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6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3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9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3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5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99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91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7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8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47650"/>
            <a:ext cx="95250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436" y="1340768"/>
            <a:ext cx="5375076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«</a:t>
            </a:r>
            <a:r>
              <a:rPr lang="ru-RU" sz="9600" b="1" dirty="0" err="1">
                <a:solidFill>
                  <a:schemeClr val="bg1"/>
                </a:solidFill>
              </a:rPr>
              <a:t>Україна</a:t>
            </a:r>
            <a:r>
              <a:rPr lang="ru-RU" sz="9600" b="1" dirty="0">
                <a:solidFill>
                  <a:schemeClr val="bg1"/>
                </a:solidFill>
              </a:rPr>
              <a:t> в </a:t>
            </a:r>
            <a:r>
              <a:rPr lang="ru-RU" sz="9600" b="1" dirty="0" err="1">
                <a:solidFill>
                  <a:schemeClr val="bg1"/>
                </a:solidFill>
              </a:rPr>
              <a:t>огні</a:t>
            </a:r>
            <a:r>
              <a:rPr lang="ru-RU" sz="96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49536" cy="60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83671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Дякуємо за увагу!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3136" y="3933056"/>
            <a:ext cx="4690864" cy="2409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Готували</a:t>
            </a:r>
            <a:r>
              <a:rPr lang="en-US" b="1" dirty="0" smtClean="0"/>
              <a:t>:</a:t>
            </a:r>
            <a:endParaRPr lang="uk-UA" b="1" dirty="0" smtClean="0"/>
          </a:p>
          <a:p>
            <a:pPr marL="0" indent="0">
              <a:buNone/>
            </a:pPr>
            <a:r>
              <a:rPr lang="uk-UA" b="1" i="1" dirty="0" smtClean="0"/>
              <a:t>Макаренко Галина </a:t>
            </a:r>
          </a:p>
          <a:p>
            <a:pPr marL="0" indent="0">
              <a:buNone/>
            </a:pPr>
            <a:r>
              <a:rPr lang="de-DE" b="1" i="1" dirty="0" smtClean="0"/>
              <a:t>        </a:t>
            </a:r>
            <a:r>
              <a:rPr lang="uk-UA" b="1" i="1" dirty="0" smtClean="0"/>
              <a:t>                 та</a:t>
            </a:r>
          </a:p>
          <a:p>
            <a:pPr marL="0" indent="0">
              <a:buNone/>
            </a:pPr>
            <a:r>
              <a:rPr lang="uk-UA" b="1" i="1" dirty="0" smtClean="0"/>
              <a:t>Гнатюк Людмила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516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258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593612" cy="42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310"/>
            <a:ext cx="6315737" cy="406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96" y="908720"/>
            <a:ext cx="441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9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199075" cy="55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7" y="268503"/>
            <a:ext cx="3960441" cy="632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0116119" cy="562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11597" cy="511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" y="0"/>
            <a:ext cx="9180500" cy="68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8" y="1"/>
            <a:ext cx="9213880" cy="68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221669" cy="391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6177880" cy="463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4824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03" y="31939"/>
            <a:ext cx="9705455" cy="68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43408"/>
            <a:ext cx="6248491" cy="74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9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«Україна в огні»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«Україна в огні»</dc:title>
  <dc:creator>Galina</dc:creator>
  <cp:lastModifiedBy>Galichka</cp:lastModifiedBy>
  <cp:revision>5</cp:revision>
  <dcterms:created xsi:type="dcterms:W3CDTF">2014-02-03T15:30:46Z</dcterms:created>
  <dcterms:modified xsi:type="dcterms:W3CDTF">2014-02-03T16:46:29Z</dcterms:modified>
</cp:coreProperties>
</file>