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A001EA-0F5E-46A2-9706-4725990AC241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C095B2-8274-4F87-85B9-E192EB43B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Російський балет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5429264"/>
            <a:ext cx="8072462" cy="1428736"/>
          </a:xfrm>
        </p:spPr>
        <p:txBody>
          <a:bodyPr>
            <a:normAutofit/>
          </a:bodyPr>
          <a:lstStyle/>
          <a:p>
            <a:r>
              <a:rPr lang="uk-UA" sz="2000" b="1" i="1" u="sng" dirty="0" smtClean="0"/>
              <a:t>Балет –</a:t>
            </a:r>
            <a:r>
              <a:rPr lang="uk-UA" sz="2000" dirty="0" smtClean="0"/>
              <a:t> Синтетичний вид сценічного мистецтва, в якому зміст вистави розкривається переважно засобами пластичного танцю, міміки й музики. </a:t>
            </a:r>
            <a:endParaRPr lang="ru-RU" sz="2000" b="1" i="1" u="sng" dirty="0"/>
          </a:p>
        </p:txBody>
      </p:sp>
      <p:pic>
        <p:nvPicPr>
          <p:cNvPr id="5" name="Содержимое 4" descr="chernyj-kvadrat-malevicha-_152087_p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6879187" cy="3857652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643050"/>
            <a:ext cx="8429684" cy="1428760"/>
          </a:xfrm>
        </p:spPr>
        <p:txBody>
          <a:bodyPr>
            <a:normAutofit/>
          </a:bodyPr>
          <a:lstStyle/>
          <a:p>
            <a:r>
              <a:rPr lang="uk-UA" sz="5400" i="1" u="sng" dirty="0" smtClean="0"/>
              <a:t>Дякую За увагу!!!</a:t>
            </a:r>
            <a:endParaRPr lang="ru-RU" sz="5400" i="1" u="sng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928802"/>
            <a:ext cx="8429652" cy="1071570"/>
          </a:xfrm>
        </p:spPr>
        <p:txBody>
          <a:bodyPr/>
          <a:lstStyle/>
          <a:p>
            <a:r>
              <a:rPr lang="uk-UA" sz="3200" dirty="0" smtClean="0"/>
              <a:t>Галерея артистів Російського балету</a:t>
            </a:r>
            <a:endParaRPr lang="ru-RU" sz="3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857232"/>
          </a:xfrm>
        </p:spPr>
        <p:txBody>
          <a:bodyPr/>
          <a:lstStyle/>
          <a:p>
            <a:pPr algn="ctr"/>
            <a:r>
              <a:rPr lang="uk-UA" dirty="0" smtClean="0"/>
              <a:t>Майя </a:t>
            </a:r>
            <a:r>
              <a:rPr lang="uk-UA" dirty="0" err="1" smtClean="0"/>
              <a:t>Плісецька</a:t>
            </a:r>
            <a:endParaRPr lang="ru-RU" dirty="0"/>
          </a:p>
        </p:txBody>
      </p:sp>
      <p:pic>
        <p:nvPicPr>
          <p:cNvPr id="5" name="Содержимое 4" descr="Maya-Plisetskay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857232"/>
            <a:ext cx="4172208" cy="60007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071546"/>
            <a:ext cx="3786214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Безумовно, самої знаменитої російської балериною, що увійшла в історію рекордно довгої балетної кар'єрою, є москвичка Майя </a:t>
            </a:r>
            <a:r>
              <a:rPr lang="uk-UA" dirty="0" err="1" smtClean="0"/>
              <a:t>Плісецька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928670"/>
          </a:xfrm>
        </p:spPr>
        <p:txBody>
          <a:bodyPr/>
          <a:lstStyle/>
          <a:p>
            <a:pPr algn="ctr"/>
            <a:r>
              <a:rPr lang="uk-UA" dirty="0" smtClean="0"/>
              <a:t>Ганна  Павлова</a:t>
            </a:r>
            <a:endParaRPr lang="ru-RU" dirty="0"/>
          </a:p>
        </p:txBody>
      </p:sp>
      <p:pic>
        <p:nvPicPr>
          <p:cNvPr id="5" name="Содержимое 4" descr="495_793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4286248" cy="57864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142984"/>
            <a:ext cx="3893654" cy="550072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Ганну Павлову називали ліричною балериною. З восьми років мріяла танцювати у балеті. Її мрія здійснилася. Випускниця </a:t>
            </a:r>
            <a:r>
              <a:rPr lang="uk-UA" dirty="0" err="1" smtClean="0"/>
              <a:t>Вагановського</a:t>
            </a:r>
            <a:r>
              <a:rPr lang="uk-UA" dirty="0" smtClean="0"/>
              <a:t> училища була прийнята в трупу Санкт-Петербурзького </a:t>
            </a:r>
            <a:r>
              <a:rPr lang="uk-UA" dirty="0" err="1" smtClean="0"/>
              <a:t>Маріїїнського</a:t>
            </a:r>
            <a:r>
              <a:rPr lang="uk-UA" dirty="0" smtClean="0"/>
              <a:t> театру. За чотирнадцять років служби на сцені Маріїнського театру вона виконала партії більше ніж у сорока балетах.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071546"/>
          </a:xfrm>
        </p:spPr>
        <p:txBody>
          <a:bodyPr/>
          <a:lstStyle/>
          <a:p>
            <a:pPr algn="ctr"/>
            <a:r>
              <a:rPr lang="uk-UA" dirty="0" smtClean="0"/>
              <a:t>Вацлав  Ніжинський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285860"/>
            <a:ext cx="3929090" cy="5286412"/>
          </a:xfrm>
        </p:spPr>
        <p:txBody>
          <a:bodyPr>
            <a:normAutofit/>
          </a:bodyPr>
          <a:lstStyle/>
          <a:p>
            <a:r>
              <a:rPr lang="uk-UA" dirty="0" smtClean="0"/>
              <a:t>Вацлав Ніжинський – один із тих, хто приніс славу російському балету у першій четверті ХХ століття. Його танець був містично яскравим і надзвичайно легким.</a:t>
            </a:r>
            <a:endParaRPr lang="ru-RU" dirty="0"/>
          </a:p>
        </p:txBody>
      </p:sp>
      <p:pic>
        <p:nvPicPr>
          <p:cNvPr id="7" name="Содержимое 6" descr="f_1872949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4395781" cy="5286388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242048" cy="928670"/>
          </a:xfrm>
        </p:spPr>
        <p:txBody>
          <a:bodyPr/>
          <a:lstStyle/>
          <a:p>
            <a:pPr algn="ctr"/>
            <a:r>
              <a:rPr lang="uk-UA" dirty="0" smtClean="0"/>
              <a:t>Галина </a:t>
            </a:r>
            <a:r>
              <a:rPr lang="uk-UA" dirty="0" err="1" smtClean="0"/>
              <a:t>Уланова</a:t>
            </a:r>
            <a:endParaRPr lang="ru-RU" dirty="0"/>
          </a:p>
        </p:txBody>
      </p:sp>
      <p:pic>
        <p:nvPicPr>
          <p:cNvPr id="5" name="Содержимое 4" descr="1ulano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142984"/>
            <a:ext cx="4143372" cy="571501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Галину </a:t>
            </a:r>
            <a:r>
              <a:rPr lang="uk-UA" dirty="0" err="1" smtClean="0"/>
              <a:t>Уланову</a:t>
            </a:r>
            <a:r>
              <a:rPr lang="uk-UA" dirty="0" smtClean="0"/>
              <a:t> називали богинею, людиною з іншого виміру, душею російського балету, яка принесла на сцену особливу духовну атмосферу, зумівши досягти дивовижної гармонії зовнішньої і внутрішньої пластичності.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42048" cy="1143000"/>
          </a:xfrm>
        </p:spPr>
        <p:txBody>
          <a:bodyPr/>
          <a:lstStyle/>
          <a:p>
            <a:pPr algn="ctr"/>
            <a:r>
              <a:rPr lang="uk-UA" dirty="0" smtClean="0"/>
              <a:t>Володимир </a:t>
            </a:r>
            <a:r>
              <a:rPr lang="uk-UA" dirty="0" err="1" smtClean="0"/>
              <a:t>васильєв</a:t>
            </a:r>
            <a:endParaRPr lang="ru-RU" dirty="0"/>
          </a:p>
        </p:txBody>
      </p:sp>
      <p:pic>
        <p:nvPicPr>
          <p:cNvPr id="5" name="Содержимое 4" descr="thumbnail430_vasilie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407377"/>
            <a:ext cx="4286248" cy="545062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142984"/>
            <a:ext cx="3893654" cy="571501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Про Васильєва говорили, що він танцює не тільки всім своїм тілом, але і кожною його клітинкою, пульсуючим ритмом, вражаючи рідкісним поєднанням експресії, віртуозної техніки, з безсумнівним акторським талантом, умінням перевтілюватися.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ru-RU" dirty="0" smtClean="0"/>
              <a:t>Матильда </a:t>
            </a:r>
            <a:r>
              <a:rPr lang="ru-RU" dirty="0" err="1" smtClean="0"/>
              <a:t>Кшесинска</a:t>
            </a:r>
            <a:endParaRPr lang="ru-RU" dirty="0"/>
          </a:p>
        </p:txBody>
      </p:sp>
      <p:pic>
        <p:nvPicPr>
          <p:cNvPr id="5" name="Содержимое 4" descr="46041800_Mathilda-Marie_Kschessinskay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857232"/>
            <a:ext cx="4044518" cy="60007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500174"/>
            <a:ext cx="3786214" cy="519749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Була відома як фаворитка Миколи ІІ. Після закінчення Імператорського театрального училища, Матильда, була прийнята в Маріїнський  театр. Славу одній із самих талановитих балерин їй принесло віртуозне  виконання </a:t>
            </a:r>
            <a:r>
              <a:rPr lang="uk-UA" dirty="0" err="1" smtClean="0"/>
              <a:t>Єсмеральди</a:t>
            </a:r>
            <a:r>
              <a:rPr lang="uk-UA" dirty="0" smtClean="0"/>
              <a:t> в </a:t>
            </a:r>
            <a:r>
              <a:rPr lang="uk-UA" dirty="0" err="1" smtClean="0"/>
              <a:t>одноіменном</a:t>
            </a:r>
            <a:r>
              <a:rPr lang="uk-UA" dirty="0" smtClean="0"/>
              <a:t> балеті 1899 року.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uk-UA" dirty="0" smtClean="0"/>
              <a:t>Анастасія </a:t>
            </a:r>
            <a:r>
              <a:rPr lang="uk-UA" dirty="0" err="1" smtClean="0"/>
              <a:t>Волочкова</a:t>
            </a:r>
            <a:endParaRPr lang="ru-RU" dirty="0"/>
          </a:p>
        </p:txBody>
      </p:sp>
      <p:pic>
        <p:nvPicPr>
          <p:cNvPr id="5" name="Содержимое 4" descr="92952872_Anastasia_Volochko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1" y="928670"/>
            <a:ext cx="4411421" cy="592933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3714776" cy="592933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Анастасія </a:t>
            </a:r>
            <a:r>
              <a:rPr lang="uk-UA" dirty="0" err="1" smtClean="0"/>
              <a:t>Волочкова-одна</a:t>
            </a:r>
            <a:r>
              <a:rPr lang="uk-UA" dirty="0" smtClean="0"/>
              <a:t> з найвидатніших сучасних балерин Росії.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254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Російський балет</vt:lpstr>
      <vt:lpstr>Галерея артистів Російського балету</vt:lpstr>
      <vt:lpstr>Майя Плісецька</vt:lpstr>
      <vt:lpstr>Ганна  Павлова</vt:lpstr>
      <vt:lpstr>Вацлав  Ніжинський</vt:lpstr>
      <vt:lpstr>Галина Уланова</vt:lpstr>
      <vt:lpstr>Володимир васильєв</vt:lpstr>
      <vt:lpstr>Матильда Кшесинска</vt:lpstr>
      <vt:lpstr>Анастасія Волочкова</vt:lpstr>
      <vt:lpstr>Дякую За увагу!!!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Російський балет</dc:title>
  <dc:creator>Admin</dc:creator>
  <cp:lastModifiedBy>Admin</cp:lastModifiedBy>
  <cp:revision>13</cp:revision>
  <dcterms:created xsi:type="dcterms:W3CDTF">2013-12-17T14:19:02Z</dcterms:created>
  <dcterms:modified xsi:type="dcterms:W3CDTF">2013-12-19T15:25:01Z</dcterms:modified>
</cp:coreProperties>
</file>