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900" y="1764095"/>
            <a:ext cx="61722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213380"/>
            <a:ext cx="61722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49811" y="365125"/>
            <a:ext cx="92583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365125"/>
            <a:ext cx="599360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92332"/>
            <a:ext cx="9141714" cy="365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764095"/>
            <a:ext cx="61722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0" y="4213380"/>
            <a:ext cx="61722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943101"/>
            <a:ext cx="3429000" cy="4233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43101"/>
            <a:ext cx="3429000" cy="4233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3836" y="1776066"/>
            <a:ext cx="3429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3836" y="2565919"/>
            <a:ext cx="3429000" cy="3606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5736" y="1776066"/>
            <a:ext cx="3429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5736" y="2565919"/>
            <a:ext cx="3429000" cy="3606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81200"/>
            <a:ext cx="30861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0" y="685800"/>
            <a:ext cx="48006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3441"/>
            <a:ext cx="30861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84248"/>
            <a:ext cx="30861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48064" y="457200"/>
            <a:ext cx="44577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486" y="3941064"/>
            <a:ext cx="30861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72009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943100"/>
            <a:ext cx="72009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76306" y="6397368"/>
            <a:ext cx="860749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1550" y="6397368"/>
            <a:ext cx="360045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7857" y="6397368"/>
            <a:ext cx="824593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900" y="1357299"/>
            <a:ext cx="6172200" cy="2716124"/>
          </a:xfrm>
        </p:spPr>
        <p:txBody>
          <a:bodyPr>
            <a:noAutofit/>
          </a:bodyPr>
          <a:lstStyle/>
          <a:p>
            <a:r>
              <a:rPr lang="uk-UA" sz="6000" dirty="0" smtClean="0">
                <a:latin typeface="Georgia" pitchFamily="18" charset="0"/>
              </a:rPr>
              <a:t>Життя та творчість </a:t>
            </a:r>
            <a:r>
              <a:rPr lang="uk-UA" sz="6000" dirty="0" err="1" smtClean="0">
                <a:latin typeface="Georgia" pitchFamily="18" charset="0"/>
              </a:rPr>
              <a:t>Сальвадора</a:t>
            </a:r>
            <a:r>
              <a:rPr lang="uk-UA" sz="6000" dirty="0" smtClean="0">
                <a:latin typeface="Georgia" pitchFamily="18" charset="0"/>
              </a:rPr>
              <a:t> Далі</a:t>
            </a:r>
            <a:endParaRPr lang="uk-UA" sz="60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143380"/>
            <a:ext cx="6229372" cy="1278314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zd6ppid7Zc.jpg"/>
          <p:cNvPicPr>
            <a:picLocks noGrp="1" noChangeAspect="1"/>
          </p:cNvPicPr>
          <p:nvPr>
            <p:ph idx="1"/>
          </p:nvPr>
        </p:nvPicPr>
        <p:blipFill>
          <a:blip r:embed="rId2"/>
          <a:srcRect b="3421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Georgia" pitchFamily="18" charset="0"/>
              </a:rPr>
              <a:t>Дезінтеграція постійності пам'яті</a:t>
            </a:r>
            <a:endParaRPr lang="uk-UA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Захоплення новими ідеями теорії відносності підштовхнули Далі до повернення до «Постійності пам'яті» 1931 року.  Над «Дезінтеграції постійності пам'яті Далі працював у 1952—1954 роках,.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34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4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Georgia" pitchFamily="18" charset="0"/>
              </a:rPr>
              <a:t>Метаморфози Нарциса</a:t>
            </a:r>
            <a:endParaRPr lang="uk-UA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Написана у 1937 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році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за мотивами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міфу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про 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Нарциса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..</a:t>
            </a:r>
            <a:endParaRPr lang="uk-UA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Bankoboev.Ru_dali_lico_voi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Georgia" pitchFamily="18" charset="0"/>
              </a:rPr>
              <a:t>Обличчя війни</a:t>
            </a:r>
            <a:endParaRPr lang="uk-UA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Написана у 1940—1941 роках, коли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Далі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жив в 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Каліфорнії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uk-UA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6758c229f5.jpg"/>
          <p:cNvPicPr>
            <a:picLocks noGrp="1" noChangeAspect="1"/>
          </p:cNvPicPr>
          <p:nvPr>
            <p:ph idx="1"/>
          </p:nvPr>
        </p:nvPicPr>
        <p:blipFill>
          <a:blip r:embed="rId2"/>
          <a:srcRect l="9714" r="1257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   У 1973 році у </a:t>
            </a:r>
            <a:r>
              <a:rPr lang="uk-UA" sz="2000" dirty="0" err="1" smtClean="0">
                <a:solidFill>
                  <a:schemeClr val="bg1"/>
                </a:solidFill>
              </a:rPr>
              <a:t>Фігуерасі</a:t>
            </a:r>
            <a:r>
              <a:rPr lang="uk-UA" sz="2000" dirty="0" smtClean="0">
                <a:solidFill>
                  <a:schemeClr val="bg1"/>
                </a:solidFill>
              </a:rPr>
              <a:t> був відкритий «Музей Далі». Цей незрівнянний сюрреалістичний витвір і нині захоплює відвідувачів. Музей є ретроспективою життя великого </a:t>
            </a:r>
            <a:r>
              <a:rPr lang="uk-UA" sz="2000" dirty="0" err="1" smtClean="0">
                <a:solidFill>
                  <a:schemeClr val="bg1"/>
                </a:solidFill>
              </a:rPr>
              <a:t>художника.Сальвадору</a:t>
            </a:r>
            <a:r>
              <a:rPr lang="uk-UA" sz="2000" dirty="0" smtClean="0">
                <a:solidFill>
                  <a:schemeClr val="bg1"/>
                </a:solidFill>
              </a:rPr>
              <a:t> Далі прийшла ідея побудувати музей для своїх робіт. Незабаром він взявся за перебудову театру у </a:t>
            </a:r>
            <a:r>
              <a:rPr lang="uk-UA" sz="2000" dirty="0" err="1" smtClean="0">
                <a:solidFill>
                  <a:schemeClr val="bg1"/>
                </a:solidFill>
              </a:rPr>
              <a:t>Фігерасі</a:t>
            </a:r>
            <a:r>
              <a:rPr lang="uk-UA" sz="2000" dirty="0" smtClean="0">
                <a:solidFill>
                  <a:schemeClr val="bg1"/>
                </a:solidFill>
              </a:rPr>
              <a:t>, своїй батьківщині. Театр був зруйнований під </a:t>
            </a:r>
            <a:r>
              <a:rPr lang="uk-UA" sz="2000" dirty="0" err="1" smtClean="0">
                <a:solidFill>
                  <a:schemeClr val="bg1"/>
                </a:solidFill>
              </a:rPr>
              <a:t>часгромадянської</a:t>
            </a:r>
            <a:r>
              <a:rPr lang="uk-UA" sz="2000" dirty="0" smtClean="0">
                <a:solidFill>
                  <a:schemeClr val="bg1"/>
                </a:solidFill>
              </a:rPr>
              <a:t> війни в Іспанії. Над сценою було споруджено гігантський геодезичний купол. Розчистили і розділили на сектори </a:t>
            </a:r>
            <a:r>
              <a:rPr lang="uk-UA" sz="2000" dirty="0" err="1" smtClean="0">
                <a:solidFill>
                  <a:schemeClr val="bg1"/>
                </a:solidFill>
              </a:rPr>
              <a:t>глядацьку</a:t>
            </a:r>
            <a:r>
              <a:rPr lang="uk-UA" sz="2000" dirty="0" smtClean="0">
                <a:solidFill>
                  <a:schemeClr val="bg1"/>
                </a:solidFill>
              </a:rPr>
              <a:t> залу. У секторах могли бути представлені його роботи різних жанрів.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714488"/>
            <a:ext cx="9144000" cy="1358802"/>
          </a:xfrm>
        </p:spPr>
        <p:txBody>
          <a:bodyPr/>
          <a:lstStyle/>
          <a:p>
            <a:r>
              <a:rPr lang="uk-UA" dirty="0" smtClean="0">
                <a:latin typeface="Georgia" pitchFamily="18" charset="0"/>
              </a:rPr>
              <a:t>Дякую за увагу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06_film_salvador-dali.jpg"/>
          <p:cNvPicPr>
            <a:picLocks noGrp="1" noChangeAspect="1"/>
          </p:cNvPicPr>
          <p:nvPr>
            <p:ph idx="1"/>
          </p:nvPr>
        </p:nvPicPr>
        <p:blipFill>
          <a:blip r:embed="rId2"/>
          <a:srcRect l="6250" r="486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/>
                </a:solidFill>
                <a:latin typeface="Georgia" pitchFamily="18" charset="0"/>
              </a:rPr>
              <a:t>І</a:t>
            </a: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>спанський художник, один з найвидатніших сюрреалістів ХХ століття.</a:t>
            </a:r>
            <a:endParaRPr lang="uk-UA" sz="2400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13499762802.jpg"/>
          <p:cNvPicPr>
            <a:picLocks noGrp="1" noChangeAspect="1"/>
          </p:cNvPicPr>
          <p:nvPr>
            <p:ph idx="1"/>
          </p:nvPr>
        </p:nvPicPr>
        <p:blipFill>
          <a:blip r:embed="rId2"/>
          <a:srcRect t="18223"/>
          <a:stretch>
            <a:fillRect/>
          </a:stretch>
        </p:blipFill>
        <p:spPr>
          <a:xfrm>
            <a:off x="428596" y="-44848"/>
            <a:ext cx="8215338" cy="6902848"/>
          </a:xfr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Прямоугольник 5"/>
          <p:cNvSpPr/>
          <p:nvPr/>
        </p:nvSpPr>
        <p:spPr>
          <a:xfrm>
            <a:off x="1" y="5286388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Georgia" pitchFamily="18" charset="0"/>
              </a:rPr>
              <a:t>Цікаві факти з життя </a:t>
            </a:r>
            <a:endParaRPr lang="uk-UA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Содержимое 4" descr="92577218_4552399_.jpg"/>
          <p:cNvPicPr>
            <a:picLocks noGrp="1" noChangeAspect="1"/>
          </p:cNvPicPr>
          <p:nvPr>
            <p:ph idx="1"/>
          </p:nvPr>
        </p:nvPicPr>
        <p:blipFill>
          <a:blip r:embed="rId2"/>
          <a:srcRect l="6045" t="6796" r="1381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643306" y="0"/>
            <a:ext cx="5500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Georgia" pitchFamily="18" charset="0"/>
              </a:rPr>
              <a:t>Дизайн </a:t>
            </a:r>
            <a:r>
              <a:rPr lang="uk-UA" sz="2800" b="1" dirty="0" err="1" smtClean="0">
                <a:latin typeface="Georgia" pitchFamily="18" charset="0"/>
              </a:rPr>
              <a:t>Чупа-Чупса</a:t>
            </a:r>
            <a:endParaRPr lang="uk-UA" sz="28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3714752"/>
            <a:ext cx="6072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764572"/>
            <a:ext cx="66437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 err="1" smtClean="0">
                <a:latin typeface="Georgia" pitchFamily="18" charset="0"/>
              </a:rPr>
              <a:t>Енріке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dirty="0" err="1" smtClean="0">
                <a:latin typeface="Georgia" pitchFamily="18" charset="0"/>
              </a:rPr>
              <a:t>Бернат</a:t>
            </a:r>
            <a:r>
              <a:rPr lang="uk-UA" sz="2000" dirty="0" smtClean="0">
                <a:latin typeface="Georgia" pitchFamily="18" charset="0"/>
              </a:rPr>
              <a:t> назвав свою карамель «</a:t>
            </a:r>
            <a:r>
              <a:rPr lang="uk-UA" sz="2000" dirty="0" err="1" smtClean="0">
                <a:latin typeface="Georgia" pitchFamily="18" charset="0"/>
              </a:rPr>
              <a:t>Чупсом</a:t>
            </a:r>
            <a:r>
              <a:rPr lang="uk-UA" sz="2000" dirty="0" smtClean="0">
                <a:latin typeface="Georgia" pitchFamily="18" charset="0"/>
              </a:rPr>
              <a:t>». Популярність «</a:t>
            </a:r>
            <a:r>
              <a:rPr lang="uk-UA" sz="2000" dirty="0" err="1" smtClean="0">
                <a:latin typeface="Georgia" pitchFamily="18" charset="0"/>
              </a:rPr>
              <a:t>Чупса</a:t>
            </a:r>
            <a:r>
              <a:rPr lang="uk-UA" sz="2000" dirty="0" smtClean="0">
                <a:latin typeface="Georgia" pitchFamily="18" charset="0"/>
              </a:rPr>
              <a:t>» росла, з'являлися нові </a:t>
            </a:r>
            <a:r>
              <a:rPr lang="uk-UA" sz="2000" dirty="0" err="1" smtClean="0">
                <a:latin typeface="Georgia" pitchFamily="18" charset="0"/>
              </a:rPr>
              <a:t>смаки.Карамель</a:t>
            </a:r>
            <a:r>
              <a:rPr lang="uk-UA" sz="2000" dirty="0" smtClean="0">
                <a:latin typeface="Georgia" pitchFamily="18" charset="0"/>
              </a:rPr>
              <a:t> уже не могла залишатися в початковій скромній обгортці, потрібно було придумати щось оригінальне, щоб «</a:t>
            </a:r>
            <a:r>
              <a:rPr lang="uk-UA" sz="2000" dirty="0" err="1" smtClean="0">
                <a:latin typeface="Georgia" pitchFamily="18" charset="0"/>
              </a:rPr>
              <a:t>Чупс</a:t>
            </a:r>
            <a:r>
              <a:rPr lang="uk-UA" sz="2000" dirty="0" smtClean="0">
                <a:latin typeface="Georgia" pitchFamily="18" charset="0"/>
              </a:rPr>
              <a:t>» упізнавали </a:t>
            </a:r>
            <a:r>
              <a:rPr lang="uk-UA" sz="2000" dirty="0" err="1" smtClean="0">
                <a:latin typeface="Georgia" pitchFamily="18" charset="0"/>
              </a:rPr>
              <a:t>всі.Енріке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dirty="0" err="1" smtClean="0">
                <a:latin typeface="Georgia" pitchFamily="18" charset="0"/>
              </a:rPr>
              <a:t>Бернат</a:t>
            </a:r>
            <a:r>
              <a:rPr lang="uk-UA" sz="2000" dirty="0" smtClean="0">
                <a:latin typeface="Georgia" pitchFamily="18" charset="0"/>
              </a:rPr>
              <a:t> звернувся до свого земляка </a:t>
            </a:r>
            <a:r>
              <a:rPr lang="uk-UA" sz="2000" dirty="0" err="1" smtClean="0">
                <a:latin typeface="Georgia" pitchFamily="18" charset="0"/>
              </a:rPr>
              <a:t>Сальвадора</a:t>
            </a:r>
            <a:r>
              <a:rPr lang="uk-UA" sz="2000" dirty="0" smtClean="0">
                <a:latin typeface="Georgia" pitchFamily="18" charset="0"/>
              </a:rPr>
              <a:t> Далі з проханням намалювати щось таке, що буде добре </a:t>
            </a:r>
            <a:r>
              <a:rPr lang="uk-UA" sz="2000" dirty="0" err="1" smtClean="0">
                <a:latin typeface="Georgia" pitchFamily="18" charset="0"/>
              </a:rPr>
              <a:t>запам'ятовуватися.Геніальний</a:t>
            </a:r>
            <a:r>
              <a:rPr lang="uk-UA" sz="2000" dirty="0" smtClean="0">
                <a:latin typeface="Georgia" pitchFamily="18" charset="0"/>
              </a:rPr>
              <a:t> художник думав недовго, і менше ніж за годину, віддав йому картинку, де була зображена </a:t>
            </a:r>
            <a:r>
              <a:rPr lang="uk-UA" sz="2000" dirty="0" err="1" smtClean="0">
                <a:latin typeface="Georgia" pitchFamily="18" charset="0"/>
              </a:rPr>
              <a:t>ромашка«ЧупаЧупс</a:t>
            </a:r>
            <a:r>
              <a:rPr lang="uk-UA" sz="2000" dirty="0" smtClean="0">
                <a:latin typeface="Georgia" pitchFamily="18" charset="0"/>
              </a:rPr>
              <a:t>».</a:t>
            </a:r>
            <a:r>
              <a:rPr lang="ru-RU" sz="2000" dirty="0" smtClean="0"/>
              <a:t> Сальвадор </a:t>
            </a:r>
            <a:r>
              <a:rPr lang="ru-RU" sz="2000" dirty="0" err="1" smtClean="0"/>
              <a:t>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любив </a:t>
            </a:r>
            <a:r>
              <a:rPr lang="ru-RU" sz="2000" dirty="0" err="1" smtClean="0"/>
              <a:t>солодощі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обмін</a:t>
            </a:r>
            <a:r>
              <a:rPr lang="ru-RU" sz="2000" dirty="0" smtClean="0"/>
              <a:t> на логотип </a:t>
            </a:r>
            <a:r>
              <a:rPr lang="ru-RU" sz="2000" dirty="0" err="1" smtClean="0"/>
              <a:t>компанії</a:t>
            </a:r>
            <a:r>
              <a:rPr lang="ru-RU" sz="2000" dirty="0" smtClean="0"/>
              <a:t> «</a:t>
            </a:r>
            <a:r>
              <a:rPr lang="ru-RU" sz="2000" dirty="0" err="1" smtClean="0"/>
              <a:t>Чупа-Чупс</a:t>
            </a:r>
            <a:r>
              <a:rPr lang="ru-RU" sz="2000" dirty="0" smtClean="0"/>
              <a:t>» </a:t>
            </a:r>
            <a:r>
              <a:rPr lang="ru-RU" sz="2000" dirty="0" err="1" smtClean="0"/>
              <a:t>вимагав</a:t>
            </a:r>
            <a:r>
              <a:rPr lang="ru-RU" sz="2000" dirty="0" smtClean="0"/>
              <a:t> не грошей, а коробку </a:t>
            </a:r>
            <a:r>
              <a:rPr lang="ru-RU" sz="2000" dirty="0" err="1" smtClean="0"/>
              <a:t>льодяників</a:t>
            </a:r>
            <a:r>
              <a:rPr lang="ru-RU" sz="2000" dirty="0" smtClean="0"/>
              <a:t> кожного дня.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642918"/>
            <a:ext cx="3000364" cy="5500702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bg1"/>
                </a:solidFill>
                <a:latin typeface="Georgia" pitchFamily="18" charset="0"/>
              </a:rPr>
              <a:t>   У </a:t>
            </a:r>
            <a:r>
              <a:rPr lang="uk-UA" sz="2200" dirty="0" err="1" smtClean="0">
                <a:solidFill>
                  <a:schemeClr val="bg1"/>
                </a:solidFill>
                <a:latin typeface="Georgia" pitchFamily="18" charset="0"/>
              </a:rPr>
              <a:t>Сальвадора</a:t>
            </a:r>
            <a:r>
              <a:rPr lang="uk-UA" sz="2200" dirty="0" smtClean="0">
                <a:solidFill>
                  <a:schemeClr val="bg1"/>
                </a:solidFill>
                <a:latin typeface="Georgia" pitchFamily="18" charset="0"/>
              </a:rPr>
              <a:t> Далі, як у людини оригінальної, і домашній улюбленець був незвичайним. Далі був дуже прив'язаний до свого екзотичного друга </a:t>
            </a:r>
            <a:r>
              <a:rPr lang="uk-UA" sz="2200" dirty="0" err="1" smtClean="0">
                <a:solidFill>
                  <a:schemeClr val="bg1"/>
                </a:solidFill>
                <a:latin typeface="Georgia" pitchFamily="18" charset="0"/>
              </a:rPr>
              <a:t>-гігантського</a:t>
            </a:r>
            <a:r>
              <a:rPr lang="uk-UA" sz="2200" dirty="0" smtClean="0">
                <a:solidFill>
                  <a:schemeClr val="bg1"/>
                </a:solidFill>
                <a:latin typeface="Georgia" pitchFamily="18" charset="0"/>
              </a:rPr>
              <a:t> мурахоїда, вигулював його вуличками Парижа та навіть брав із собою на світські вечори.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Salvador-Dali-and-his-pet-anteate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167266" cy="6858001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6429396"/>
          </a:xfrm>
        </p:spPr>
        <p:txBody>
          <a:bodyPr>
            <a:normAutofit fontScale="90000"/>
          </a:bodyPr>
          <a:lstStyle/>
          <a:p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>   </a:t>
            </a:r>
            <a:r>
              <a:rPr lang="uk-UA" sz="2700" dirty="0" smtClean="0">
                <a:solidFill>
                  <a:schemeClr val="bg1"/>
                </a:solidFill>
              </a:rPr>
              <a:t>Сьомого грудня 1959 року в Парижі відбулася презентація </a:t>
            </a:r>
            <a:r>
              <a:rPr lang="uk-UA" sz="2700" dirty="0" err="1" smtClean="0">
                <a:solidFill>
                  <a:schemeClr val="bg1"/>
                </a:solidFill>
              </a:rPr>
              <a:t>овосіпеда</a:t>
            </a:r>
            <a:r>
              <a:rPr lang="uk-UA" sz="2700" dirty="0" smtClean="0">
                <a:solidFill>
                  <a:schemeClr val="bg1"/>
                </a:solidFill>
              </a:rPr>
              <a:t> (</a:t>
            </a:r>
            <a:r>
              <a:rPr lang="de-DE" sz="2700" dirty="0" err="1" smtClean="0">
                <a:solidFill>
                  <a:schemeClr val="bg1"/>
                </a:solidFill>
              </a:rPr>
              <a:t>ovocypede</a:t>
            </a:r>
            <a:r>
              <a:rPr lang="de-DE" sz="2700" dirty="0" smtClean="0">
                <a:solidFill>
                  <a:schemeClr val="bg1"/>
                </a:solidFill>
              </a:rPr>
              <a:t>): </a:t>
            </a:r>
            <a:r>
              <a:rPr lang="uk-UA" sz="2700" dirty="0" smtClean="0">
                <a:solidFill>
                  <a:schemeClr val="bg1"/>
                </a:solidFill>
              </a:rPr>
              <a:t>пристрою, який придумав Сальвадор Далі і втілив у життя інженер </a:t>
            </a:r>
            <a:r>
              <a:rPr lang="uk-UA" sz="2700" dirty="0" err="1" smtClean="0">
                <a:solidFill>
                  <a:schemeClr val="bg1"/>
                </a:solidFill>
              </a:rPr>
              <a:t>Лапарра</a:t>
            </a:r>
            <a:r>
              <a:rPr lang="uk-UA" sz="2700" dirty="0" smtClean="0">
                <a:solidFill>
                  <a:schemeClr val="bg1"/>
                </a:solidFill>
              </a:rPr>
              <a:t>. </a:t>
            </a:r>
            <a:br>
              <a:rPr lang="uk-UA" sz="2700" dirty="0" smtClean="0">
                <a:solidFill>
                  <a:schemeClr val="bg1"/>
                </a:solidFill>
              </a:rPr>
            </a:br>
            <a:r>
              <a:rPr lang="uk-UA" sz="2700" dirty="0" err="1" smtClean="0">
                <a:solidFill>
                  <a:schemeClr val="bg1"/>
                </a:solidFill>
              </a:rPr>
              <a:t>Овосіпед</a:t>
            </a:r>
            <a:r>
              <a:rPr lang="uk-UA" sz="2700" dirty="0" smtClean="0">
                <a:solidFill>
                  <a:schemeClr val="bg1"/>
                </a:solidFill>
              </a:rPr>
              <a:t> - прозора куля з закріпленим всередині сидінням для однієї людини. Цей «транспорт» став одним з пристроїв, який Дали успішно використовував, щоб шокувати публіку своєю появою.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9c03c1a645.jpg"/>
          <p:cNvPicPr>
            <a:picLocks noGrp="1" noChangeAspect="1"/>
          </p:cNvPicPr>
          <p:nvPr>
            <p:ph idx="1"/>
          </p:nvPr>
        </p:nvPicPr>
        <p:blipFill>
          <a:blip r:embed="rId2"/>
          <a:srcRect t="8467" b="7920"/>
          <a:stretch>
            <a:fillRect/>
          </a:stretch>
        </p:blipFill>
        <p:spPr>
          <a:xfrm>
            <a:off x="0" y="0"/>
            <a:ext cx="5357818" cy="682694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200900" cy="1285859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</a:rPr>
              <a:t>Винаходи Далі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uk-UA" sz="2100" dirty="0" smtClean="0">
                <a:solidFill>
                  <a:schemeClr val="bg1"/>
                </a:solidFill>
              </a:rPr>
              <a:t>       Сальвадор Далі був не лише геніальним художником, а й винахідником. Багато його винаходів втілені, хоча, на перший погляд, задум здавався абсолютно божевільним. Далі писав: «Усе винайдене мною втілене в життя — але не мною і настільки бездарно, що годі й казати». Ось деякі з винаходів:         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uk-UA" sz="2100" dirty="0" smtClean="0">
                <a:solidFill>
                  <a:schemeClr val="bg1"/>
                </a:solidFill>
              </a:rPr>
              <a:t>    - Спектральні окуляри-калейдоскоп, що змінюють реальне зображення. Це Далі придумав їх для автотуристів у разі, якщо пейзаж наводить нудьгу.                          - Туфлі на ресорах, щоб насолоджуватися ходінням.                                                                  - Грим, що приховує тіні. Далі справді з ним експериментував, ретельно вивчаючи склад, яким користуються японські гейші.                                                                                        - </a:t>
            </a:r>
            <a:r>
              <a:rPr lang="uk-UA" sz="2100" dirty="0" err="1" smtClean="0">
                <a:solidFill>
                  <a:schemeClr val="bg1"/>
                </a:solidFill>
              </a:rPr>
              <a:t>Фотомаски</a:t>
            </a:r>
            <a:r>
              <a:rPr lang="uk-UA" sz="2100" dirty="0" smtClean="0">
                <a:solidFill>
                  <a:schemeClr val="bg1"/>
                </a:solidFill>
              </a:rPr>
              <a:t> для репортерів.                                                                                                               - Пластикове крісло, що застигає у формі, відповідній до фігури людини, яка на нього сідає.                                                                                                                                            - Накладні нігті з маленьким дзеркальцем у кожному з них.                                                                   - Прозорий манекен, всередину якого наливають воду і запускають рибок. </a:t>
            </a:r>
            <a:endParaRPr lang="uk-UA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chemeClr val="tx2"/>
                </a:solidFill>
                <a:latin typeface="Georgia" pitchFamily="18" charset="0"/>
              </a:rPr>
              <a:t>Творчість </a:t>
            </a:r>
            <a:r>
              <a:rPr lang="uk-UA" sz="4400" dirty="0" err="1" smtClean="0">
                <a:solidFill>
                  <a:schemeClr val="tx2"/>
                </a:solidFill>
                <a:latin typeface="Georgia" pitchFamily="18" charset="0"/>
              </a:rPr>
              <a:t>Сальвадора</a:t>
            </a:r>
            <a:r>
              <a:rPr lang="uk-UA" sz="4400" dirty="0" smtClean="0">
                <a:solidFill>
                  <a:schemeClr val="tx2"/>
                </a:solidFill>
                <a:latin typeface="Georgia" pitchFamily="18" charset="0"/>
              </a:rPr>
              <a:t> Далі</a:t>
            </a:r>
            <a:endParaRPr lang="uk-UA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20090517010837!The_Persistence_of_Memo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Georgia" pitchFamily="18" charset="0"/>
              </a:rPr>
              <a:t>Постійність пам'яті</a:t>
            </a:r>
            <a:endParaRPr lang="uk-UA" sz="36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4826675"/>
            <a:ext cx="2928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Картина написана у 1931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. Є </a:t>
            </a:r>
            <a:r>
              <a:rPr lang="ru-RU" dirty="0" err="1" smtClean="0">
                <a:solidFill>
                  <a:schemeClr val="bg1"/>
                </a:solidFill>
              </a:rPr>
              <a:t>однією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найвідоміших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робіт</a:t>
            </a:r>
            <a:r>
              <a:rPr lang="ru-RU" dirty="0" smtClean="0">
                <a:solidFill>
                  <a:schemeClr val="bg1"/>
                </a:solidFill>
              </a:rPr>
              <a:t> художника. </a:t>
            </a:r>
            <a:r>
              <a:rPr lang="ru-RU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dirty="0" smtClean="0">
                <a:solidFill>
                  <a:schemeClr val="bg1"/>
                </a:solidFill>
              </a:rPr>
              <a:t> в </a:t>
            </a:r>
            <a:r>
              <a:rPr lang="ru-RU" dirty="0" err="1" smtClean="0">
                <a:solidFill>
                  <a:schemeClr val="bg1"/>
                </a:solidFill>
              </a:rPr>
              <a:t>Музеї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сучасного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 Нью-Йорку 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1934 року.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inkFloralBrocade_16x9_TP103417392.potx" id="{DCA8027B-4681-4C49-96F0-40A60F4D1F10}" vid="{1DB21E04-8E92-4BCC-8D0A-E5C8C0912B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165</TotalTime>
  <Words>132</Words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Тема3</vt:lpstr>
      <vt:lpstr>Життя та творчість Сальвадора Далі</vt:lpstr>
      <vt:lpstr>Слайд 2</vt:lpstr>
      <vt:lpstr>Слайд 3</vt:lpstr>
      <vt:lpstr>Слайд 4</vt:lpstr>
      <vt:lpstr>   У Сальвадора Далі, як у людини оригінальної, і домашній улюбленець був незвичайним. Далі був дуже прив'язаний до свого екзотичного друга -гігантського мурахоїда, вигулював його вуличками Парижа та навіть брав із собою на світські вечори. </vt:lpstr>
      <vt:lpstr>                  Сьомого грудня 1959 року в Парижі відбулася презентація овосіпеда (ovocypede): пристрою, який придумав Сальвадор Далі і втілив у життя інженер Лапарра.  Овосіпед - прозора куля з закріпленим всередині сидінням для однієї людини. Цей «транспорт» став одним з пристроїв, який Дали успішно використовував, щоб шокувати публіку своєю появою. </vt:lpstr>
      <vt:lpstr>Винаходи Далі </vt:lpstr>
      <vt:lpstr>Слайд 8</vt:lpstr>
      <vt:lpstr>Слайд 9</vt:lpstr>
      <vt:lpstr>Слайд 10</vt:lpstr>
      <vt:lpstr>Слайд 11</vt:lpstr>
      <vt:lpstr>Слайд 12</vt:lpstr>
      <vt:lpstr>Слайд 13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23</cp:revision>
  <dcterms:created xsi:type="dcterms:W3CDTF">2013-10-19T12:21:11Z</dcterms:created>
  <dcterms:modified xsi:type="dcterms:W3CDTF">2013-10-20T13:48:33Z</dcterms:modified>
</cp:coreProperties>
</file>