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8" r:id="rId22"/>
    <p:sldId id="275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0ED93-DB5A-4155-A663-E3A6FCFF909A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6F356-89E9-45A3-804D-7B0A5A944C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25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2788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576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6041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3900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0566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6322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03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710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9169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559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5970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502572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7689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723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335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49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9104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5264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325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422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6F356-89E9-45A3-804D-7B0A5A944CD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84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AAB3E25-1928-42CD-B67D-0AF484A5652D}" type="datetimeFigureOut">
              <a:rPr lang="ru-RU" smtClean="0"/>
              <a:pPr/>
              <a:t>17.05.2014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341F70-73A7-459F-9A10-97A18C103F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file:///D:\&#1057;&#1086;&#1083;&#1086;&#1084;&#1110;&#1103;\&#1052;&#1091;&#1079;&#1086;&#1085;&#1095;&#1080;&#1082;=)\&#1053;&#1086;&#1074;&#1072;&#1103;%20&#1087;&#1072;&#1087;&#1082;&#1072;\Charlie%20Chaplin%20(&#1063;&#1072;&#1088;&#1083;&#1080;%20&#1063;&#1072;&#1087;&#1083;&#1080;&#1085;)%20-%20OST%20City%20lights%20(&#1082;&#1092;%20&#1054;&#1075;&#1085;&#1080;%20&#1041;&#1086;&#1083;&#1100;&#1096;&#1086;&#1075;&#1086;%20&#1043;&#1086;&#1088;&#1086;&#1076;&#1072;)%20%20SWING%20cut%20and%20mix%20by%20Jazzoff.net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://photobucket.com/albums/r68/giancarletto/FILM/CHAPLIN/500/500Circus.jpg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9.jpeg"/><Relationship Id="rId4" Type="http://schemas.openxmlformats.org/officeDocument/2006/relationships/hyperlink" Target="http://26.media.tumblr.com/j3o53smiilqwy2jzo7blnImKo1_500.jpg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5" TargetMode="External"/><Relationship Id="rId13" Type="http://schemas.openxmlformats.org/officeDocument/2006/relationships/hyperlink" Target="http://uk.wikipedia.org/wiki/%D0%A6%D0%B8%D1%80%D0%BA_%28%D1%84%D1%96%D0%BB%D1%8C%D0%BC,_1928%29" TargetMode="External"/><Relationship Id="rId18" Type="http://schemas.openxmlformats.org/officeDocument/2006/relationships/hyperlink" Target="http://uk.wikipedia.org/wiki/%D0%9D%D0%BE%D0%B2%D1%96_%D1%87%D0%B0%D1%81%D0%B8" TargetMode="External"/><Relationship Id="rId26" Type="http://schemas.openxmlformats.org/officeDocument/2006/relationships/hyperlink" Target="http://uk.wikipedia.org/wiki/1967" TargetMode="External"/><Relationship Id="rId3" Type="http://schemas.openxmlformats.org/officeDocument/2006/relationships/hyperlink" Target="http://uk.wikipedia.org/wiki/%D0%9F%D0%B5%D1%80%D0%B5%D1%80%D0%B2%D0%B0%D0%BD%D0%B8%D0%B9_%D1%80%D0%BE%D0%BC%D0%B0%D0%BD_%D0%A2%D1%96%D0%BB%D0%BB%D1%96" TargetMode="External"/><Relationship Id="rId21" Type="http://schemas.openxmlformats.org/officeDocument/2006/relationships/hyperlink" Target="http://uk.wikipedia.org/wiki/1947" TargetMode="External"/><Relationship Id="rId7" Type="http://schemas.openxmlformats.org/officeDocument/2006/relationships/hyperlink" Target="http://uk.wikipedia.org/wiki/%D0%9F%D0%B0%D1%80%D0%B8%D0%B6%D0%B0%D0%BD%D0%BA%D0%B0_%28%D1%84%D1%96%D0%BB%D1%8C%D0%BC,_1923%29" TargetMode="External"/><Relationship Id="rId12" Type="http://schemas.openxmlformats.org/officeDocument/2006/relationships/hyperlink" Target="http://uk.wikipedia.org/wiki/1928" TargetMode="External"/><Relationship Id="rId17" Type="http://schemas.openxmlformats.org/officeDocument/2006/relationships/hyperlink" Target="http://uk.wikipedia.org/wiki/1936" TargetMode="External"/><Relationship Id="rId25" Type="http://schemas.openxmlformats.org/officeDocument/2006/relationships/hyperlink" Target="http://uk.wikipedia.org/w/index.php?title=%D0%9A%D0%BE%D1%80%D0%BE%D0%BB%D1%8C_%D0%B2_%D0%9D%D1%8C%D1%8E-%D0%99%D0%BE%D1%80%D0%BA%D1%83&amp;action=edit&amp;redlink=1" TargetMode="External"/><Relationship Id="rId2" Type="http://schemas.openxmlformats.org/officeDocument/2006/relationships/hyperlink" Target="http://uk.wikipedia.org/wiki/1914" TargetMode="External"/><Relationship Id="rId16" Type="http://schemas.openxmlformats.org/officeDocument/2006/relationships/hyperlink" Target="http://uk.wikipedia.org/wiki/%D0%92%D0%BE%D0%B3%D0%BD%D1%96_%D0%B2%D0%B5%D0%BB%D0%B8%D0%BA%D0%BE%D0%B3%D0%BE_%D0%BC%D1%96%D1%81%D1%82%D0%B0" TargetMode="External"/><Relationship Id="rId20" Type="http://schemas.openxmlformats.org/officeDocument/2006/relationships/hyperlink" Target="http://uk.wikipedia.org/wiki/%D0%92%D0%B5%D0%BB%D0%B8%D0%BA%D0%B8%D0%B9_%D0%B4%D0%B8%D0%BA%D1%82%D0%B0%D1%82%D0%BE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23" TargetMode="External"/><Relationship Id="rId11" Type="http://schemas.openxmlformats.org/officeDocument/2006/relationships/hyperlink" Target="http://uk.wikipedia.org/wiki/%D0%96%D1%96%D0%BD%D0%BA%D0%B0_%D0%B1%D1%96%D0%BB%D1%8F_%D0%BC%D0%BE%D1%80%D1%8F" TargetMode="External"/><Relationship Id="rId24" Type="http://schemas.openxmlformats.org/officeDocument/2006/relationships/hyperlink" Target="http://uk.wikipedia.org/wiki/1957" TargetMode="External"/><Relationship Id="rId5" Type="http://schemas.openxmlformats.org/officeDocument/2006/relationships/hyperlink" Target="http://uk.wikipedia.org/wiki/%D0%9C%D0%B0%D0%BB%D1%8E%D0%BA_%28%D1%84%D1%96%D0%BB%D1%8C%D0%BC%29" TargetMode="External"/><Relationship Id="rId15" Type="http://schemas.openxmlformats.org/officeDocument/2006/relationships/hyperlink" Target="http://uk.wikipedia.org/wiki/1931" TargetMode="External"/><Relationship Id="rId23" Type="http://schemas.openxmlformats.org/officeDocument/2006/relationships/hyperlink" Target="http://uk.wikipedia.org/wiki/%D0%92%D0%BE%D0%B3%D0%BD%D1%96_%D1%80%D0%B0%D0%BC%D0%BF%D0%B8" TargetMode="External"/><Relationship Id="rId10" Type="http://schemas.openxmlformats.org/officeDocument/2006/relationships/hyperlink" Target="http://uk.wikipedia.org/wiki/1926" TargetMode="External"/><Relationship Id="rId19" Type="http://schemas.openxmlformats.org/officeDocument/2006/relationships/hyperlink" Target="http://uk.wikipedia.org/wiki/1940" TargetMode="External"/><Relationship Id="rId4" Type="http://schemas.openxmlformats.org/officeDocument/2006/relationships/hyperlink" Target="http://uk.wikipedia.org/wiki/1921" TargetMode="External"/><Relationship Id="rId9" Type="http://schemas.openxmlformats.org/officeDocument/2006/relationships/hyperlink" Target="http://uk.wikipedia.org/wiki/%D0%97%D0%BE%D0%BB%D0%BE%D1%82%D0%B0_%D0%BB%D0%B8%D1%85%D0%BE%D0%BC%D0%B0%D0%BD%D0%BA%D0%B0_%28%D1%84%D1%96%D0%BB%D1%8C%D0%BC%29" TargetMode="External"/><Relationship Id="rId14" Type="http://schemas.openxmlformats.org/officeDocument/2006/relationships/hyperlink" Target="http://uk.wikipedia.org/wiki/%D0%9B%D1%8E%D0%B4%D0%B8_%D0%BC%D0%B8%D1%81%D1%82%D0%B5%D1%86%D1%82%D0%B2%D0%B0" TargetMode="External"/><Relationship Id="rId22" Type="http://schemas.openxmlformats.org/officeDocument/2006/relationships/hyperlink" Target="http://uk.wikipedia.org/w/index.php?title=%D0%9C%D1%96%D1%81%D1%8C%D1%94_%D0%92%D0%B5%D1%80%D0%B4%D1%83&amp;action=edit&amp;redlink=1" TargetMode="External"/><Relationship Id="rId27" Type="http://schemas.openxmlformats.org/officeDocument/2006/relationships/hyperlink" Target="http://uk.wikipedia.org/w/index.php?title=%D0%93%D1%80%D0%B0%D1%84%D0%B8%D0%BD%D1%8F_%D0%B7_%D0%93%D0%BE%D0%BD%D0%BA%D0%BE%D0%BD%D0%B3%D1%83&amp;action=edit&amp;redlink=1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24.jpeg"/><Relationship Id="rId4" Type="http://schemas.openxmlformats.org/officeDocument/2006/relationships/hyperlink" Target="http://i.i.ua/photo/images/pic/4/3/5600234_e52e237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1051026">
            <a:off x="279865" y="845989"/>
            <a:ext cx="8062912" cy="14700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Чарл</a:t>
            </a:r>
            <a:r>
              <a:rPr lang="uk-UA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і</a:t>
            </a:r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8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Чаплін</a:t>
            </a:r>
            <a:endParaRPr lang="ru-RU" sz="8000" dirty="0">
              <a:effectLst/>
            </a:endParaRPr>
          </a:p>
        </p:txBody>
      </p:sp>
      <p:pic>
        <p:nvPicPr>
          <p:cNvPr id="4" name="Picture 6" descr="Картинка 4 из 1642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2143116"/>
            <a:ext cx="3929090" cy="4500570"/>
          </a:xfrm>
          <a:prstGeom prst="rect">
            <a:avLst/>
          </a:prstGeom>
          <a:noFill/>
        </p:spPr>
      </p:pic>
      <p:pic>
        <p:nvPicPr>
          <p:cNvPr id="12" name="Charlie Chaplin (Чарли Чаплин) - OST City lights (кф Огни Большого Города)  SWING cut and mix by Jazzoff.ne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 advClick="0" advTm="3634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Хеті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Келлі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844823"/>
            <a:ext cx="3466728" cy="492861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 err="1" smtClean="0"/>
              <a:t>Хеті</a:t>
            </a:r>
            <a:r>
              <a:rPr lang="ru-RU" dirty="0" smtClean="0"/>
              <a:t> </a:t>
            </a:r>
            <a:r>
              <a:rPr lang="ru-RU" dirty="0" err="1" smtClean="0"/>
              <a:t>Келлі</a:t>
            </a:r>
            <a:r>
              <a:rPr lang="ru-RU" dirty="0" smtClean="0"/>
              <a:t> — </a:t>
            </a:r>
            <a:r>
              <a:rPr lang="ru-RU" dirty="0" err="1" smtClean="0"/>
              <a:t>танцівниця</a:t>
            </a:r>
            <a:r>
              <a:rPr lang="ru-RU" dirty="0" smtClean="0"/>
              <a:t>, перше </a:t>
            </a:r>
            <a:r>
              <a:rPr lang="ru-RU" dirty="0" err="1" smtClean="0"/>
              <a:t>кохання</a:t>
            </a:r>
            <a:r>
              <a:rPr lang="ru-RU" dirty="0" smtClean="0"/>
              <a:t> </a:t>
            </a:r>
            <a:r>
              <a:rPr lang="ru-RU" dirty="0" err="1" smtClean="0"/>
              <a:t>Чапліна</a:t>
            </a:r>
            <a:r>
              <a:rPr lang="ru-RU" dirty="0" smtClean="0"/>
              <a:t>. Вони </a:t>
            </a:r>
            <a:r>
              <a:rPr lang="ru-RU" dirty="0" err="1" smtClean="0"/>
              <a:t>познайомилися</a:t>
            </a:r>
            <a:r>
              <a:rPr lang="ru-RU" dirty="0" smtClean="0"/>
              <a:t> у </a:t>
            </a:r>
            <a:r>
              <a:rPr lang="ru-RU" dirty="0" err="1" smtClean="0"/>
              <a:t>Лондоні</a:t>
            </a:r>
            <a:r>
              <a:rPr lang="ru-RU" dirty="0" smtClean="0"/>
              <a:t>, коли </a:t>
            </a:r>
            <a:r>
              <a:rPr lang="ru-RU" dirty="0" err="1" smtClean="0"/>
              <a:t>Чапліну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19 </a:t>
            </a:r>
            <a:r>
              <a:rPr lang="ru-RU" dirty="0" err="1" smtClean="0"/>
              <a:t>років</a:t>
            </a:r>
            <a:r>
              <a:rPr lang="ru-RU" dirty="0" smtClean="0"/>
              <a:t>, а </a:t>
            </a:r>
            <a:r>
              <a:rPr lang="ru-RU" dirty="0" err="1" smtClean="0"/>
              <a:t>Хеті</a:t>
            </a:r>
            <a:r>
              <a:rPr lang="ru-RU" dirty="0" smtClean="0"/>
              <a:t> 14.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п'яти</a:t>
            </a:r>
            <a:r>
              <a:rPr lang="ru-RU" dirty="0" smtClean="0"/>
              <a:t> </a:t>
            </a:r>
            <a:r>
              <a:rPr lang="ru-RU" dirty="0" err="1" smtClean="0"/>
              <a:t>побачень</a:t>
            </a:r>
            <a:r>
              <a:rPr lang="ru-RU" dirty="0" smtClean="0"/>
              <a:t> вони </a:t>
            </a:r>
            <a:r>
              <a:rPr lang="ru-RU" dirty="0" err="1" smtClean="0"/>
              <a:t>розлучилися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Хеті</a:t>
            </a:r>
            <a:r>
              <a:rPr lang="ru-RU" dirty="0" smtClean="0"/>
              <a:t> </a:t>
            </a:r>
            <a:r>
              <a:rPr lang="ru-RU" dirty="0" err="1" smtClean="0"/>
              <a:t>Келлі</a:t>
            </a:r>
            <a:r>
              <a:rPr lang="ru-RU" dirty="0" smtClean="0"/>
              <a:t> </a:t>
            </a:r>
            <a:r>
              <a:rPr lang="ru-RU" dirty="0" err="1" smtClean="0"/>
              <a:t>вийшла</a:t>
            </a:r>
            <a:r>
              <a:rPr lang="ru-RU" dirty="0" smtClean="0"/>
              <a:t> </a:t>
            </a:r>
            <a:r>
              <a:rPr lang="ru-RU" dirty="0" err="1" smtClean="0"/>
              <a:t>заміж</a:t>
            </a:r>
            <a:r>
              <a:rPr lang="ru-RU" dirty="0" smtClean="0"/>
              <a:t>, а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зустрічався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братом. </a:t>
            </a:r>
            <a:r>
              <a:rPr lang="ru-RU" dirty="0" err="1" smtClean="0"/>
              <a:t>Хеті</a:t>
            </a:r>
            <a:r>
              <a:rPr lang="ru-RU" dirty="0" smtClean="0"/>
              <a:t> </a:t>
            </a:r>
            <a:r>
              <a:rPr lang="ru-RU" dirty="0" err="1" smtClean="0"/>
              <a:t>Келлі</a:t>
            </a:r>
            <a:r>
              <a:rPr lang="ru-RU" dirty="0" smtClean="0"/>
              <a:t> померла в 1918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епідемії</a:t>
            </a:r>
            <a:r>
              <a:rPr lang="ru-RU" dirty="0" smtClean="0"/>
              <a:t> «</a:t>
            </a:r>
            <a:r>
              <a:rPr lang="ru-RU" dirty="0" err="1" smtClean="0"/>
              <a:t>іспанки</a:t>
            </a:r>
            <a:r>
              <a:rPr lang="ru-RU" dirty="0" smtClean="0"/>
              <a:t>».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дізнався</a:t>
            </a:r>
            <a:r>
              <a:rPr lang="ru-RU" dirty="0" smtClean="0"/>
              <a:t> про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в 1921 </a:t>
            </a:r>
            <a:r>
              <a:rPr lang="ru-RU" dirty="0" err="1" smtClean="0"/>
              <a:t>році</a:t>
            </a:r>
            <a:r>
              <a:rPr lang="ru-RU" dirty="0" smtClean="0"/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2" y="1772816"/>
            <a:ext cx="519047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7816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6700" b="0" i="1" dirty="0" err="1" smtClean="0"/>
              <a:t>Една</a:t>
            </a:r>
            <a:r>
              <a:rPr lang="ru-RU" sz="6700" b="0" i="1" dirty="0" smtClean="0"/>
              <a:t> </a:t>
            </a:r>
            <a:r>
              <a:rPr lang="ru-RU" sz="6700" b="0" i="1" dirty="0" err="1" smtClean="0"/>
              <a:t>Первіенс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0357" y="1988840"/>
            <a:ext cx="6193642" cy="4654846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ru-RU" sz="1800" b="1" dirty="0" smtClean="0">
              <a:solidFill>
                <a:srgbClr val="FFFF00"/>
              </a:solidFill>
            </a:endParaRPr>
          </a:p>
          <a:p>
            <a:pPr algn="ctr">
              <a:buNone/>
            </a:pPr>
            <a:r>
              <a:rPr lang="ru-RU" sz="1800" dirty="0" err="1" smtClean="0"/>
              <a:t>Первіенс</a:t>
            </a:r>
            <a:r>
              <a:rPr lang="ru-RU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ru-RU" sz="1800" dirty="0" err="1" smtClean="0"/>
              <a:t>Чаплін</a:t>
            </a:r>
            <a:r>
              <a:rPr lang="ru-RU" sz="1800" dirty="0" smtClean="0"/>
              <a:t> </a:t>
            </a:r>
            <a:r>
              <a:rPr lang="ru-RU" sz="1800" dirty="0" err="1" smtClean="0"/>
              <a:t>познайомилися</a:t>
            </a:r>
            <a:r>
              <a:rPr lang="ru-RU" sz="1800" dirty="0" smtClean="0"/>
              <a:t> у 1915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в </a:t>
            </a:r>
            <a:r>
              <a:rPr lang="ru-RU" sz="1800" dirty="0" err="1" smtClean="0"/>
              <a:t>Лос-Анджелесі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зйомок</a:t>
            </a:r>
            <a:r>
              <a:rPr lang="ru-RU" sz="1800" dirty="0" smtClean="0"/>
              <a:t> другого </a:t>
            </a:r>
            <a:r>
              <a:rPr lang="ru-RU" sz="1800" dirty="0" err="1" smtClean="0"/>
              <a:t>фільму</a:t>
            </a:r>
            <a:r>
              <a:rPr lang="ru-RU" sz="1800" dirty="0" smtClean="0"/>
              <a:t> </a:t>
            </a:r>
            <a:r>
              <a:rPr lang="ru-RU" sz="1800" dirty="0" err="1" smtClean="0"/>
              <a:t>Чапліна</a:t>
            </a:r>
            <a:r>
              <a:rPr lang="ru-RU" sz="1800" dirty="0" smtClean="0"/>
              <a:t> для </a:t>
            </a:r>
            <a:r>
              <a:rPr lang="ru-RU" sz="1800" dirty="0" err="1" smtClean="0"/>
              <a:t>студії</a:t>
            </a:r>
            <a:r>
              <a:rPr lang="ru-RU" sz="1800" dirty="0" smtClean="0"/>
              <a:t> </a:t>
            </a:r>
            <a:r>
              <a:rPr lang="ru-RU" sz="1800" dirty="0" err="1" smtClean="0"/>
              <a:t>Ессеней</a:t>
            </a:r>
            <a:r>
              <a:rPr lang="ru-RU" sz="1800" dirty="0" smtClean="0"/>
              <a:t>. </a:t>
            </a:r>
            <a:r>
              <a:rPr lang="ru-RU" sz="1800" dirty="0" err="1" smtClean="0"/>
              <a:t>Една</a:t>
            </a:r>
            <a:r>
              <a:rPr lang="ru-RU" sz="1800" dirty="0" smtClean="0"/>
              <a:t> </a:t>
            </a:r>
            <a:r>
              <a:rPr lang="ru-RU" sz="1800" dirty="0" err="1" smtClean="0"/>
              <a:t>Первіенс</a:t>
            </a:r>
            <a:r>
              <a:rPr lang="ru-RU" sz="1800" dirty="0" smtClean="0"/>
              <a:t> </a:t>
            </a:r>
            <a:r>
              <a:rPr lang="ru-RU" sz="1800" dirty="0" err="1" smtClean="0"/>
              <a:t>підтримувала</a:t>
            </a:r>
            <a:r>
              <a:rPr lang="ru-RU" sz="1800" dirty="0" smtClean="0"/>
              <a:t> </a:t>
            </a:r>
            <a:r>
              <a:rPr lang="ru-RU" sz="1800" dirty="0" err="1" smtClean="0"/>
              <a:t>романтичні</a:t>
            </a:r>
            <a:r>
              <a:rPr lang="ru-RU" sz="1800" dirty="0" smtClean="0"/>
              <a:t> </a:t>
            </a:r>
            <a:r>
              <a:rPr lang="ru-RU" sz="1800" dirty="0" err="1" smtClean="0"/>
              <a:t>стосунки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Чапліном</a:t>
            </a:r>
            <a:r>
              <a:rPr lang="ru-RU" sz="1800" dirty="0" smtClean="0"/>
              <a:t> </a:t>
            </a:r>
            <a:r>
              <a:rPr lang="ru-RU" sz="1800" dirty="0" err="1" smtClean="0"/>
              <a:t>під</a:t>
            </a:r>
            <a:r>
              <a:rPr lang="ru-RU" sz="1800" dirty="0" smtClean="0"/>
              <a:t> час </a:t>
            </a:r>
            <a:r>
              <a:rPr lang="ru-RU" sz="1800" dirty="0" err="1" smtClean="0"/>
              <a:t>їхної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спільної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роботи</a:t>
            </a:r>
            <a:r>
              <a:rPr lang="ru-RU" sz="1800" dirty="0" smtClean="0"/>
              <a:t> в </a:t>
            </a:r>
            <a:r>
              <a:rPr lang="ru-RU" sz="1800" dirty="0" err="1" smtClean="0"/>
              <a:t>студіях</a:t>
            </a:r>
            <a:r>
              <a:rPr lang="ru-RU" sz="1800" dirty="0" smtClean="0"/>
              <a:t> </a:t>
            </a:r>
            <a:r>
              <a:rPr lang="en-US" sz="1800" dirty="0" err="1" smtClean="0"/>
              <a:t>Essanay</a:t>
            </a:r>
            <a:r>
              <a:rPr lang="en-US" sz="1800" dirty="0" smtClean="0"/>
              <a:t> </a:t>
            </a:r>
            <a:r>
              <a:rPr lang="ru-RU" sz="1800" dirty="0" err="1" smtClean="0"/>
              <a:t>і</a:t>
            </a:r>
            <a:r>
              <a:rPr lang="ru-RU" sz="1800" dirty="0" smtClean="0"/>
              <a:t> </a:t>
            </a:r>
            <a:r>
              <a:rPr lang="en-US" sz="1800" dirty="0" smtClean="0"/>
              <a:t>Mutual films </a:t>
            </a:r>
            <a:r>
              <a:rPr lang="ru-RU" sz="1800" dirty="0" smtClean="0"/>
              <a:t>в 1916–1918 </a:t>
            </a:r>
            <a:r>
              <a:rPr lang="ru-RU" sz="1800" dirty="0" err="1" smtClean="0"/>
              <a:t>рр</a:t>
            </a:r>
            <a:r>
              <a:rPr lang="ru-RU" sz="1800" dirty="0" smtClean="0"/>
              <a:t>. У 1918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 вона почала </a:t>
            </a:r>
            <a:r>
              <a:rPr lang="ru-RU" sz="1800" dirty="0" err="1" smtClean="0"/>
              <a:t>зустрічатися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актором</a:t>
            </a:r>
            <a:r>
              <a:rPr lang="ru-RU" sz="1800" dirty="0" smtClean="0"/>
              <a:t> </a:t>
            </a:r>
            <a:r>
              <a:rPr lang="ru-RU" sz="1800" dirty="0" err="1" smtClean="0"/>
              <a:t>Томмі</a:t>
            </a:r>
            <a:r>
              <a:rPr lang="ru-RU" sz="1800" dirty="0" smtClean="0"/>
              <a:t> </a:t>
            </a:r>
            <a:r>
              <a:rPr lang="ru-RU" sz="1800" dirty="0" err="1" smtClean="0"/>
              <a:t>Мейганом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компанії</a:t>
            </a:r>
            <a:r>
              <a:rPr lang="ru-RU" sz="1800" dirty="0" smtClean="0"/>
              <a:t> «</a:t>
            </a:r>
            <a:r>
              <a:rPr lang="ru-RU" sz="1800" dirty="0" err="1" smtClean="0"/>
              <a:t>Парамаунт</a:t>
            </a:r>
            <a:r>
              <a:rPr lang="ru-RU" sz="1800" dirty="0" smtClean="0"/>
              <a:t>». </a:t>
            </a:r>
            <a:r>
              <a:rPr lang="ru-RU" sz="1800" dirty="0" err="1" smtClean="0"/>
              <a:t>Первіенс</a:t>
            </a:r>
            <a:r>
              <a:rPr lang="ru-RU" sz="1800" dirty="0" smtClean="0"/>
              <a:t> </a:t>
            </a:r>
            <a:r>
              <a:rPr lang="ru-RU" sz="1800" dirty="0" err="1" smtClean="0"/>
              <a:t>залишалася</a:t>
            </a:r>
            <a:r>
              <a:rPr lang="ru-RU" sz="1800" dirty="0" smtClean="0"/>
              <a:t> головною актрисою у </a:t>
            </a:r>
            <a:r>
              <a:rPr lang="ru-RU" sz="1800" dirty="0" err="1" smtClean="0"/>
              <a:t>фільмах</a:t>
            </a:r>
            <a:r>
              <a:rPr lang="ru-RU" sz="1800" dirty="0" smtClean="0"/>
              <a:t> </a:t>
            </a:r>
            <a:r>
              <a:rPr lang="ru-RU" sz="1800" dirty="0" err="1" smtClean="0"/>
              <a:t>Чапліна</a:t>
            </a:r>
            <a:r>
              <a:rPr lang="ru-RU" sz="1800" dirty="0" smtClean="0"/>
              <a:t> до 1923 року. </a:t>
            </a:r>
            <a:r>
              <a:rPr lang="ru-RU" sz="1800" dirty="0" err="1" smtClean="0"/>
              <a:t>Чаплін</a:t>
            </a:r>
            <a:r>
              <a:rPr lang="ru-RU" sz="1800" dirty="0" smtClean="0"/>
              <a:t> </a:t>
            </a:r>
            <a:r>
              <a:rPr lang="ru-RU" sz="1800" dirty="0" err="1" smtClean="0"/>
              <a:t>щонеділі</a:t>
            </a:r>
            <a:r>
              <a:rPr lang="ru-RU" sz="1800" dirty="0" smtClean="0"/>
              <a:t> платив </a:t>
            </a:r>
            <a:r>
              <a:rPr lang="ru-RU" sz="1800" dirty="0" err="1" smtClean="0"/>
              <a:t>їй</a:t>
            </a:r>
            <a:r>
              <a:rPr lang="ru-RU" sz="1800" dirty="0" smtClean="0"/>
              <a:t> </a:t>
            </a:r>
            <a:r>
              <a:rPr lang="ru-RU" sz="1800" dirty="0" err="1" smtClean="0"/>
              <a:t>зарплатню</a:t>
            </a:r>
            <a:r>
              <a:rPr lang="ru-RU" sz="1800" dirty="0" smtClean="0"/>
              <a:t> до </a:t>
            </a:r>
            <a:r>
              <a:rPr lang="ru-RU" sz="1800" dirty="0" err="1" smtClean="0"/>
              <a:t>самої</a:t>
            </a:r>
            <a:r>
              <a:rPr lang="ru-RU" sz="1800" dirty="0" smtClean="0"/>
              <a:t> </a:t>
            </a:r>
            <a:r>
              <a:rPr lang="ru-RU" sz="1800" dirty="0" err="1" smtClean="0"/>
              <a:t>її</a:t>
            </a:r>
            <a:r>
              <a:rPr lang="ru-RU" sz="1800" dirty="0" smtClean="0"/>
              <a:t> </a:t>
            </a:r>
            <a:r>
              <a:rPr lang="ru-RU" sz="1800" dirty="0" err="1" smtClean="0"/>
              <a:t>смерті</a:t>
            </a:r>
            <a:r>
              <a:rPr lang="ru-RU" sz="1800" dirty="0" smtClean="0"/>
              <a:t> в 1958 </a:t>
            </a:r>
            <a:r>
              <a:rPr lang="ru-RU" sz="1800" dirty="0" err="1" smtClean="0"/>
              <a:t>році</a:t>
            </a:r>
            <a:r>
              <a:rPr lang="ru-RU" sz="1800" dirty="0" smtClean="0"/>
              <a:t>.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22530" name="Picture 2" descr="Файл:Edna Purvi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1979712" cy="2520280"/>
          </a:xfrm>
          <a:prstGeom prst="rect">
            <a:avLst/>
          </a:prstGeom>
          <a:noFill/>
        </p:spPr>
      </p:pic>
      <p:pic>
        <p:nvPicPr>
          <p:cNvPr id="4" name="Picture 2" descr="http://upload.wikimedia.org/wikipedia/commons/thumb/f/fa/Edna_Purviance_4.jpg/200px-Edna_Purviance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076700"/>
            <a:ext cx="1905000" cy="27813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722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Мілдред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Харріс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2077626"/>
            <a:ext cx="5266928" cy="4780374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Мілдред</a:t>
            </a:r>
            <a:r>
              <a:rPr lang="ru-RU" dirty="0" smtClean="0"/>
              <a:t> </a:t>
            </a:r>
            <a:r>
              <a:rPr lang="ru-RU" dirty="0" err="1" smtClean="0"/>
              <a:t>Харріс</a:t>
            </a:r>
            <a:r>
              <a:rPr lang="ru-RU" dirty="0" smtClean="0"/>
              <a:t> (</a:t>
            </a:r>
            <a:r>
              <a:rPr lang="en-US" dirty="0" smtClean="0"/>
              <a:t>Mildred Harris, 1901–1944) — </a:t>
            </a:r>
            <a:r>
              <a:rPr lang="ru-RU" dirty="0" smtClean="0"/>
              <a:t>перша дружина </a:t>
            </a:r>
            <a:r>
              <a:rPr lang="ru-RU" dirty="0" err="1" smtClean="0"/>
              <a:t>Чапліна</a:t>
            </a:r>
            <a:r>
              <a:rPr lang="ru-RU" dirty="0" smtClean="0"/>
              <a:t>. </a:t>
            </a:r>
            <a:r>
              <a:rPr lang="ru-RU" dirty="0" err="1" smtClean="0"/>
              <a:t>Весілля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23 </a:t>
            </a:r>
            <a:r>
              <a:rPr lang="ru-RU" dirty="0" err="1" smtClean="0"/>
              <a:t>жовтня</a:t>
            </a:r>
            <a:r>
              <a:rPr lang="ru-RU" dirty="0" smtClean="0"/>
              <a:t> 1918 р. </a:t>
            </a:r>
            <a:r>
              <a:rPr lang="ru-RU" dirty="0" err="1" smtClean="0"/>
              <a:t>Чапліну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29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Харріс</a:t>
            </a:r>
            <a:r>
              <a:rPr lang="ru-RU" dirty="0" smtClean="0"/>
              <a:t> — 16.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одружувався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Харріс</a:t>
            </a:r>
            <a:r>
              <a:rPr lang="ru-RU" dirty="0" smtClean="0"/>
              <a:t> через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вагітність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вагітність</a:t>
            </a:r>
            <a:r>
              <a:rPr lang="ru-RU" dirty="0" smtClean="0"/>
              <a:t> </a:t>
            </a:r>
            <a:r>
              <a:rPr lang="ru-RU" dirty="0" err="1" smtClean="0"/>
              <a:t>виявилося</a:t>
            </a:r>
            <a:r>
              <a:rPr lang="ru-RU" dirty="0" smtClean="0"/>
              <a:t> </a:t>
            </a:r>
            <a:r>
              <a:rPr lang="ru-RU" dirty="0" err="1" smtClean="0"/>
              <a:t>помилковою</a:t>
            </a:r>
            <a:r>
              <a:rPr lang="ru-RU" dirty="0" smtClean="0"/>
              <a:t>. 7 </a:t>
            </a:r>
            <a:r>
              <a:rPr lang="ru-RU" dirty="0" err="1" smtClean="0"/>
              <a:t>липня</a:t>
            </a:r>
            <a:r>
              <a:rPr lang="ru-RU" dirty="0" smtClean="0"/>
              <a:t> 1919 року у них </a:t>
            </a:r>
            <a:r>
              <a:rPr lang="ru-RU" dirty="0" err="1" smtClean="0"/>
              <a:t>народився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 — </a:t>
            </a:r>
            <a:r>
              <a:rPr lang="ru-RU" dirty="0" err="1" smtClean="0"/>
              <a:t>Норман</a:t>
            </a:r>
            <a:r>
              <a:rPr lang="ru-RU" dirty="0" smtClean="0"/>
              <a:t> Спенсер </a:t>
            </a:r>
            <a:r>
              <a:rPr lang="ru-RU" dirty="0" err="1" smtClean="0"/>
              <a:t>Чаплін</a:t>
            </a:r>
            <a:r>
              <a:rPr lang="ru-RU" dirty="0" smtClean="0"/>
              <a:t>. </a:t>
            </a:r>
            <a:r>
              <a:rPr lang="ru-RU" dirty="0" err="1" smtClean="0"/>
              <a:t>Дитина</a:t>
            </a:r>
            <a:r>
              <a:rPr lang="ru-RU" dirty="0" smtClean="0"/>
              <a:t> прожила </a:t>
            </a:r>
            <a:r>
              <a:rPr lang="ru-RU" dirty="0" err="1" smtClean="0"/>
              <a:t>всього</a:t>
            </a:r>
            <a:r>
              <a:rPr lang="ru-RU" dirty="0" smtClean="0"/>
              <a:t> три </a:t>
            </a:r>
            <a:r>
              <a:rPr lang="ru-RU" dirty="0" err="1" smtClean="0"/>
              <a:t>дні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1920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монтажу </a:t>
            </a:r>
            <a:r>
              <a:rPr lang="ru-RU" dirty="0" err="1" smtClean="0"/>
              <a:t>фільму</a:t>
            </a:r>
            <a:r>
              <a:rPr lang="ru-RU" dirty="0" smtClean="0"/>
              <a:t> «</a:t>
            </a:r>
            <a:r>
              <a:rPr lang="ru-RU" dirty="0" err="1" smtClean="0"/>
              <a:t>Малюк</a:t>
            </a:r>
            <a:r>
              <a:rPr lang="ru-RU" dirty="0" smtClean="0"/>
              <a:t>» </a:t>
            </a:r>
            <a:r>
              <a:rPr lang="ru-RU" dirty="0" err="1" smtClean="0"/>
              <a:t>почалася</a:t>
            </a:r>
            <a:r>
              <a:rPr lang="ru-RU" dirty="0" smtClean="0"/>
              <a:t> процедура </a:t>
            </a:r>
            <a:r>
              <a:rPr lang="ru-RU" dirty="0" err="1" smtClean="0"/>
              <a:t>розлучення</a:t>
            </a:r>
            <a:r>
              <a:rPr lang="ru-RU" dirty="0" smtClean="0"/>
              <a:t>. </a:t>
            </a:r>
            <a:r>
              <a:rPr lang="ru-RU" dirty="0" err="1" smtClean="0"/>
              <a:t>Адвокати</a:t>
            </a:r>
            <a:r>
              <a:rPr lang="ru-RU" dirty="0" smtClean="0"/>
              <a:t> </a:t>
            </a:r>
            <a:r>
              <a:rPr lang="ru-RU" dirty="0" err="1" smtClean="0"/>
              <a:t>Харріс</a:t>
            </a:r>
            <a:r>
              <a:rPr lang="ru-RU" dirty="0" smtClean="0"/>
              <a:t> </a:t>
            </a:r>
            <a:r>
              <a:rPr lang="ru-RU" dirty="0" err="1" smtClean="0"/>
              <a:t>намагалися</a:t>
            </a:r>
            <a:r>
              <a:rPr lang="ru-RU" dirty="0" smtClean="0"/>
              <a:t> </a:t>
            </a:r>
            <a:r>
              <a:rPr lang="ru-RU" dirty="0" err="1" smtClean="0"/>
              <a:t>заарештувати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.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вимушений</a:t>
            </a:r>
            <a:r>
              <a:rPr lang="ru-RU" dirty="0" smtClean="0"/>
              <a:t> </a:t>
            </a:r>
            <a:r>
              <a:rPr lang="ru-RU" dirty="0" err="1" smtClean="0"/>
              <a:t>вивезти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140 000 </a:t>
            </a:r>
            <a:r>
              <a:rPr lang="ru-RU" dirty="0" err="1" smtClean="0"/>
              <a:t>метрів</a:t>
            </a:r>
            <a:r>
              <a:rPr lang="ru-RU" dirty="0" smtClean="0"/>
              <a:t> </a:t>
            </a:r>
            <a:r>
              <a:rPr lang="ru-RU" dirty="0" err="1" smtClean="0"/>
              <a:t>плівки</a:t>
            </a:r>
            <a:r>
              <a:rPr lang="ru-RU" dirty="0" smtClean="0"/>
              <a:t> (</a:t>
            </a:r>
            <a:r>
              <a:rPr lang="ru-RU" dirty="0" err="1" smtClean="0"/>
              <a:t>більше</a:t>
            </a:r>
            <a:r>
              <a:rPr lang="ru-RU" dirty="0" smtClean="0"/>
              <a:t> 2000 </a:t>
            </a:r>
            <a:r>
              <a:rPr lang="ru-RU" dirty="0" err="1" smtClean="0"/>
              <a:t>дублів</a:t>
            </a:r>
            <a:r>
              <a:rPr lang="ru-RU" dirty="0" smtClean="0"/>
              <a:t>) в </a:t>
            </a:r>
            <a:r>
              <a:rPr lang="ru-RU" dirty="0" err="1" smtClean="0"/>
              <a:t>інший</a:t>
            </a:r>
            <a:r>
              <a:rPr lang="ru-RU" dirty="0" smtClean="0"/>
              <a:t> штат.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монтувався</a:t>
            </a:r>
            <a:r>
              <a:rPr lang="ru-RU" dirty="0" smtClean="0"/>
              <a:t> у </a:t>
            </a:r>
            <a:r>
              <a:rPr lang="ru-RU" dirty="0" err="1" smtClean="0"/>
              <a:t>готельному</a:t>
            </a:r>
            <a:r>
              <a:rPr lang="ru-RU" dirty="0" smtClean="0"/>
              <a:t> </a:t>
            </a:r>
            <a:r>
              <a:rPr lang="ru-RU" dirty="0" err="1" smtClean="0"/>
              <a:t>номері</a:t>
            </a:r>
            <a:r>
              <a:rPr lang="ru-RU" dirty="0" smtClean="0"/>
              <a:t> в </a:t>
            </a:r>
            <a:r>
              <a:rPr lang="ru-RU" dirty="0" err="1" smtClean="0"/>
              <a:t>Солт-Лейк-Сіті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Розлучення</a:t>
            </a:r>
            <a:r>
              <a:rPr lang="ru-RU" dirty="0" smtClean="0"/>
              <a:t> </a:t>
            </a:r>
            <a:r>
              <a:rPr lang="ru-RU" dirty="0" err="1" smtClean="0"/>
              <a:t>супроводжувалося</a:t>
            </a:r>
            <a:r>
              <a:rPr lang="ru-RU" dirty="0" smtClean="0"/>
              <a:t> </a:t>
            </a:r>
            <a:r>
              <a:rPr lang="ru-RU" dirty="0" err="1" smtClean="0"/>
              <a:t>взаємними</a:t>
            </a:r>
            <a:r>
              <a:rPr lang="ru-RU" dirty="0" smtClean="0"/>
              <a:t> </a:t>
            </a:r>
            <a:r>
              <a:rPr lang="ru-RU" dirty="0" err="1" smtClean="0"/>
              <a:t>звинуваченнями</a:t>
            </a:r>
            <a:r>
              <a:rPr lang="ru-RU" dirty="0" smtClean="0"/>
              <a:t>.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Чаплін</a:t>
            </a:r>
            <a:r>
              <a:rPr lang="ru-RU" dirty="0" smtClean="0"/>
              <a:t> в </a:t>
            </a:r>
            <a:r>
              <a:rPr lang="ru-RU" dirty="0" err="1" smtClean="0"/>
              <a:t>автобіографії</a:t>
            </a:r>
            <a:r>
              <a:rPr lang="ru-RU" dirty="0" smtClean="0"/>
              <a:t> написав про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шлюб</a:t>
            </a:r>
            <a:r>
              <a:rPr lang="ru-RU" dirty="0" smtClean="0"/>
              <a:t> </a:t>
            </a:r>
            <a:r>
              <a:rPr lang="ru-RU" dirty="0" err="1" smtClean="0"/>
              <a:t>таке</a:t>
            </a:r>
            <a:r>
              <a:rPr lang="ru-RU" dirty="0" smtClean="0"/>
              <a:t>:</a:t>
            </a:r>
          </a:p>
          <a:p>
            <a:endParaRPr lang="ru-RU" i="1" dirty="0" smtClean="0"/>
          </a:p>
          <a:p>
            <a:r>
              <a:rPr lang="ru-RU" i="1" dirty="0" err="1" smtClean="0"/>
              <a:t>Мілдред</a:t>
            </a:r>
            <a:r>
              <a:rPr lang="ru-RU" i="1" dirty="0" smtClean="0"/>
              <a:t> </a:t>
            </a:r>
            <a:r>
              <a:rPr lang="ru-RU" i="1" dirty="0" err="1" smtClean="0"/>
              <a:t>була</a:t>
            </a:r>
            <a:r>
              <a:rPr lang="ru-RU" i="1" dirty="0" smtClean="0"/>
              <a:t> не злою, </a:t>
            </a:r>
            <a:r>
              <a:rPr lang="ru-RU" i="1" dirty="0" err="1" smtClean="0"/>
              <a:t>але</a:t>
            </a:r>
            <a:r>
              <a:rPr lang="ru-RU" i="1" dirty="0" smtClean="0"/>
              <a:t> вона </a:t>
            </a:r>
            <a:r>
              <a:rPr lang="ru-RU" i="1" dirty="0" err="1" smtClean="0"/>
              <a:t>була</a:t>
            </a:r>
            <a:r>
              <a:rPr lang="ru-RU" i="1" dirty="0" smtClean="0"/>
              <a:t> </a:t>
            </a:r>
            <a:r>
              <a:rPr lang="ru-RU" i="1" dirty="0" err="1" smtClean="0"/>
              <a:t>безнадійно</a:t>
            </a:r>
            <a:r>
              <a:rPr lang="ru-RU" i="1" dirty="0" smtClean="0"/>
              <a:t> </a:t>
            </a:r>
            <a:r>
              <a:rPr lang="ru-RU" i="1" dirty="0" err="1" smtClean="0"/>
              <a:t>зоологічна</a:t>
            </a:r>
            <a:r>
              <a:rPr lang="ru-RU" i="1" dirty="0" smtClean="0"/>
              <a:t>. Я </a:t>
            </a:r>
            <a:r>
              <a:rPr lang="ru-RU" i="1" dirty="0" err="1" smtClean="0"/>
              <a:t>ніколи</a:t>
            </a:r>
            <a:r>
              <a:rPr lang="ru-RU" i="1" dirty="0" smtClean="0"/>
              <a:t> не </a:t>
            </a:r>
            <a:r>
              <a:rPr lang="ru-RU" i="1" dirty="0" err="1" smtClean="0"/>
              <a:t>міг</a:t>
            </a:r>
            <a:r>
              <a:rPr lang="ru-RU" i="1" dirty="0" smtClean="0"/>
              <a:t> </a:t>
            </a:r>
            <a:r>
              <a:rPr lang="ru-RU" i="1" dirty="0" err="1" smtClean="0"/>
              <a:t>дістатися</a:t>
            </a:r>
            <a:r>
              <a:rPr lang="ru-RU" i="1" dirty="0" smtClean="0"/>
              <a:t> до </a:t>
            </a:r>
            <a:r>
              <a:rPr lang="ru-RU" i="1" dirty="0" err="1" smtClean="0"/>
              <a:t>її</a:t>
            </a:r>
            <a:r>
              <a:rPr lang="ru-RU" i="1" dirty="0" smtClean="0"/>
              <a:t> </a:t>
            </a:r>
            <a:r>
              <a:rPr lang="ru-RU" i="1" dirty="0" err="1" smtClean="0"/>
              <a:t>душі</a:t>
            </a:r>
            <a:r>
              <a:rPr lang="ru-RU" i="1" dirty="0" smtClean="0"/>
              <a:t> — вона </a:t>
            </a:r>
            <a:r>
              <a:rPr lang="ru-RU" i="1" dirty="0" err="1" smtClean="0"/>
              <a:t>була</a:t>
            </a:r>
            <a:r>
              <a:rPr lang="ru-RU" i="1" dirty="0" smtClean="0"/>
              <a:t> у </a:t>
            </a:r>
            <a:r>
              <a:rPr lang="ru-RU" i="1" dirty="0" err="1" smtClean="0"/>
              <a:t>неї</a:t>
            </a:r>
            <a:r>
              <a:rPr lang="ru-RU" i="1" dirty="0" smtClean="0"/>
              <a:t> забита </a:t>
            </a:r>
            <a:r>
              <a:rPr lang="ru-RU" i="1" dirty="0" err="1" smtClean="0"/>
              <a:t>якимсь</a:t>
            </a:r>
            <a:r>
              <a:rPr lang="ru-RU" i="1" dirty="0" smtClean="0"/>
              <a:t> </a:t>
            </a:r>
            <a:r>
              <a:rPr lang="ru-RU" i="1" dirty="0" err="1" smtClean="0"/>
              <a:t>рожевим</a:t>
            </a:r>
            <a:r>
              <a:rPr lang="ru-RU" i="1" dirty="0" smtClean="0"/>
              <a:t> </a:t>
            </a:r>
            <a:r>
              <a:rPr lang="ru-RU" i="1" dirty="0" err="1" smtClean="0"/>
              <a:t>ганчір'ям</a:t>
            </a:r>
            <a:r>
              <a:rPr lang="ru-RU" i="1" dirty="0" smtClean="0"/>
              <a:t> </a:t>
            </a:r>
            <a:r>
              <a:rPr lang="ru-RU" i="1" dirty="0" err="1" smtClean="0"/>
              <a:t>і</a:t>
            </a:r>
            <a:r>
              <a:rPr lang="ru-RU" i="1" dirty="0" smtClean="0"/>
              <a:t> всякою </a:t>
            </a:r>
            <a:r>
              <a:rPr lang="ru-RU" i="1" dirty="0" err="1" smtClean="0"/>
              <a:t>нісенітницею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21506" name="Picture 2" descr="http://upload.wikimedia.org/wikipedia/commons/thumb/d/d6/MildredPrivatecolletion2.jpg/200px-MildredPrivatecolle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08" y="2077627"/>
            <a:ext cx="3241464" cy="47803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254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Літа</a:t>
            </a:r>
            <a:r>
              <a:rPr lang="ru-RU" sz="6700" b="1" i="1" dirty="0" smtClean="0"/>
              <a:t> </a:t>
            </a:r>
            <a:r>
              <a:rPr lang="ru-RU" sz="6700" b="1" i="1" dirty="0" smtClean="0"/>
              <a:t>Грей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5350" y="1988840"/>
            <a:ext cx="3981450" cy="486916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dirty="0" err="1" smtClean="0"/>
              <a:t>Літа</a:t>
            </a:r>
            <a:r>
              <a:rPr lang="ru-RU" dirty="0" smtClean="0"/>
              <a:t> Грей (</a:t>
            </a:r>
            <a:r>
              <a:rPr lang="en-US" dirty="0" err="1" smtClean="0"/>
              <a:t>Lita</a:t>
            </a:r>
            <a:r>
              <a:rPr lang="en-US" dirty="0" smtClean="0"/>
              <a:t> Grey, 1908–1995) — </a:t>
            </a:r>
            <a:r>
              <a:rPr lang="ru-RU" dirty="0" smtClean="0"/>
              <a:t>друга дружина </a:t>
            </a:r>
            <a:r>
              <a:rPr lang="ru-RU" dirty="0" err="1" smtClean="0"/>
              <a:t>Чапліна</a:t>
            </a:r>
            <a:r>
              <a:rPr lang="ru-RU" dirty="0" smtClean="0"/>
              <a:t>. </a:t>
            </a:r>
            <a:r>
              <a:rPr lang="ru-RU" dirty="0" err="1" smtClean="0"/>
              <a:t>Весілля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26 листопада 1924 року. </a:t>
            </a:r>
            <a:r>
              <a:rPr lang="ru-RU" dirty="0" err="1" smtClean="0"/>
              <a:t>Знімалася</a:t>
            </a:r>
            <a:r>
              <a:rPr lang="ru-RU" dirty="0" smtClean="0"/>
              <a:t> у </a:t>
            </a:r>
            <a:r>
              <a:rPr lang="ru-RU" dirty="0" err="1" smtClean="0"/>
              <a:t>фільмах</a:t>
            </a:r>
            <a:r>
              <a:rPr lang="ru-RU" dirty="0" smtClean="0"/>
              <a:t> «Золота лихоманка», «</a:t>
            </a:r>
            <a:r>
              <a:rPr lang="ru-RU" dirty="0" err="1" smtClean="0"/>
              <a:t>Святковий</a:t>
            </a:r>
            <a:r>
              <a:rPr lang="ru-RU" dirty="0" smtClean="0"/>
              <a:t> </a:t>
            </a:r>
            <a:r>
              <a:rPr lang="ru-RU" dirty="0" err="1" smtClean="0"/>
              <a:t>клас</a:t>
            </a:r>
            <a:r>
              <a:rPr lang="ru-RU" dirty="0" smtClean="0"/>
              <a:t>», «</a:t>
            </a:r>
            <a:r>
              <a:rPr lang="ru-RU" dirty="0" err="1" smtClean="0"/>
              <a:t>Малюк</a:t>
            </a:r>
            <a:r>
              <a:rPr lang="ru-RU" dirty="0" smtClean="0"/>
              <a:t>». У них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двоє</a:t>
            </a:r>
            <a:r>
              <a:rPr lang="ru-RU" dirty="0" smtClean="0"/>
              <a:t> </a:t>
            </a:r>
            <a:r>
              <a:rPr lang="ru-RU" dirty="0" err="1" smtClean="0"/>
              <a:t>синів</a:t>
            </a:r>
            <a:r>
              <a:rPr lang="ru-RU" dirty="0" smtClean="0"/>
              <a:t>: </a:t>
            </a:r>
            <a:r>
              <a:rPr lang="ru-RU" dirty="0" err="1" smtClean="0"/>
              <a:t>Чарлз</a:t>
            </a:r>
            <a:r>
              <a:rPr lang="ru-RU" dirty="0" smtClean="0"/>
              <a:t> </a:t>
            </a:r>
            <a:r>
              <a:rPr lang="ru-RU" dirty="0" err="1" smtClean="0"/>
              <a:t>Чаплін</a:t>
            </a:r>
            <a:r>
              <a:rPr lang="ru-RU" dirty="0" smtClean="0"/>
              <a:t> (</a:t>
            </a:r>
            <a:r>
              <a:rPr lang="ru-RU" dirty="0" err="1" smtClean="0"/>
              <a:t>молодший</a:t>
            </a:r>
            <a:r>
              <a:rPr lang="ru-RU" dirty="0" smtClean="0"/>
              <a:t>) (1925–1968)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Сідней</a:t>
            </a:r>
            <a:r>
              <a:rPr lang="ru-RU" dirty="0" smtClean="0"/>
              <a:t> </a:t>
            </a:r>
            <a:r>
              <a:rPr lang="ru-RU" dirty="0" err="1" smtClean="0"/>
              <a:t>Ерл</a:t>
            </a:r>
            <a:r>
              <a:rPr lang="ru-RU" dirty="0" smtClean="0"/>
              <a:t> </a:t>
            </a:r>
            <a:r>
              <a:rPr lang="ru-RU" dirty="0" err="1" smtClean="0"/>
              <a:t>Чаплін</a:t>
            </a:r>
            <a:r>
              <a:rPr lang="ru-RU" dirty="0" smtClean="0"/>
              <a:t> (1926). </a:t>
            </a:r>
            <a:r>
              <a:rPr lang="ru-RU" dirty="0" err="1" smtClean="0"/>
              <a:t>Розвелися</a:t>
            </a:r>
            <a:r>
              <a:rPr lang="ru-RU" dirty="0" smtClean="0"/>
              <a:t> в 1928 р.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зйомок</a:t>
            </a:r>
            <a:r>
              <a:rPr lang="ru-RU" dirty="0" smtClean="0"/>
              <a:t> </a:t>
            </a:r>
            <a:r>
              <a:rPr lang="ru-RU" dirty="0" err="1" smtClean="0"/>
              <a:t>фільму</a:t>
            </a:r>
            <a:r>
              <a:rPr lang="ru-RU" dirty="0" smtClean="0"/>
              <a:t> «Цирк».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виплатив</a:t>
            </a:r>
            <a:r>
              <a:rPr lang="ru-RU" dirty="0" smtClean="0"/>
              <a:t> </a:t>
            </a:r>
            <a:r>
              <a:rPr lang="ru-RU" dirty="0" err="1" smtClean="0"/>
              <a:t>Літі</a:t>
            </a:r>
            <a:r>
              <a:rPr lang="ru-RU" dirty="0" smtClean="0"/>
              <a:t> $825 000 — </a:t>
            </a:r>
            <a:r>
              <a:rPr lang="ru-RU" dirty="0" err="1" smtClean="0"/>
              <a:t>рекордну</a:t>
            </a:r>
            <a:r>
              <a:rPr lang="ru-RU" dirty="0" smtClean="0"/>
              <a:t> для того часу суму, </a:t>
            </a:r>
            <a:r>
              <a:rPr lang="ru-RU" dirty="0" err="1" smtClean="0"/>
              <a:t>що</a:t>
            </a:r>
            <a:r>
              <a:rPr lang="ru-RU" dirty="0" smtClean="0"/>
              <a:t> стало причиною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податкових</a:t>
            </a:r>
            <a:r>
              <a:rPr lang="ru-RU" dirty="0" smtClean="0"/>
              <a:t> </a:t>
            </a:r>
            <a:r>
              <a:rPr lang="ru-RU" dirty="0" err="1" smtClean="0"/>
              <a:t>органів</a:t>
            </a:r>
            <a:r>
              <a:rPr lang="ru-RU" dirty="0" smtClean="0"/>
              <a:t>. </a:t>
            </a:r>
            <a:r>
              <a:rPr lang="ru-RU" dirty="0" err="1" smtClean="0"/>
              <a:t>Біограф</a:t>
            </a:r>
            <a:r>
              <a:rPr lang="ru-RU" dirty="0" smtClean="0"/>
              <a:t> </a:t>
            </a:r>
            <a:r>
              <a:rPr lang="ru-RU" dirty="0" err="1" smtClean="0"/>
              <a:t>Чапліна</a:t>
            </a:r>
            <a:r>
              <a:rPr lang="ru-RU" dirty="0" smtClean="0"/>
              <a:t> Джойс </a:t>
            </a:r>
            <a:r>
              <a:rPr lang="ru-RU" dirty="0" err="1" smtClean="0"/>
              <a:t>Мільтон</a:t>
            </a:r>
            <a:r>
              <a:rPr lang="ru-RU" dirty="0" smtClean="0"/>
              <a:t> писав,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відносини</a:t>
            </a:r>
            <a:r>
              <a:rPr lang="ru-RU" dirty="0" smtClean="0"/>
              <a:t> </a:t>
            </a:r>
            <a:r>
              <a:rPr lang="ru-RU" dirty="0" err="1" smtClean="0"/>
              <a:t>Чапліна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Літи</a:t>
            </a:r>
            <a:r>
              <a:rPr lang="ru-RU" dirty="0" smtClean="0"/>
              <a:t> Грей стали основою </a:t>
            </a:r>
            <a:r>
              <a:rPr lang="ru-RU" dirty="0" smtClean="0"/>
              <a:t>роману </a:t>
            </a:r>
            <a:r>
              <a:rPr lang="ru-RU" dirty="0" smtClean="0"/>
              <a:t>Набокова </a:t>
            </a:r>
            <a:r>
              <a:rPr lang="ru-RU" dirty="0" smtClean="0"/>
              <a:t>«</a:t>
            </a:r>
            <a:r>
              <a:rPr lang="ru-RU" b="1" i="1" dirty="0" err="1" smtClean="0"/>
              <a:t>Лоліта</a:t>
            </a:r>
            <a:r>
              <a:rPr lang="ru-RU" b="1" i="1" dirty="0" smtClean="0"/>
              <a:t>»</a:t>
            </a:r>
            <a:r>
              <a:rPr lang="ru-RU" dirty="0" smtClean="0"/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18434" name="Picture 2" descr="http://www.people.su/images/catalog/main/npid_29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764704"/>
            <a:ext cx="2232248" cy="2831649"/>
          </a:xfrm>
          <a:prstGeom prst="rect">
            <a:avLst/>
          </a:prstGeom>
          <a:noFill/>
        </p:spPr>
      </p:pic>
      <p:pic>
        <p:nvPicPr>
          <p:cNvPr id="18436" name="Picture 4" descr="http://mywed.com.ua/wp-content/uploads/2012/10/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86104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768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Полетт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Годдар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916832"/>
            <a:ext cx="3613024" cy="458400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dirty="0" smtClean="0"/>
              <a:t>Актриса </a:t>
            </a:r>
            <a:r>
              <a:rPr lang="ru-RU" sz="1600" dirty="0" err="1" smtClean="0"/>
              <a:t>Полетт</a:t>
            </a:r>
            <a:r>
              <a:rPr lang="ru-RU" sz="1600" dirty="0" smtClean="0"/>
              <a:t> </a:t>
            </a:r>
            <a:r>
              <a:rPr lang="ru-RU" sz="1600" dirty="0" err="1" smtClean="0"/>
              <a:t>Годдар</a:t>
            </a:r>
            <a:r>
              <a:rPr lang="ru-RU" sz="1600" dirty="0" smtClean="0"/>
              <a:t> (1910–1990)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Чаплін</a:t>
            </a:r>
            <a:r>
              <a:rPr lang="ru-RU" sz="1600" dirty="0" smtClean="0"/>
              <a:t> </a:t>
            </a:r>
            <a:r>
              <a:rPr lang="ru-RU" sz="1600" dirty="0" err="1" smtClean="0"/>
              <a:t>були</a:t>
            </a:r>
            <a:r>
              <a:rPr lang="ru-RU" sz="1600" dirty="0" smtClean="0"/>
              <a:t> в </a:t>
            </a:r>
            <a:r>
              <a:rPr lang="ru-RU" sz="1600" dirty="0" err="1" smtClean="0"/>
              <a:t>близьких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відносинах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1932 по 1940 </a:t>
            </a:r>
            <a:r>
              <a:rPr lang="ru-RU" sz="1600" dirty="0" err="1" smtClean="0"/>
              <a:t>рр</a:t>
            </a:r>
            <a:r>
              <a:rPr lang="ru-RU" sz="1600" dirty="0" smtClean="0"/>
              <a:t>.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цього</a:t>
            </a:r>
            <a:r>
              <a:rPr lang="ru-RU" sz="1600" dirty="0" smtClean="0"/>
              <a:t> часу </a:t>
            </a:r>
            <a:r>
              <a:rPr lang="ru-RU" sz="1600" dirty="0" err="1" smtClean="0"/>
              <a:t>Полетт</a:t>
            </a:r>
            <a:r>
              <a:rPr lang="ru-RU" sz="1600" dirty="0" smtClean="0"/>
              <a:t> прожила в </a:t>
            </a:r>
            <a:r>
              <a:rPr lang="ru-RU" sz="1600" dirty="0" err="1" smtClean="0"/>
              <a:t>будинку</a:t>
            </a:r>
            <a:r>
              <a:rPr lang="ru-RU" sz="1600" dirty="0" smtClean="0"/>
              <a:t> </a:t>
            </a:r>
            <a:r>
              <a:rPr lang="ru-RU" sz="1600" dirty="0" err="1" smtClean="0"/>
              <a:t>Чапліна</a:t>
            </a:r>
            <a:r>
              <a:rPr lang="ru-RU" sz="1600" dirty="0" smtClean="0"/>
              <a:t>. </a:t>
            </a:r>
            <a:r>
              <a:rPr lang="ru-RU" sz="1600" dirty="0" err="1" smtClean="0"/>
              <a:t>Знімалася</a:t>
            </a:r>
            <a:r>
              <a:rPr lang="ru-RU" sz="1600" dirty="0" smtClean="0"/>
              <a:t> в </a:t>
            </a:r>
            <a:r>
              <a:rPr lang="ru-RU" sz="1600" dirty="0" err="1" smtClean="0"/>
              <a:t>головних</a:t>
            </a:r>
            <a:r>
              <a:rPr lang="ru-RU" sz="1600" dirty="0" smtClean="0"/>
              <a:t> ролях у </a:t>
            </a:r>
            <a:r>
              <a:rPr lang="ru-RU" sz="1600" dirty="0" err="1" smtClean="0"/>
              <a:t>фільмах</a:t>
            </a:r>
            <a:r>
              <a:rPr lang="ru-RU" sz="1600" dirty="0" smtClean="0"/>
              <a:t> «</a:t>
            </a:r>
            <a:r>
              <a:rPr lang="ru-RU" sz="1600" dirty="0" err="1" smtClean="0"/>
              <a:t>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часи</a:t>
            </a:r>
            <a:r>
              <a:rPr lang="ru-RU" sz="1600" dirty="0" smtClean="0"/>
              <a:t>» </a:t>
            </a:r>
            <a:r>
              <a:rPr lang="ru-RU" sz="1600" dirty="0" err="1" smtClean="0"/>
              <a:t>і</a:t>
            </a:r>
            <a:r>
              <a:rPr lang="ru-RU" sz="1600" dirty="0" smtClean="0"/>
              <a:t> «Великий диктатор».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розриву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відносин</a:t>
            </a:r>
            <a:r>
              <a:rPr lang="ru-RU" sz="1600" dirty="0" smtClean="0"/>
              <a:t> в 1940 р. вони заявили,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таємно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поєдналися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шлюбом</a:t>
            </a:r>
            <a:r>
              <a:rPr lang="ru-RU" sz="1600" dirty="0" smtClean="0"/>
              <a:t> в 1936 р. </a:t>
            </a:r>
            <a:r>
              <a:rPr lang="ru-RU" sz="1600" dirty="0" err="1" smtClean="0"/>
              <a:t>Наприкінці</a:t>
            </a:r>
            <a:r>
              <a:rPr lang="ru-RU" sz="1600" dirty="0" smtClean="0"/>
              <a:t> </a:t>
            </a:r>
            <a:r>
              <a:rPr lang="ru-RU" sz="1600" dirty="0" err="1" smtClean="0"/>
              <a:t>життя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Полетт</a:t>
            </a:r>
            <a:r>
              <a:rPr lang="ru-RU" sz="1600" dirty="0" smtClean="0"/>
              <a:t>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переїхала</a:t>
            </a:r>
            <a:r>
              <a:rPr lang="ru-RU" sz="1600" dirty="0" smtClean="0"/>
              <a:t> до </a:t>
            </a:r>
            <a:r>
              <a:rPr lang="ru-RU" sz="1600" dirty="0" err="1" smtClean="0"/>
              <a:t>Швейцарії</a:t>
            </a:r>
            <a:r>
              <a:rPr lang="ru-RU" sz="1600" dirty="0" smtClean="0"/>
              <a:t>.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чоловіком</a:t>
            </a:r>
            <a:r>
              <a:rPr lang="ru-RU" sz="1600" dirty="0" smtClean="0"/>
              <a:t> став </a:t>
            </a:r>
            <a:r>
              <a:rPr lang="ru-RU" sz="1600" dirty="0" err="1" smtClean="0"/>
              <a:t>письменник</a:t>
            </a:r>
            <a:r>
              <a:rPr lang="ru-RU" sz="1600" dirty="0" smtClean="0"/>
              <a:t> </a:t>
            </a:r>
            <a:r>
              <a:rPr lang="ru-RU" sz="1600" dirty="0" err="1" smtClean="0"/>
              <a:t>Еріх</a:t>
            </a:r>
            <a:r>
              <a:rPr lang="ru-RU" sz="1600" dirty="0" smtClean="0"/>
              <a:t> </a:t>
            </a:r>
            <a:r>
              <a:rPr lang="ru-RU" sz="1600" dirty="0" err="1" smtClean="0"/>
              <a:t>Марія</a:t>
            </a:r>
            <a:r>
              <a:rPr lang="ru-RU" sz="1600" dirty="0" smtClean="0"/>
              <a:t> Ремарк.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6386" name="Picture 2" descr="http://m6.paperblog.com/i/9/91446/-L-P88Fz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3903823" cy="482453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553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700" b="1" i="1" dirty="0" err="1" smtClean="0"/>
              <a:t>Уна</a:t>
            </a:r>
            <a:r>
              <a:rPr lang="ru-RU" sz="6700" b="1" i="1" dirty="0" smtClean="0"/>
              <a:t> </a:t>
            </a:r>
            <a:r>
              <a:rPr lang="ru-RU" sz="6700" b="1" i="1" dirty="0" err="1" smtClean="0"/>
              <a:t>О’Ніл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340768"/>
            <a:ext cx="4330824" cy="538407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err="1" smtClean="0"/>
              <a:t>Уна</a:t>
            </a:r>
            <a:r>
              <a:rPr lang="ru-RU" sz="1600" dirty="0" smtClean="0"/>
              <a:t> </a:t>
            </a:r>
            <a:r>
              <a:rPr lang="ru-RU" sz="1600" dirty="0" err="1" smtClean="0"/>
              <a:t>О'ніл</a:t>
            </a:r>
            <a:r>
              <a:rPr lang="ru-RU" sz="1600" dirty="0" smtClean="0"/>
              <a:t> (13 </a:t>
            </a:r>
            <a:r>
              <a:rPr lang="ru-RU" sz="1600" dirty="0" err="1" smtClean="0"/>
              <a:t>травня</a:t>
            </a:r>
            <a:r>
              <a:rPr lang="ru-RU" sz="1600" dirty="0" smtClean="0"/>
              <a:t> 1926</a:t>
            </a:r>
            <a:r>
              <a:rPr lang="ru-RU" sz="1600" dirty="0" smtClean="0"/>
              <a:t> — 27 </a:t>
            </a:r>
            <a:r>
              <a:rPr lang="ru-RU" sz="1600" dirty="0" err="1" smtClean="0"/>
              <a:t>вересня</a:t>
            </a:r>
            <a:r>
              <a:rPr lang="ru-RU" sz="1600" dirty="0" smtClean="0"/>
              <a:t> 1991) — дочка </a:t>
            </a:r>
            <a:r>
              <a:rPr lang="ru-RU" sz="1600" dirty="0" smtClean="0"/>
              <a:t>Юджина </a:t>
            </a:r>
            <a:r>
              <a:rPr lang="ru-RU" sz="1600" dirty="0" err="1" smtClean="0"/>
              <a:t>О'Ніла</a:t>
            </a:r>
            <a:r>
              <a:rPr lang="ru-RU" sz="1600" dirty="0" smtClean="0"/>
              <a:t>. </a:t>
            </a:r>
            <a:r>
              <a:rPr lang="ru-RU" sz="1600" dirty="0" err="1" smtClean="0"/>
              <a:t>Четверта</a:t>
            </a:r>
            <a:r>
              <a:rPr lang="ru-RU" sz="1600" dirty="0" smtClean="0"/>
              <a:t> дружина </a:t>
            </a:r>
            <a:r>
              <a:rPr lang="ru-RU" sz="1600" dirty="0" err="1" smtClean="0"/>
              <a:t>Чапліна</a:t>
            </a:r>
            <a:r>
              <a:rPr lang="ru-RU" sz="1600" dirty="0" smtClean="0"/>
              <a:t>, </a:t>
            </a:r>
            <a:r>
              <a:rPr lang="ru-RU" sz="1600" dirty="0" err="1" smtClean="0"/>
              <a:t>була</a:t>
            </a:r>
            <a:r>
              <a:rPr lang="ru-RU" sz="1600" dirty="0" smtClean="0"/>
              <a:t> на 36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нього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молодша</a:t>
            </a:r>
            <a:r>
              <a:rPr lang="ru-RU" sz="1600" dirty="0" smtClean="0"/>
              <a:t>. </a:t>
            </a:r>
            <a:r>
              <a:rPr lang="ru-RU" sz="1600" dirty="0" err="1" smtClean="0"/>
              <a:t>Познайомилися</a:t>
            </a:r>
            <a:r>
              <a:rPr lang="ru-RU" sz="1600" dirty="0" smtClean="0"/>
              <a:t>, коли </a:t>
            </a:r>
            <a:r>
              <a:rPr lang="ru-RU" sz="1600" dirty="0" err="1" smtClean="0"/>
              <a:t>Чаплін</a:t>
            </a:r>
            <a:r>
              <a:rPr lang="ru-RU" sz="1600" dirty="0" smtClean="0"/>
              <a:t> </a:t>
            </a:r>
            <a:r>
              <a:rPr lang="ru-RU" sz="1600" dirty="0" err="1" smtClean="0"/>
              <a:t>шукав</a:t>
            </a:r>
            <a:r>
              <a:rPr lang="ru-RU" sz="1600" dirty="0" smtClean="0"/>
              <a:t> актрису для </a:t>
            </a:r>
            <a:r>
              <a:rPr lang="ru-RU" sz="1600" dirty="0" err="1" smtClean="0"/>
              <a:t>екранізації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п'єси</a:t>
            </a:r>
            <a:r>
              <a:rPr lang="ru-RU" sz="1600" dirty="0" smtClean="0"/>
              <a:t> «</a:t>
            </a:r>
            <a:r>
              <a:rPr lang="ru-RU" sz="1600" dirty="0" err="1" smtClean="0"/>
              <a:t>Примара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дійсність</a:t>
            </a:r>
            <a:r>
              <a:rPr lang="ru-RU" sz="1600" dirty="0" smtClean="0"/>
              <a:t>». </a:t>
            </a:r>
            <a:r>
              <a:rPr lang="ru-RU" sz="1600" dirty="0" err="1" smtClean="0"/>
              <a:t>Фільм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був</a:t>
            </a:r>
            <a:r>
              <a:rPr lang="ru-RU" sz="1600" dirty="0" smtClean="0"/>
              <a:t> </a:t>
            </a:r>
            <a:r>
              <a:rPr lang="ru-RU" sz="1600" dirty="0" err="1" smtClean="0"/>
              <a:t>знятий</a:t>
            </a:r>
            <a:r>
              <a:rPr lang="ru-RU" sz="1600" dirty="0" smtClean="0"/>
              <a:t>. </a:t>
            </a:r>
            <a:r>
              <a:rPr lang="ru-RU" sz="1600" dirty="0" err="1" smtClean="0"/>
              <a:t>Уна</a:t>
            </a:r>
            <a:r>
              <a:rPr lang="ru-RU" sz="1600" dirty="0" smtClean="0"/>
              <a:t> заявила,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не </a:t>
            </a:r>
            <a:r>
              <a:rPr lang="ru-RU" sz="1600" dirty="0" err="1" smtClean="0"/>
              <a:t>бажає</a:t>
            </a:r>
            <a:r>
              <a:rPr lang="ru-RU" sz="1600" dirty="0" smtClean="0"/>
              <a:t> </a:t>
            </a:r>
            <a:r>
              <a:rPr lang="ru-RU" sz="1600" dirty="0" err="1" smtClean="0"/>
              <a:t>кар'єри</a:t>
            </a:r>
            <a:r>
              <a:rPr lang="ru-RU" sz="1600" dirty="0" smtClean="0"/>
              <a:t> </a:t>
            </a:r>
            <a:r>
              <a:rPr lang="ru-RU" sz="1600" dirty="0" err="1" smtClean="0"/>
              <a:t>актриси</a:t>
            </a:r>
            <a:r>
              <a:rPr lang="ru-RU" sz="1600" dirty="0" smtClean="0"/>
              <a:t>, а </a:t>
            </a:r>
            <a:r>
              <a:rPr lang="ru-RU" sz="1600" dirty="0" err="1" smtClean="0"/>
              <a:t>хоче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присвятити</a:t>
            </a:r>
            <a:r>
              <a:rPr lang="ru-RU" sz="1600" dirty="0" smtClean="0"/>
              <a:t> себе </a:t>
            </a:r>
            <a:r>
              <a:rPr lang="ru-RU" sz="1600" dirty="0" err="1" smtClean="0"/>
              <a:t>сім'ї</a:t>
            </a:r>
            <a:r>
              <a:rPr lang="ru-RU" sz="1600" dirty="0" smtClean="0"/>
              <a:t>. </a:t>
            </a:r>
            <a:r>
              <a:rPr lang="ru-RU" sz="1600" dirty="0" err="1" smtClean="0"/>
              <a:t>Весілля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відбулося</a:t>
            </a:r>
            <a:r>
              <a:rPr lang="ru-RU" sz="1600" dirty="0" smtClean="0"/>
              <a:t> 16 </a:t>
            </a:r>
            <a:r>
              <a:rPr lang="ru-RU" sz="1600" dirty="0" err="1" smtClean="0"/>
              <a:t>червня</a:t>
            </a:r>
            <a:r>
              <a:rPr lang="ru-RU" sz="1600" dirty="0" smtClean="0"/>
              <a:t> 1943 року </a:t>
            </a:r>
            <a:r>
              <a:rPr lang="ru-RU" sz="1600" dirty="0" err="1" smtClean="0"/>
              <a:t>під</a:t>
            </a:r>
            <a:r>
              <a:rPr lang="ru-RU" sz="1600" dirty="0" smtClean="0"/>
              <a:t> час </a:t>
            </a:r>
            <a:r>
              <a:rPr lang="ru-RU" sz="1600" dirty="0" err="1" smtClean="0"/>
              <a:t>процесу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визнання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батьківства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дитини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Джоан</a:t>
            </a:r>
            <a:r>
              <a:rPr lang="ru-RU" sz="1600" dirty="0" smtClean="0"/>
              <a:t> </a:t>
            </a:r>
            <a:r>
              <a:rPr lang="ru-RU" sz="1600" dirty="0" err="1" smtClean="0"/>
              <a:t>Беррі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шлюбу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Чапліном</a:t>
            </a:r>
            <a:r>
              <a:rPr lang="ru-RU" sz="1600" dirty="0" smtClean="0"/>
              <a:t> </a:t>
            </a:r>
            <a:r>
              <a:rPr lang="ru-RU" sz="1600" dirty="0" err="1" smtClean="0"/>
              <a:t>батько</a:t>
            </a:r>
            <a:r>
              <a:rPr lang="ru-RU" sz="1600" dirty="0" smtClean="0"/>
              <a:t> Уни </a:t>
            </a:r>
            <a:r>
              <a:rPr lang="ru-RU" sz="1600" dirty="0" err="1" smtClean="0"/>
              <a:t>припинив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нею </a:t>
            </a:r>
            <a:r>
              <a:rPr lang="ru-RU" sz="1600" dirty="0" err="1" smtClean="0"/>
              <a:t>всякі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контакти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У 1952 </a:t>
            </a:r>
            <a:r>
              <a:rPr lang="ru-RU" sz="1600" dirty="0" err="1" smtClean="0"/>
              <a:t>році</a:t>
            </a:r>
            <a:r>
              <a:rPr lang="ru-RU" sz="1600" dirty="0" smtClean="0"/>
              <a:t> </a:t>
            </a:r>
            <a:r>
              <a:rPr lang="ru-RU" sz="1600" dirty="0" err="1" smtClean="0"/>
              <a:t>Чаплін</a:t>
            </a:r>
            <a:r>
              <a:rPr lang="ru-RU" sz="1600" dirty="0" smtClean="0"/>
              <a:t> перед </a:t>
            </a:r>
            <a:r>
              <a:rPr lang="ru-RU" sz="1600" dirty="0" err="1" smtClean="0"/>
              <a:t>від'їздом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США видав </a:t>
            </a:r>
            <a:r>
              <a:rPr lang="ru-RU" sz="1600" dirty="0" err="1" smtClean="0"/>
              <a:t>Уні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довіреність</a:t>
            </a:r>
            <a:r>
              <a:rPr lang="ru-RU" sz="1600" dirty="0" smtClean="0"/>
              <a:t> на </a:t>
            </a:r>
            <a:r>
              <a:rPr lang="ru-RU" sz="1600" dirty="0" err="1" smtClean="0"/>
              <a:t>розпорядження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своїм</a:t>
            </a:r>
            <a:r>
              <a:rPr lang="ru-RU" sz="1600" dirty="0" smtClean="0"/>
              <a:t> </a:t>
            </a:r>
            <a:r>
              <a:rPr lang="ru-RU" sz="1600" dirty="0" err="1" smtClean="0"/>
              <a:t>банківським</a:t>
            </a:r>
            <a:r>
              <a:rPr lang="ru-RU" sz="1600" dirty="0" smtClean="0"/>
              <a:t> </a:t>
            </a:r>
            <a:r>
              <a:rPr lang="ru-RU" sz="1600" dirty="0" err="1" smtClean="0"/>
              <a:t>рахунком</a:t>
            </a:r>
            <a:r>
              <a:rPr lang="ru-RU" sz="1600" dirty="0" smtClean="0"/>
              <a:t>.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того, як </a:t>
            </a:r>
            <a:r>
              <a:rPr lang="ru-RU" sz="1600" dirty="0" err="1" smtClean="0"/>
              <a:t>Чапліну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закрили</a:t>
            </a:r>
            <a:r>
              <a:rPr lang="ru-RU" sz="1600" dirty="0" smtClean="0"/>
              <a:t> </a:t>
            </a:r>
            <a:r>
              <a:rPr lang="ru-RU" sz="1600" dirty="0" err="1" smtClean="0"/>
              <a:t>в'їзд</a:t>
            </a:r>
            <a:r>
              <a:rPr lang="ru-RU" sz="1600" dirty="0" smtClean="0"/>
              <a:t> в США, </a:t>
            </a:r>
            <a:r>
              <a:rPr lang="ru-RU" sz="1600" dirty="0" err="1" smtClean="0"/>
              <a:t>Уна</a:t>
            </a:r>
            <a:r>
              <a:rPr lang="ru-RU" sz="1600" dirty="0" smtClean="0"/>
              <a:t> </a:t>
            </a:r>
            <a:r>
              <a:rPr lang="ru-RU" sz="1600" dirty="0" err="1" smtClean="0"/>
              <a:t>вивезла</a:t>
            </a:r>
            <a:r>
              <a:rPr lang="ru-RU" sz="1600" dirty="0" smtClean="0"/>
              <a:t> </a:t>
            </a:r>
            <a:r>
              <a:rPr lang="ru-RU" sz="1600" dirty="0" err="1" smtClean="0"/>
              <a:t>майно</a:t>
            </a:r>
            <a:r>
              <a:rPr lang="ru-RU" sz="1600" dirty="0" smtClean="0"/>
              <a:t> </a:t>
            </a:r>
            <a:r>
              <a:rPr lang="ru-RU" sz="1600" dirty="0" err="1" smtClean="0"/>
              <a:t>Чапліна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США. </a:t>
            </a:r>
            <a:r>
              <a:rPr lang="ru-RU" sz="1600" dirty="0" err="1" smtClean="0"/>
              <a:t>Пізніше</a:t>
            </a:r>
            <a:r>
              <a:rPr lang="ru-RU" sz="1600" dirty="0" smtClean="0"/>
              <a:t> вона </a:t>
            </a:r>
            <a:r>
              <a:rPr lang="ru-RU" sz="1600" dirty="0" err="1" smtClean="0"/>
              <a:t>відмовилася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громадянства</a:t>
            </a:r>
            <a:r>
              <a:rPr lang="ru-RU" sz="1600" dirty="0" smtClean="0"/>
              <a:t> США.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О’Ніл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і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Чаплін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мали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трьох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синів</a:t>
            </a:r>
            <a:r>
              <a:rPr lang="ru-RU" sz="1600" b="1" dirty="0" smtClean="0">
                <a:solidFill>
                  <a:srgbClr val="FFFF00"/>
                </a:solidFill>
              </a:rPr>
              <a:t>(</a:t>
            </a:r>
            <a:r>
              <a:rPr lang="ru-RU" sz="1600" b="1" dirty="0" err="1" smtClean="0">
                <a:solidFill>
                  <a:srgbClr val="FFFF00"/>
                </a:solidFill>
              </a:rPr>
              <a:t>Крістофер</a:t>
            </a:r>
            <a:r>
              <a:rPr lang="ru-RU" sz="1600" b="1" dirty="0" smtClean="0">
                <a:solidFill>
                  <a:srgbClr val="FFFF00"/>
                </a:solidFill>
              </a:rPr>
              <a:t>, Юджин </a:t>
            </a:r>
            <a:r>
              <a:rPr lang="ru-RU" sz="1600" b="1" dirty="0" err="1" smtClean="0">
                <a:solidFill>
                  <a:srgbClr val="FFFF00"/>
                </a:solidFill>
              </a:rPr>
              <a:t>і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Майкл) </a:t>
            </a:r>
            <a:r>
              <a:rPr lang="ru-RU" sz="1600" b="1" dirty="0" err="1" smtClean="0">
                <a:solidFill>
                  <a:srgbClr val="FFFF00"/>
                </a:solidFill>
              </a:rPr>
              <a:t>і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пятьох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дочок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(</a:t>
            </a:r>
            <a:r>
              <a:rPr lang="ru-RU" sz="1600" b="1" dirty="0" err="1" smtClean="0">
                <a:solidFill>
                  <a:srgbClr val="FFFF00"/>
                </a:solidFill>
              </a:rPr>
              <a:t>Джеральдина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Джозефіна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Джоанна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Вікторія</a:t>
            </a:r>
            <a:r>
              <a:rPr lang="ru-RU" sz="1600" b="1" dirty="0" smtClean="0">
                <a:solidFill>
                  <a:srgbClr val="FFFF00"/>
                </a:solidFill>
              </a:rPr>
              <a:t>, </a:t>
            </a:r>
            <a:r>
              <a:rPr lang="ru-RU" sz="1600" b="1" dirty="0" err="1" smtClean="0">
                <a:solidFill>
                  <a:srgbClr val="FFFF00"/>
                </a:solidFill>
              </a:rPr>
              <a:t>Анна-Еміль</a:t>
            </a:r>
            <a:r>
              <a:rPr lang="ru-RU" sz="1600" b="1" dirty="0" smtClean="0">
                <a:solidFill>
                  <a:srgbClr val="FFFF00"/>
                </a:solidFill>
              </a:rPr>
              <a:t>). </a:t>
            </a:r>
            <a:r>
              <a:rPr lang="ru-RU" sz="1600" b="1" dirty="0" err="1" smtClean="0">
                <a:solidFill>
                  <a:srgbClr val="FFFF00"/>
                </a:solidFill>
              </a:rPr>
              <a:t>Останню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дитинуУна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smtClean="0">
                <a:solidFill>
                  <a:srgbClr val="FFFF00"/>
                </a:solidFill>
              </a:rPr>
              <a:t>родила, </a:t>
            </a:r>
            <a:r>
              <a:rPr lang="ru-RU" sz="1600" b="1" dirty="0" smtClean="0">
                <a:solidFill>
                  <a:srgbClr val="FFFF00"/>
                </a:solidFill>
              </a:rPr>
              <a:t>коли </a:t>
            </a:r>
            <a:r>
              <a:rPr lang="ru-RU" sz="1600" b="1" dirty="0" smtClean="0">
                <a:solidFill>
                  <a:srgbClr val="FFFF00"/>
                </a:solidFill>
              </a:rPr>
              <a:t>великому </a:t>
            </a:r>
            <a:r>
              <a:rPr lang="ru-RU" sz="1600" b="1" dirty="0" err="1" smtClean="0">
                <a:solidFill>
                  <a:srgbClr val="FFFF00"/>
                </a:solidFill>
              </a:rPr>
              <a:t>коміку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було</a:t>
            </a:r>
            <a:r>
              <a:rPr lang="ru-RU" sz="1600" b="1" dirty="0" smtClean="0">
                <a:solidFill>
                  <a:srgbClr val="FFFF00"/>
                </a:solidFill>
              </a:rPr>
              <a:t> 72роки.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42798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7300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0508509">
            <a:off x="1391201" y="2600107"/>
            <a:ext cx="627207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ru-RU" sz="7200" dirty="0" err="1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Цікаві</a:t>
            </a:r>
            <a:r>
              <a:rPr lang="ru-RU" sz="7200" dirty="0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</a:rPr>
              <a:t> </a:t>
            </a:r>
            <a:r>
              <a:rPr lang="ru-RU" sz="7200" dirty="0" err="1" smtClean="0">
                <a:ln w="900" cmpd="sng">
                  <a:solidFill>
                    <a:srgbClr val="0F6FC6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rgbClr val="0F6FC6">
                      <a:satMod val="190000"/>
                      <a:tint val="100000"/>
                      <a:alpha val="74000"/>
                    </a:srgbClr>
                  </a:innerShdw>
                </a:effectLst>
              </a:rPr>
              <a:t>факти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575"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Чаплін на чотири дні старше Гітлера , спародіювали їм в « Великому диктатора ».</a:t>
            </a:r>
            <a:br>
              <a:rPr lang="uk-UA" dirty="0" smtClean="0"/>
            </a:br>
            <a:r>
              <a:rPr lang="uk-UA" dirty="0" smtClean="0"/>
              <a:t>У Чапліна були блакитні очі.</a:t>
            </a:r>
            <a:br>
              <a:rPr lang="uk-UA" dirty="0" smtClean="0"/>
            </a:br>
            <a:r>
              <a:rPr lang="uk-UA" dirty="0" smtClean="0"/>
              <a:t>Чаплін був лівшею , і навіть на скрипці грав з лівої руки</a:t>
            </a:r>
            <a:r>
              <a:rPr lang="uk-UA" dirty="0" smtClean="0"/>
              <a:t>.</a:t>
            </a:r>
            <a:endParaRPr lang="uk-UA" dirty="0" smtClean="0"/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Першим </a:t>
            </a:r>
            <a:r>
              <a:rPr lang="uk-UA" dirty="0" smtClean="0"/>
              <a:t>автомобілем Чапліна був розкішний швидкісний </a:t>
            </a:r>
            <a:r>
              <a:rPr lang="uk-UA" dirty="0" err="1" smtClean="0"/>
              <a:t>Locomobile</a:t>
            </a:r>
            <a:r>
              <a:rPr lang="uk-UA" dirty="0" smtClean="0"/>
              <a:t> вартістю 4900 $ виробництва компанії </a:t>
            </a:r>
            <a:r>
              <a:rPr lang="uk-UA" dirty="0" err="1" smtClean="0"/>
              <a:t>Locomobile</a:t>
            </a:r>
            <a:r>
              <a:rPr lang="uk-UA" dirty="0" smtClean="0"/>
              <a:t> </a:t>
            </a:r>
            <a:r>
              <a:rPr lang="uk-UA" dirty="0" smtClean="0"/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Улюбленим видом спорту Чапліна був бокс. З Вірджинією </a:t>
            </a:r>
            <a:r>
              <a:rPr lang="uk-UA" dirty="0" err="1" smtClean="0"/>
              <a:t>Черрілл</a:t>
            </a:r>
            <a:r>
              <a:rPr lang="uk-UA" dirty="0" smtClean="0"/>
              <a:t> ( виконавицею головної ролі у фільмі «Вогні великого міста») Чаплін познайомився на </a:t>
            </a:r>
            <a:r>
              <a:rPr lang="uk-UA" dirty="0" err="1" smtClean="0"/>
              <a:t>стадіонево</a:t>
            </a:r>
            <a:r>
              <a:rPr lang="uk-UA" dirty="0" smtClean="0"/>
              <a:t> час боксерського бою. А у фільмі «Чемпіон» Чаплін виконує роль боксера</a:t>
            </a:r>
            <a:r>
              <a:rPr lang="uk-UA" dirty="0" smtClean="0"/>
              <a:t>.</a:t>
            </a:r>
          </a:p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Улюбленим танцем Чапліна було танго. У фільмі «Вогні великого міста» він « поєднав » бій на рингу з танго.</a:t>
            </a:r>
            <a:endParaRPr lang="ru-RU" dirty="0"/>
          </a:p>
        </p:txBody>
      </p:sp>
    </p:spTree>
  </p:cSld>
  <p:clrMapOvr>
    <a:masterClrMapping/>
  </p:clrMapOvr>
  <p:transition advClick="0" advTm="4321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Чаплін на своїх фільмах заробив близько 10,5 </a:t>
            </a:r>
            <a:r>
              <a:rPr lang="uk-UA" dirty="0" err="1" smtClean="0"/>
              <a:t>млн</a:t>
            </a:r>
            <a:r>
              <a:rPr lang="uk-UA" dirty="0" smtClean="0"/>
              <a:t> </a:t>
            </a:r>
            <a:r>
              <a:rPr lang="uk-UA" dirty="0" smtClean="0"/>
              <a:t>доларів.</a:t>
            </a:r>
          </a:p>
          <a:p>
            <a:pPr>
              <a:buNone/>
            </a:pPr>
            <a:r>
              <a:rPr lang="uk-UA" dirty="0" smtClean="0"/>
              <a:t>Чаплін </a:t>
            </a:r>
            <a:r>
              <a:rPr lang="uk-UA" dirty="0" smtClean="0"/>
              <a:t>продав всі свої акції в 1928 році , </a:t>
            </a:r>
            <a:r>
              <a:rPr lang="uk-UA" dirty="0" err="1" smtClean="0"/>
              <a:t>грунтуючись</a:t>
            </a:r>
            <a:r>
              <a:rPr lang="uk-UA" dirty="0" smtClean="0"/>
              <a:t> на даних про безробіття - до настання Великої депресії.</a:t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Під </a:t>
            </a:r>
            <a:r>
              <a:rPr lang="uk-UA" dirty="0" smtClean="0"/>
              <a:t>час зйомок фільмів Чапліна стався лише один нещасний випадок. Травму отримав сам Чаплін на зйомках фільму «Тиха вулиця» .</a:t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Чаплін </a:t>
            </a:r>
            <a:r>
              <a:rPr lang="uk-UA" dirty="0" smtClean="0"/>
              <a:t>одного разу інкогніто брав участь у конкурсі двійників Бродяги . За однією версією він зайняв у конкурсі друге місце , за іншою версією - третє , за третьою версією - п'яте.</a:t>
            </a:r>
            <a:br>
              <a:rPr lang="uk-UA" dirty="0" smtClean="0"/>
            </a:br>
            <a:endParaRPr lang="uk-UA" dirty="0" smtClean="0"/>
          </a:p>
          <a:p>
            <a:pPr>
              <a:buNone/>
            </a:pPr>
            <a:r>
              <a:rPr lang="uk-UA" dirty="0" smtClean="0"/>
              <a:t>Улюбленим </a:t>
            </a:r>
            <a:r>
              <a:rPr lang="uk-UA" dirty="0" smtClean="0"/>
              <a:t>коміком Чапліна в останні роки його життя був британець </a:t>
            </a:r>
            <a:r>
              <a:rPr lang="uk-UA" dirty="0" err="1" smtClean="0"/>
              <a:t>Бенні</a:t>
            </a:r>
            <a:r>
              <a:rPr lang="uk-UA" dirty="0" smtClean="0"/>
              <a:t> </a:t>
            </a:r>
            <a:r>
              <a:rPr lang="uk-UA" dirty="0" err="1" smtClean="0"/>
              <a:t>Хілл</a:t>
            </a:r>
            <a:r>
              <a:rPr lang="uk-UA" dirty="0" smtClean="0"/>
              <a:t>. Коли </a:t>
            </a:r>
            <a:r>
              <a:rPr lang="uk-UA" dirty="0" err="1" smtClean="0"/>
              <a:t>Хілл</a:t>
            </a:r>
            <a:r>
              <a:rPr lang="uk-UA" dirty="0" smtClean="0"/>
              <a:t> в 1991 році відвідав родину Чапліна , йому показали велику колекцію відео з шоу </a:t>
            </a:r>
            <a:r>
              <a:rPr lang="uk-UA" dirty="0" err="1" smtClean="0"/>
              <a:t>Бенні</a:t>
            </a:r>
            <a:r>
              <a:rPr lang="uk-UA" dirty="0" smtClean="0"/>
              <a:t> </a:t>
            </a:r>
            <a:r>
              <a:rPr lang="uk-UA" dirty="0" err="1" smtClean="0"/>
              <a:t>Хілла</a:t>
            </a:r>
            <a:r>
              <a:rPr lang="uk-UA" dirty="0" smtClean="0"/>
              <a:t> , зібрану Чапліном .</a:t>
            </a:r>
            <a:br>
              <a:rPr lang="uk-UA" dirty="0" smtClean="0"/>
            </a:br>
            <a:r>
              <a:rPr lang="uk-UA" dirty="0" smtClean="0"/>
              <a:t>У 20 -х роках персонаж Чапліна ( «маленька людина» ) був відомий в Європі під ім'ям « </a:t>
            </a:r>
            <a:r>
              <a:rPr lang="uk-UA" dirty="0" err="1" smtClean="0"/>
              <a:t>Шарло</a:t>
            </a:r>
            <a:r>
              <a:rPr lang="uk-UA" dirty="0" smtClean="0"/>
              <a:t> ».</a:t>
            </a:r>
            <a:endParaRPr lang="ru-RU" dirty="0"/>
          </a:p>
        </p:txBody>
      </p:sp>
    </p:spTree>
  </p:cSld>
  <p:clrMapOvr>
    <a:masterClrMapping/>
  </p:clrMapOvr>
  <p:transition advClick="0" advTm="6630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i="1" dirty="0" err="1" smtClean="0"/>
              <a:t>Пам</a:t>
            </a:r>
            <a:r>
              <a:rPr lang="uk-UA" b="0" i="1" dirty="0" smtClean="0"/>
              <a:t>*ять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честь </a:t>
            </a:r>
            <a:r>
              <a:rPr lang="ru-RU" dirty="0" err="1" smtClean="0"/>
              <a:t>Чарлі</a:t>
            </a:r>
            <a:r>
              <a:rPr lang="ru-RU" dirty="0" smtClean="0"/>
              <a:t> </a:t>
            </a:r>
            <a:r>
              <a:rPr lang="ru-RU" dirty="0" err="1" smtClean="0"/>
              <a:t>Чапліна</a:t>
            </a:r>
            <a:r>
              <a:rPr lang="ru-RU" dirty="0" smtClean="0"/>
              <a:t> </a:t>
            </a:r>
            <a:r>
              <a:rPr lang="ru-RU" dirty="0" err="1" smtClean="0"/>
              <a:t>радянським</a:t>
            </a:r>
            <a:r>
              <a:rPr lang="ru-RU" dirty="0" smtClean="0"/>
              <a:t> астрономом Людмилою </a:t>
            </a:r>
            <a:r>
              <a:rPr lang="ru-RU" dirty="0" err="1" smtClean="0"/>
              <a:t>Георгіївною</a:t>
            </a:r>
            <a:r>
              <a:rPr lang="ru-RU" dirty="0" smtClean="0"/>
              <a:t> </a:t>
            </a:r>
            <a:r>
              <a:rPr lang="ru-RU" dirty="0" err="1" smtClean="0"/>
              <a:t>Карачкіною</a:t>
            </a:r>
            <a:r>
              <a:rPr lang="ru-RU" dirty="0" smtClean="0"/>
              <a:t> названо </a:t>
            </a:r>
            <a:r>
              <a:rPr lang="ru-RU" dirty="0" err="1" smtClean="0"/>
              <a:t>астероїд</a:t>
            </a:r>
            <a:r>
              <a:rPr lang="ru-RU" dirty="0" smtClean="0"/>
              <a:t> 3623 </a:t>
            </a:r>
            <a:r>
              <a:rPr lang="en-US" dirty="0" smtClean="0"/>
              <a:t>Chaplin.</a:t>
            </a:r>
          </a:p>
          <a:p>
            <a:r>
              <a:rPr lang="ru-RU" dirty="0" smtClean="0"/>
              <a:t>В </a:t>
            </a:r>
            <a:r>
              <a:rPr lang="ru-RU" dirty="0" err="1" smtClean="0"/>
              <a:t>швейцарському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Веве</a:t>
            </a:r>
            <a:r>
              <a:rPr lang="ru-RU" dirty="0" smtClean="0"/>
              <a:t>, де </a:t>
            </a:r>
            <a:r>
              <a:rPr lang="ru-RU" dirty="0" err="1" smtClean="0"/>
              <a:t>Чарлі</a:t>
            </a:r>
            <a:r>
              <a:rPr lang="ru-RU" dirty="0" smtClean="0"/>
              <a:t> </a:t>
            </a:r>
            <a:r>
              <a:rPr lang="ru-RU" dirty="0" err="1" smtClean="0"/>
              <a:t>Чаплін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свого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стоїть</a:t>
            </a:r>
            <a:r>
              <a:rPr lang="ru-RU" dirty="0" smtClean="0"/>
              <a:t> статуя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зображенням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репродукція</a:t>
            </a:r>
            <a:r>
              <a:rPr lang="ru-RU" dirty="0" smtClean="0"/>
              <a:t> на </a:t>
            </a:r>
            <a:r>
              <a:rPr lang="ru-RU" dirty="0" err="1" smtClean="0"/>
              <a:t>Лейстер-сквер</a:t>
            </a:r>
            <a:r>
              <a:rPr lang="ru-RU" dirty="0" smtClean="0"/>
              <a:t> у </a:t>
            </a:r>
            <a:r>
              <a:rPr lang="ru-RU" dirty="0" err="1" smtClean="0"/>
              <a:t>Лондоні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музеї</a:t>
            </a:r>
            <a:r>
              <a:rPr lang="ru-RU" dirty="0" smtClean="0"/>
              <a:t> мадам </a:t>
            </a:r>
            <a:r>
              <a:rPr lang="ru-RU" dirty="0" err="1" smtClean="0"/>
              <a:t>Тюссо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smtClean="0"/>
              <a:t>муляж великого </a:t>
            </a:r>
            <a:r>
              <a:rPr lang="ru-RU" dirty="0" err="1" smtClean="0"/>
              <a:t>актора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Чарлі</a:t>
            </a:r>
            <a:r>
              <a:rPr lang="ru-RU" dirty="0" smtClean="0"/>
              <a:t> </a:t>
            </a:r>
            <a:r>
              <a:rPr lang="ru-RU" dirty="0" err="1" smtClean="0"/>
              <a:t>Чапліну</a:t>
            </a:r>
            <a:r>
              <a:rPr lang="ru-RU" dirty="0" smtClean="0"/>
              <a:t> </a:t>
            </a:r>
            <a:r>
              <a:rPr lang="ru-RU" dirty="0" err="1" smtClean="0"/>
              <a:t>споруджено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Вільяментіку</a:t>
            </a:r>
            <a:r>
              <a:rPr lang="ru-RU" dirty="0" smtClean="0"/>
              <a:t>, </a:t>
            </a:r>
            <a:r>
              <a:rPr lang="ru-RU" dirty="0" err="1" smtClean="0"/>
              <a:t>Коннектікут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801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uk-UA" b="1" i="1" dirty="0" smtClean="0"/>
              <a:t>Ранні</a:t>
            </a:r>
            <a:r>
              <a:rPr lang="ru-RU" b="1" i="1" dirty="0" smtClean="0"/>
              <a:t> </a:t>
            </a:r>
            <a:r>
              <a:rPr lang="ru-RU" b="1" i="1" dirty="0" smtClean="0"/>
              <a:t>р</a:t>
            </a:r>
            <a:r>
              <a:rPr lang="ru-RU" b="1" i="1" dirty="0" smtClean="0"/>
              <a:t>оки </a:t>
            </a:r>
            <a:r>
              <a:rPr lang="ru-RU" b="1" i="1" dirty="0" smtClean="0"/>
              <a:t>в </a:t>
            </a:r>
            <a:r>
              <a:rPr lang="ru-RU" b="1" i="1" dirty="0" err="1" smtClean="0"/>
              <a:t>Англії</a:t>
            </a:r>
            <a:r>
              <a:rPr lang="ru-RU" b="1" i="1" dirty="0" smtClean="0"/>
              <a:t>   </a:t>
            </a:r>
            <a:br>
              <a:rPr lang="ru-RU" b="1" i="1" dirty="0" smtClean="0"/>
            </a:br>
            <a:r>
              <a:rPr lang="ru-RU" b="1" i="1" dirty="0" smtClean="0"/>
              <a:t> </a:t>
            </a:r>
            <a:r>
              <a:rPr lang="ru-RU" b="1" i="1" dirty="0" smtClean="0"/>
              <a:t>(1889—1909)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1196752"/>
            <a:ext cx="4788024" cy="5375520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endParaRPr lang="ru-RU" sz="5600" b="1" dirty="0" smtClean="0">
              <a:solidFill>
                <a:srgbClr val="FFFF00"/>
              </a:solidFill>
            </a:endParaRPr>
          </a:p>
          <a:p>
            <a:pPr algn="just">
              <a:buNone/>
            </a:pPr>
            <a:r>
              <a:rPr lang="uk-UA" sz="6000" dirty="0" smtClean="0"/>
              <a:t>Чарлі Чаплін народився 16 квітня 1889 року в Лондоні , в сім'ї артистів </a:t>
            </a:r>
            <a:r>
              <a:rPr lang="uk-UA" sz="6000" dirty="0" err="1" smtClean="0"/>
              <a:t>мюзик-</a:t>
            </a:r>
            <a:r>
              <a:rPr lang="uk-UA" sz="6000" dirty="0" smtClean="0"/>
              <a:t> холу. Його батьки - Чарльз </a:t>
            </a:r>
            <a:r>
              <a:rPr lang="uk-UA" sz="6000" dirty="0" err="1" smtClean="0"/>
              <a:t>Спенсер</a:t>
            </a:r>
            <a:r>
              <a:rPr lang="uk-UA" sz="6000" dirty="0" smtClean="0"/>
              <a:t> Чаплін </a:t>
            </a:r>
            <a:r>
              <a:rPr lang="uk-UA" sz="6000" dirty="0" err="1" smtClean="0"/>
              <a:t>-старший</a:t>
            </a:r>
            <a:r>
              <a:rPr lang="uk-UA" sz="6000" dirty="0" smtClean="0"/>
              <a:t> і </a:t>
            </a:r>
            <a:r>
              <a:rPr lang="uk-UA" sz="6000" dirty="0" err="1" smtClean="0"/>
              <a:t>Ханна</a:t>
            </a:r>
            <a:r>
              <a:rPr lang="uk-UA" sz="6000" dirty="0" smtClean="0"/>
              <a:t> Чаплін ( на сцені Лілі </a:t>
            </a:r>
            <a:r>
              <a:rPr lang="uk-UA" sz="6000" dirty="0" err="1" smtClean="0"/>
              <a:t>Герлі</a:t>
            </a:r>
            <a:r>
              <a:rPr lang="uk-UA" sz="6000" dirty="0" smtClean="0"/>
              <a:t> ) - були естрадними акторами. Мати виступала з піснями і танцями в різних театрах , у тому числі в антрепризі відомих композиторів , авторів популярних оперет - </a:t>
            </a:r>
            <a:r>
              <a:rPr lang="uk-UA" sz="6000" dirty="0" err="1" smtClean="0"/>
              <a:t>Джильберта</a:t>
            </a:r>
            <a:r>
              <a:rPr lang="uk-UA" sz="6000" dirty="0" smtClean="0"/>
              <a:t> і </a:t>
            </a:r>
            <a:r>
              <a:rPr lang="uk-UA" sz="6000" dirty="0" err="1" smtClean="0"/>
              <a:t>Салливена</a:t>
            </a:r>
            <a:r>
              <a:rPr lang="uk-UA" sz="6000" dirty="0" smtClean="0"/>
              <a:t> . Незадовго до весілля з Чапліном , </a:t>
            </a:r>
            <a:r>
              <a:rPr lang="uk-UA" sz="6000" dirty="0" err="1" smtClean="0"/>
              <a:t>Ханна</a:t>
            </a:r>
            <a:r>
              <a:rPr lang="uk-UA" sz="6000" dirty="0" smtClean="0"/>
              <a:t> народила </a:t>
            </a:r>
            <a:r>
              <a:rPr lang="uk-UA" sz="6000" dirty="0" err="1" smtClean="0"/>
              <a:t>Сідні</a:t>
            </a:r>
            <a:r>
              <a:rPr lang="uk-UA" sz="6000" dirty="0" smtClean="0"/>
              <a:t> </a:t>
            </a:r>
            <a:r>
              <a:rPr lang="uk-UA" sz="6000" dirty="0" err="1" smtClean="0"/>
              <a:t>Хілла</a:t>
            </a:r>
            <a:r>
              <a:rPr lang="uk-UA" sz="6000" dirty="0" smtClean="0"/>
              <a:t> , зведеного брата Чарлі , від якогось єврея на прізвище </a:t>
            </a:r>
            <a:r>
              <a:rPr lang="uk-UA" sz="6000" dirty="0" err="1" smtClean="0"/>
              <a:t>Хоукс</a:t>
            </a:r>
            <a:r>
              <a:rPr lang="uk-UA" sz="6000" dirty="0" smtClean="0"/>
              <a:t> . Пізніше </a:t>
            </a:r>
            <a:r>
              <a:rPr lang="uk-UA" sz="6000" dirty="0" err="1" smtClean="0"/>
              <a:t>Сідні</a:t>
            </a:r>
            <a:r>
              <a:rPr lang="uk-UA" sz="6000" dirty="0" smtClean="0"/>
              <a:t> </a:t>
            </a:r>
            <a:r>
              <a:rPr lang="uk-UA" sz="6000" dirty="0" smtClean="0"/>
              <a:t>було дано </a:t>
            </a:r>
            <a:r>
              <a:rPr lang="uk-UA" sz="6000" dirty="0" smtClean="0"/>
              <a:t>прізвище Чаплін , як у матері після заміжжя , брата і вітчима. Чарлі вперше виступив на сцені в 1894 році , у віці п'яти років , замінивши в програмі </a:t>
            </a:r>
            <a:r>
              <a:rPr lang="uk-UA" sz="6000" dirty="0" err="1" smtClean="0"/>
              <a:t>мюзик-</a:t>
            </a:r>
            <a:r>
              <a:rPr lang="uk-UA" sz="6000" dirty="0" smtClean="0"/>
              <a:t> холу свою матір , через проблеми </a:t>
            </a:r>
            <a:r>
              <a:rPr lang="uk-UA" sz="6000" dirty="0" smtClean="0"/>
              <a:t>з гортанню </a:t>
            </a:r>
            <a:r>
              <a:rPr lang="uk-UA" sz="6000" dirty="0" smtClean="0"/>
              <a:t>, і пізніше вона і зовсім втратила голос , необхідний для співочої роботи . Маленький Чарлі зірвав овації глядачів , які стали кидати на сцену монетки і купюри . Він ще сильніше підкорив публіку , ставши з дитячою безпосередністю збирати ці гроші прямо під час виступу , після чого повернувся на сцену і закінчив пісню з репертуару матері. На сцені </a:t>
            </a:r>
            <a:r>
              <a:rPr lang="uk-UA" sz="6000" dirty="0" err="1" smtClean="0"/>
              <a:t>Ханна</a:t>
            </a:r>
            <a:r>
              <a:rPr lang="uk-UA" sz="6000" dirty="0" smtClean="0"/>
              <a:t> більше не з'являлася.</a:t>
            </a:r>
            <a:endParaRPr lang="ru-RU" sz="5600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pic>
        <p:nvPicPr>
          <p:cNvPr id="40962" name="Picture 2" descr="http://silentlondon.files.wordpress.com/2012/04/youngchapl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456384" cy="460460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83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smtClean="0"/>
              <a:t>«</a:t>
            </a:r>
            <a:r>
              <a:rPr lang="ru-RU" sz="4900" b="1" i="1" dirty="0" err="1" smtClean="0"/>
              <a:t>Реабілітація</a:t>
            </a:r>
            <a:r>
              <a:rPr lang="ru-RU" sz="4900" b="1" i="1" dirty="0" smtClean="0"/>
              <a:t>» </a:t>
            </a:r>
            <a:r>
              <a:rPr lang="ru-RU" sz="4900" b="1" i="1" dirty="0" err="1" smtClean="0"/>
              <a:t>і</a:t>
            </a:r>
            <a:r>
              <a:rPr lang="ru-RU" sz="4900" b="1" i="1" dirty="0" smtClean="0"/>
              <a:t> </a:t>
            </a:r>
            <a:r>
              <a:rPr lang="ru-RU" sz="4900" b="1" i="1" dirty="0" smtClean="0"/>
              <a:t>смерть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214422"/>
            <a:ext cx="5652120" cy="564357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1600" dirty="0" smtClean="0"/>
              <a:t>У 1972 році Чаплін удруге отримав почесного «Оскара». Для цього він приїхав на короткий час у США - йому видали лише обмежену візу. 4 березня 1975 </a:t>
            </a:r>
            <a:r>
              <a:rPr lang="uk-UA" sz="1600" dirty="0" err="1" smtClean="0"/>
              <a:t>годаЧаплін</a:t>
            </a:r>
            <a:r>
              <a:rPr lang="uk-UA" sz="1600" dirty="0" smtClean="0"/>
              <a:t> був посвячений у лицарі королевою Єлизаветою </a:t>
            </a:r>
            <a:r>
              <a:rPr lang="en-US" sz="1600" dirty="0" smtClean="0"/>
              <a:t>II .</a:t>
            </a:r>
            <a:br>
              <a:rPr lang="en-US" sz="1600" dirty="0" smtClean="0"/>
            </a:br>
            <a:r>
              <a:rPr lang="uk-UA" sz="1600" dirty="0" smtClean="0"/>
              <a:t>Артист помер у сні 25 грудня 1977 в своєму будинку в </a:t>
            </a:r>
            <a:r>
              <a:rPr lang="uk-UA" sz="1600" dirty="0" err="1" smtClean="0"/>
              <a:t>Веве</a:t>
            </a:r>
            <a:r>
              <a:rPr lang="uk-UA" sz="1600" dirty="0" smtClean="0"/>
              <a:t> і похований на місцевому цвинтарі. На згадку про Чарлі Чапліна на березі Женевського озера встановлено пам'ятник. 1 березня 1978 труну з тілом Чапліна був викопаний і викрадений з метою отримання </a:t>
            </a:r>
            <a:r>
              <a:rPr lang="uk-UA" sz="1600" dirty="0" smtClean="0"/>
              <a:t>викупу </a:t>
            </a:r>
            <a:r>
              <a:rPr lang="uk-UA" sz="1600" dirty="0" smtClean="0"/>
              <a:t>. Поліція заарештувала злочинців , і тіло актора було </a:t>
            </a:r>
            <a:r>
              <a:rPr lang="uk-UA" sz="1600" dirty="0" err="1" smtClean="0"/>
              <a:t>перепоховано</a:t>
            </a:r>
            <a:r>
              <a:rPr lang="uk-UA" sz="1600" dirty="0" smtClean="0"/>
              <a:t> 17 мая1978 року під 6 футами ( 1,8 м) бетону , щоб у майбутньому запобігти подібні спроби.</a:t>
            </a:r>
            <a:br>
              <a:rPr lang="uk-UA" sz="1600" dirty="0" smtClean="0"/>
            </a:br>
            <a:r>
              <a:rPr lang="uk-UA" sz="1600" dirty="0" smtClean="0"/>
              <a:t>Чаплін був одружений чотири рази , у нього було 12 дітей. Деякі з них також пробували себе у якості акторів , зокрема широку популярність як актриса отримала </a:t>
            </a:r>
            <a:r>
              <a:rPr lang="uk-UA" sz="1600" dirty="0" err="1" smtClean="0"/>
              <a:t>Джералдіна</a:t>
            </a:r>
            <a:r>
              <a:rPr lang="uk-UA" sz="1600" dirty="0" smtClean="0"/>
              <a:t> Чаплін.</a:t>
            </a:r>
          </a:p>
          <a:p>
            <a:pPr algn="ctr">
              <a:buNone/>
            </a:pP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Картинка 15 из 16419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500174"/>
            <a:ext cx="3214695" cy="42862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8393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i="1" dirty="0" smtClean="0"/>
              <a:t>Фільмографія</a:t>
            </a:r>
            <a:endParaRPr lang="ru-RU" b="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09160"/>
          </a:xfrm>
        </p:spPr>
        <p:txBody>
          <a:bodyPr>
            <a:noAutofit/>
          </a:bodyPr>
          <a:lstStyle/>
          <a:p>
            <a:r>
              <a:rPr lang="ru-RU" sz="1400" b="1" dirty="0" err="1" smtClean="0"/>
              <a:t>Повнометражні</a:t>
            </a:r>
            <a:r>
              <a:rPr lang="ru-RU" sz="1400" b="1" dirty="0" smtClean="0"/>
              <a:t> </a:t>
            </a:r>
            <a:r>
              <a:rPr lang="ru-RU" sz="1400" b="1" dirty="0" err="1" smtClean="0"/>
              <a:t>фільми</a:t>
            </a:r>
            <a:endParaRPr lang="ru-RU" sz="1400" b="1" dirty="0" smtClean="0"/>
          </a:p>
          <a:p>
            <a:r>
              <a:rPr lang="ru-RU" sz="1400" dirty="0" smtClean="0">
                <a:hlinkClick r:id="rId2" tooltip="1914"/>
              </a:rPr>
              <a:t>1914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3" tooltip="Перерваний роман Тіллі"/>
              </a:rPr>
              <a:t>Перерваний</a:t>
            </a:r>
            <a:r>
              <a:rPr lang="ru-RU" sz="1400" dirty="0" smtClean="0">
                <a:hlinkClick r:id="rId3" tooltip="Перерваний роман Тіллі"/>
              </a:rPr>
              <a:t> роман </a:t>
            </a:r>
            <a:r>
              <a:rPr lang="ru-RU" sz="1400" dirty="0" err="1" smtClean="0">
                <a:hlinkClick r:id="rId3" tooltip="Перерваний роман Тіллі"/>
              </a:rPr>
              <a:t>Тіллі</a:t>
            </a:r>
            <a:r>
              <a:rPr lang="ru-RU" sz="1400" dirty="0" smtClean="0"/>
              <a:t> </a:t>
            </a:r>
            <a:r>
              <a:rPr lang="en-US" sz="1400" dirty="0" smtClean="0"/>
              <a:t>Tillie's Punctured Romance For the Love of Tillie / Marie's Millions / Tillie's Big Romance / Tillie's Nightmare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; перша </a:t>
            </a:r>
            <a:r>
              <a:rPr lang="ru-RU" sz="1400" dirty="0" err="1" smtClean="0"/>
              <a:t>повнометражна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кінокомедія</a:t>
            </a:r>
            <a:r>
              <a:rPr lang="ru-RU" sz="1400" dirty="0" smtClean="0"/>
              <a:t> в </a:t>
            </a:r>
            <a:r>
              <a:rPr lang="ru-RU" sz="1400" dirty="0" err="1" smtClean="0"/>
              <a:t>історії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hlinkClick r:id="rId4" tooltip="1921"/>
              </a:rPr>
              <a:t>1921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5" tooltip="Малюк (фільм)"/>
              </a:rPr>
              <a:t>Малюк</a:t>
            </a:r>
            <a:r>
              <a:rPr lang="ru-RU" sz="1400" dirty="0" smtClean="0"/>
              <a:t> </a:t>
            </a:r>
            <a:r>
              <a:rPr lang="en-US" sz="1400" dirty="0" smtClean="0"/>
              <a:t>The Kid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монтажер </a:t>
            </a:r>
            <a:endParaRPr lang="ru-RU" sz="1400" dirty="0" smtClean="0"/>
          </a:p>
          <a:p>
            <a:r>
              <a:rPr lang="ru-RU" sz="1400" dirty="0" smtClean="0">
                <a:hlinkClick r:id="rId6" tooltip="1923"/>
              </a:rPr>
              <a:t>1923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7" tooltip="Парижанка (фільм, 1923)"/>
              </a:rPr>
              <a:t>Парижанка</a:t>
            </a:r>
            <a:r>
              <a:rPr lang="ru-RU" sz="1400" dirty="0" smtClean="0"/>
              <a:t> </a:t>
            </a:r>
            <a:r>
              <a:rPr lang="en-US" sz="1400" dirty="0" smtClean="0"/>
              <a:t>A Woman of Paris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 (</a:t>
            </a:r>
            <a:r>
              <a:rPr lang="ru-RU" sz="1400" dirty="0" err="1" smtClean="0"/>
              <a:t>камео</a:t>
            </a:r>
            <a:r>
              <a:rPr lang="ru-RU" sz="1400" dirty="0" smtClean="0"/>
              <a:t>), монтажер </a:t>
            </a:r>
            <a:endParaRPr lang="ru-RU" sz="1400" dirty="0" smtClean="0"/>
          </a:p>
          <a:p>
            <a:r>
              <a:rPr lang="ru-RU" sz="1400" dirty="0" smtClean="0">
                <a:hlinkClick r:id="rId8" tooltip="1925"/>
              </a:rPr>
              <a:t>1925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9" tooltip="Золота лихоманка (фільм)"/>
              </a:rPr>
              <a:t>Золота лихоманка</a:t>
            </a:r>
            <a:r>
              <a:rPr lang="ru-RU" sz="1400" dirty="0" smtClean="0"/>
              <a:t> </a:t>
            </a:r>
            <a:r>
              <a:rPr lang="en-US" sz="1400" dirty="0" smtClean="0"/>
              <a:t>The Gold Rush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</a:t>
            </a:r>
            <a:r>
              <a:rPr lang="ru-RU" sz="1400" dirty="0" smtClean="0"/>
              <a:t>монтажер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10" tooltip="1926"/>
              </a:rPr>
              <a:t>1926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11" tooltip="Жінка біля моря"/>
              </a:rPr>
              <a:t>Жінка</a:t>
            </a:r>
            <a:r>
              <a:rPr lang="ru-RU" sz="1400" dirty="0" smtClean="0">
                <a:hlinkClick r:id="rId11" tooltip="Жінка біля моря"/>
              </a:rPr>
              <a:t> </a:t>
            </a:r>
            <a:r>
              <a:rPr lang="ru-RU" sz="1400" dirty="0" err="1" smtClean="0">
                <a:hlinkClick r:id="rId11" tooltip="Жінка біля моря"/>
              </a:rPr>
              <a:t>біля</a:t>
            </a:r>
            <a:r>
              <a:rPr lang="ru-RU" sz="1400" dirty="0" smtClean="0">
                <a:hlinkClick r:id="rId11" tooltip="Жінка біля моря"/>
              </a:rPr>
              <a:t> моря</a:t>
            </a:r>
            <a:r>
              <a:rPr lang="ru-RU" sz="1400" dirty="0" smtClean="0"/>
              <a:t> </a:t>
            </a:r>
            <a:r>
              <a:rPr lang="en-US" sz="1400" dirty="0" smtClean="0"/>
              <a:t>A Woman of the Sea </a:t>
            </a:r>
            <a:r>
              <a:rPr lang="ru-RU" sz="1400" dirty="0" smtClean="0"/>
              <a:t>продюсер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12" tooltip="1928"/>
              </a:rPr>
              <a:t>1928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13" tooltip="Цирк (фільм, 1928)"/>
              </a:rPr>
              <a:t>Цирк</a:t>
            </a:r>
            <a:r>
              <a:rPr lang="ru-RU" sz="1400" dirty="0" smtClean="0"/>
              <a:t> </a:t>
            </a:r>
            <a:r>
              <a:rPr lang="en-US" sz="1400" dirty="0" smtClean="0"/>
              <a:t>The Circus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монтажер 1928 </a:t>
            </a:r>
            <a:r>
              <a:rPr lang="ru-RU" sz="1400" dirty="0" smtClean="0">
                <a:hlinkClick r:id="rId14" tooltip="Люди мистецтва"/>
              </a:rPr>
              <a:t>Люди </a:t>
            </a:r>
            <a:r>
              <a:rPr lang="ru-RU" sz="1400" dirty="0" err="1" smtClean="0">
                <a:hlinkClick r:id="rId14" tooltip="Люди мистецтва"/>
              </a:rPr>
              <a:t>мистецтва</a:t>
            </a:r>
            <a:r>
              <a:rPr lang="ru-RU" sz="1400" dirty="0" smtClean="0"/>
              <a:t> </a:t>
            </a:r>
            <a:r>
              <a:rPr lang="en-US" sz="1400" dirty="0" smtClean="0"/>
              <a:t>Show People </a:t>
            </a:r>
            <a:r>
              <a:rPr lang="ru-RU" sz="1400" dirty="0" err="1" smtClean="0"/>
              <a:t>камео</a:t>
            </a:r>
            <a:r>
              <a:rPr lang="ru-RU" sz="1400" dirty="0" smtClean="0"/>
              <a:t> </a:t>
            </a:r>
            <a:endParaRPr lang="ru-RU" sz="1400" dirty="0" smtClean="0"/>
          </a:p>
          <a:p>
            <a:r>
              <a:rPr lang="ru-RU" sz="1400" dirty="0" smtClean="0">
                <a:hlinkClick r:id="rId15" tooltip="1931"/>
              </a:rPr>
              <a:t>1931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16" tooltip="Вогні великого міста"/>
              </a:rPr>
              <a:t>Вогні</a:t>
            </a:r>
            <a:r>
              <a:rPr lang="ru-RU" sz="1400" dirty="0" smtClean="0">
                <a:hlinkClick r:id="rId16" tooltip="Вогні великого міста"/>
              </a:rPr>
              <a:t> великого </a:t>
            </a:r>
            <a:r>
              <a:rPr lang="ru-RU" sz="1400" dirty="0" err="1" smtClean="0">
                <a:hlinkClick r:id="rId16" tooltip="Вогні великого міста"/>
              </a:rPr>
              <a:t>міста</a:t>
            </a:r>
            <a:r>
              <a:rPr lang="ru-RU" sz="1400" dirty="0" smtClean="0"/>
              <a:t> </a:t>
            </a:r>
            <a:r>
              <a:rPr lang="en-US" sz="1400" dirty="0" smtClean="0"/>
              <a:t>City Lights City Lights: A Comedy Romance in Pantomime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монтажер, </a:t>
            </a:r>
            <a:r>
              <a:rPr lang="ru-RU" sz="1400" dirty="0" smtClean="0"/>
              <a:t>композитор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17" tooltip="1936"/>
              </a:rPr>
              <a:t>1936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18" tooltip="Нові часи"/>
              </a:rPr>
              <a:t>Нові</a:t>
            </a:r>
            <a:r>
              <a:rPr lang="ru-RU" sz="1400" dirty="0" smtClean="0">
                <a:hlinkClick r:id="rId18" tooltip="Нові часи"/>
              </a:rPr>
              <a:t> </a:t>
            </a:r>
            <a:r>
              <a:rPr lang="ru-RU" sz="1400" dirty="0" err="1" smtClean="0">
                <a:hlinkClick r:id="rId18" tooltip="Нові часи"/>
              </a:rPr>
              <a:t>часи</a:t>
            </a:r>
            <a:r>
              <a:rPr lang="ru-RU" sz="1400" dirty="0" smtClean="0"/>
              <a:t> </a:t>
            </a:r>
            <a:r>
              <a:rPr lang="en-US" sz="1400" dirty="0" smtClean="0"/>
              <a:t>Modern Times The Masses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композитор </a:t>
            </a:r>
            <a:endParaRPr lang="ru-RU" sz="1400" dirty="0" smtClean="0"/>
          </a:p>
          <a:p>
            <a:r>
              <a:rPr lang="ru-RU" sz="1400" dirty="0" smtClean="0">
                <a:hlinkClick r:id="rId19" tooltip="1940"/>
              </a:rPr>
              <a:t>1940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20" tooltip="Великий диктатор"/>
              </a:rPr>
              <a:t>Великий диктатор</a:t>
            </a:r>
            <a:r>
              <a:rPr lang="ru-RU" sz="1400" dirty="0" smtClean="0"/>
              <a:t> </a:t>
            </a:r>
            <a:r>
              <a:rPr lang="en-US" sz="1400" dirty="0" smtClean="0"/>
              <a:t>The Great Dictator The Dictator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</a:t>
            </a:r>
            <a:r>
              <a:rPr lang="ru-RU" sz="1400" dirty="0" smtClean="0"/>
              <a:t>композитор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21" tooltip="1947"/>
              </a:rPr>
              <a:t>1947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22" tooltip="Місьє Верду (ще не написана)"/>
              </a:rPr>
              <a:t>Місьє</a:t>
            </a:r>
            <a:r>
              <a:rPr lang="ru-RU" sz="1400" dirty="0" smtClean="0">
                <a:hlinkClick r:id="rId22" tooltip="Місьє Верду (ще не написана)"/>
              </a:rPr>
              <a:t> </a:t>
            </a:r>
            <a:r>
              <a:rPr lang="ru-RU" sz="1400" dirty="0" err="1" smtClean="0">
                <a:hlinkClick r:id="rId22" tooltip="Місьє Верду (ще не написана)"/>
              </a:rPr>
              <a:t>Верду</a:t>
            </a:r>
            <a:r>
              <a:rPr lang="ru-RU" sz="1400" dirty="0" smtClean="0"/>
              <a:t> </a:t>
            </a:r>
            <a:r>
              <a:rPr lang="en-US" sz="1400" dirty="0" smtClean="0"/>
              <a:t>Monsieur </a:t>
            </a:r>
            <a:r>
              <a:rPr lang="en-US" sz="1400" dirty="0" err="1" smtClean="0"/>
              <a:t>Verdoux</a:t>
            </a:r>
            <a:r>
              <a:rPr lang="en-US" sz="1400" dirty="0" smtClean="0"/>
              <a:t> A Comedy of Murders / The </a:t>
            </a:r>
            <a:r>
              <a:rPr lang="en-US" sz="1400" dirty="0" err="1" smtClean="0"/>
              <a:t>Ladykiller</a:t>
            </a:r>
            <a:r>
              <a:rPr lang="en-US" sz="1400" dirty="0" smtClean="0"/>
              <a:t>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</a:t>
            </a:r>
            <a:r>
              <a:rPr lang="ru-RU" sz="1400" dirty="0" smtClean="0"/>
              <a:t>композитор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21" tooltip="1947"/>
              </a:rPr>
              <a:t>1947</a:t>
            </a:r>
            <a:r>
              <a:rPr lang="ru-RU" sz="1400" dirty="0" smtClean="0"/>
              <a:t> </a:t>
            </a:r>
            <a:r>
              <a:rPr lang="ru-RU" sz="1400" dirty="0" err="1" smtClean="0">
                <a:hlinkClick r:id="rId23" tooltip="Вогні рампи"/>
              </a:rPr>
              <a:t>Вогні</a:t>
            </a:r>
            <a:r>
              <a:rPr lang="ru-RU" sz="1400" dirty="0" smtClean="0">
                <a:hlinkClick r:id="rId23" tooltip="Вогні рампи"/>
              </a:rPr>
              <a:t> </a:t>
            </a:r>
            <a:r>
              <a:rPr lang="ru-RU" sz="1400" dirty="0" err="1" smtClean="0">
                <a:hlinkClick r:id="rId23" tooltip="Вогні рампи"/>
              </a:rPr>
              <a:t>рампи</a:t>
            </a:r>
            <a:r>
              <a:rPr lang="ru-RU" sz="1400" dirty="0" smtClean="0"/>
              <a:t> </a:t>
            </a:r>
            <a:r>
              <a:rPr lang="en-US" sz="1400" dirty="0" smtClean="0"/>
              <a:t>Limelight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композитор </a:t>
            </a:r>
            <a:endParaRPr lang="ru-RU" sz="1400" dirty="0" smtClean="0"/>
          </a:p>
          <a:p>
            <a:r>
              <a:rPr lang="ru-RU" sz="1400" dirty="0" smtClean="0">
                <a:hlinkClick r:id="rId24" tooltip="1957"/>
              </a:rPr>
              <a:t>1957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25" tooltip="Король в Нью-Йорку (ще не написана)"/>
              </a:rPr>
              <a:t>Король в Нью-Йорку</a:t>
            </a:r>
            <a:r>
              <a:rPr lang="ru-RU" sz="1400" dirty="0" smtClean="0"/>
              <a:t> </a:t>
            </a:r>
            <a:r>
              <a:rPr lang="en-US" sz="1400" dirty="0" smtClean="0"/>
              <a:t>A King in New York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, </a:t>
            </a:r>
            <a:r>
              <a:rPr lang="ru-RU" sz="1400" dirty="0" smtClean="0"/>
              <a:t>композитор</a:t>
            </a:r>
          </a:p>
          <a:p>
            <a:r>
              <a:rPr lang="ru-RU" sz="1400" dirty="0" smtClean="0"/>
              <a:t> </a:t>
            </a:r>
            <a:r>
              <a:rPr lang="ru-RU" sz="1400" dirty="0" smtClean="0">
                <a:hlinkClick r:id="rId26" tooltip="1967"/>
              </a:rPr>
              <a:t>1967</a:t>
            </a:r>
            <a:r>
              <a:rPr lang="ru-RU" sz="1400" dirty="0" smtClean="0"/>
              <a:t> </a:t>
            </a:r>
            <a:r>
              <a:rPr lang="ru-RU" sz="1400" dirty="0" smtClean="0">
                <a:hlinkClick r:id="rId27" tooltip="Графиня з Гонконгу (ще не написана)"/>
              </a:rPr>
              <a:t>Графиня </a:t>
            </a:r>
            <a:r>
              <a:rPr lang="ru-RU" sz="1400" dirty="0" err="1" smtClean="0">
                <a:hlinkClick r:id="rId27" tooltip="Графиня з Гонконгу (ще не написана)"/>
              </a:rPr>
              <a:t>з</a:t>
            </a:r>
            <a:r>
              <a:rPr lang="ru-RU" sz="1400" dirty="0" smtClean="0">
                <a:hlinkClick r:id="rId27" tooltip="Графиня з Гонконгу (ще не написана)"/>
              </a:rPr>
              <a:t> Гонконгу</a:t>
            </a:r>
            <a:r>
              <a:rPr lang="ru-RU" sz="1400" dirty="0" smtClean="0"/>
              <a:t> </a:t>
            </a:r>
            <a:r>
              <a:rPr lang="en-US" sz="1400" dirty="0" smtClean="0"/>
              <a:t>A Countess From Hong Kong </a:t>
            </a:r>
            <a:r>
              <a:rPr lang="ru-RU" sz="1400" dirty="0" smtClean="0"/>
              <a:t>продюсер, </a:t>
            </a:r>
            <a:r>
              <a:rPr lang="ru-RU" sz="1400" dirty="0" err="1" smtClean="0"/>
              <a:t>режисер</a:t>
            </a:r>
            <a:r>
              <a:rPr lang="ru-RU" sz="1400" dirty="0" smtClean="0"/>
              <a:t>, сценарист, </a:t>
            </a:r>
            <a:r>
              <a:rPr lang="ru-RU" sz="1400" dirty="0" err="1" smtClean="0"/>
              <a:t>актор</a:t>
            </a:r>
            <a:r>
              <a:rPr lang="ru-RU" sz="1400" dirty="0" smtClean="0"/>
              <a:t> (</a:t>
            </a:r>
            <a:r>
              <a:rPr lang="ru-RU" sz="1400" dirty="0" err="1" smtClean="0"/>
              <a:t>камео</a:t>
            </a:r>
            <a:r>
              <a:rPr lang="ru-RU" sz="1400" dirty="0" smtClean="0"/>
              <a:t>), композитор </a:t>
            </a:r>
            <a:r>
              <a:rPr lang="ru-RU" sz="1400" dirty="0" err="1" smtClean="0"/>
              <a:t>Чаплін</a:t>
            </a:r>
            <a:r>
              <a:rPr lang="ru-RU" sz="1400" dirty="0" smtClean="0"/>
              <a:t> часто, </a:t>
            </a:r>
            <a:r>
              <a:rPr lang="ru-RU" sz="1400" dirty="0" err="1" smtClean="0"/>
              <a:t>виконуючи</a:t>
            </a:r>
            <a:r>
              <a:rPr lang="ru-RU" sz="1400" dirty="0" smtClean="0"/>
              <a:t> </a:t>
            </a:r>
            <a:r>
              <a:rPr lang="ru-RU" sz="1400" dirty="0" err="1" smtClean="0"/>
              <a:t>епізодичні</a:t>
            </a:r>
            <a:r>
              <a:rPr lang="ru-RU" sz="1400" dirty="0" smtClean="0"/>
              <a:t> </a:t>
            </a:r>
            <a:r>
              <a:rPr lang="ru-RU" sz="1400" dirty="0" err="1" smtClean="0"/>
              <a:t>ролі</a:t>
            </a:r>
            <a:r>
              <a:rPr lang="ru-RU" sz="1400" dirty="0" smtClean="0"/>
              <a:t> (</a:t>
            </a:r>
            <a:r>
              <a:rPr lang="ru-RU" sz="1400" dirty="0" err="1" smtClean="0"/>
              <a:t>камео</a:t>
            </a:r>
            <a:r>
              <a:rPr lang="ru-RU" sz="1400" dirty="0" smtClean="0"/>
              <a:t>) в </a:t>
            </a:r>
            <a:r>
              <a:rPr lang="ru-RU" sz="1400" dirty="0" err="1" smtClean="0"/>
              <a:t>своїх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фільмах</a:t>
            </a:r>
            <a:r>
              <a:rPr lang="ru-RU" sz="1400" dirty="0" smtClean="0"/>
              <a:t>, не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</a:t>
            </a:r>
            <a:r>
              <a:rPr lang="ru-RU" sz="1400" dirty="0" err="1" smtClean="0"/>
              <a:t>вказаний</a:t>
            </a:r>
            <a:r>
              <a:rPr lang="ru-RU" sz="1400" dirty="0" smtClean="0"/>
              <a:t> в титрах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з'являвся</a:t>
            </a:r>
            <a:r>
              <a:rPr lang="ru-RU" sz="1400" dirty="0" smtClean="0"/>
              <a:t> </a:t>
            </a:r>
            <a:r>
              <a:rPr lang="ru-RU" sz="1400" dirty="0" err="1" smtClean="0"/>
              <a:t>інкогніто</a:t>
            </a:r>
            <a:r>
              <a:rPr lang="ru-RU" sz="1400" dirty="0" smtClean="0"/>
              <a:t>, </a:t>
            </a:r>
            <a:r>
              <a:rPr lang="ru-RU" sz="1400" dirty="0" err="1" smtClean="0"/>
              <a:t>але</a:t>
            </a:r>
            <a:r>
              <a:rPr lang="ru-RU" sz="1400" dirty="0" smtClean="0"/>
              <a:t> </a:t>
            </a:r>
            <a:r>
              <a:rPr lang="ru-RU" sz="1400" dirty="0" err="1" smtClean="0"/>
              <a:t>його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завжди</a:t>
            </a:r>
            <a:r>
              <a:rPr lang="ru-RU" sz="1400" dirty="0" smtClean="0"/>
              <a:t> </a:t>
            </a:r>
            <a:r>
              <a:rPr lang="ru-RU" sz="1400" dirty="0" err="1" smtClean="0"/>
              <a:t>можна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впізнати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  <p:transition advClick="0" advTm="8533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аплин в фильме &quot;Великий диктатор&quot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86256">
            <a:off x="933093" y="442597"/>
            <a:ext cx="35719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k1no.ru/Chaplin_The_Kid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52709">
            <a:off x="4959146" y="134986"/>
            <a:ext cx="2857520" cy="3571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s://encrypted-tbn2.gstatic.com/images?q=tbn:ANd9GcRaEeW9rzOFDKxtDJuiCs9AffTlCI9DiXHv7ofcUBRvlT3_F6q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852936"/>
            <a:ext cx="4176464" cy="3105150"/>
          </a:xfrm>
          <a:prstGeom prst="rect">
            <a:avLst/>
          </a:prstGeom>
          <a:noFill/>
        </p:spPr>
      </p:pic>
      <p:pic>
        <p:nvPicPr>
          <p:cNvPr id="4100" name="Picture 4" descr="http://imgy.ru/uploads/posts/2011-12/1323695857_e42fa1869755f63b32342bf6b57266ea466899e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3717032"/>
            <a:ext cx="4018037" cy="2819401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553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267494"/>
            <a:ext cx="8786874" cy="216137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Bottom">
              <a:avLst>
                <a:gd name="adj" fmla="val 61917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4786322"/>
            <a:ext cx="3786214" cy="157163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i="1" dirty="0" err="1" smtClean="0">
                <a:solidFill>
                  <a:srgbClr val="FFFF00"/>
                </a:solidFill>
              </a:rPr>
              <a:t>Презентацію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виконала</a:t>
            </a:r>
            <a:endParaRPr lang="ru-RU" sz="2000" i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sz="2000" i="1" dirty="0" err="1" smtClean="0">
                <a:solidFill>
                  <a:srgbClr val="FFFF00"/>
                </a:solidFill>
              </a:rPr>
              <a:t>Учениця</a:t>
            </a:r>
            <a:r>
              <a:rPr lang="ru-RU" sz="2000" i="1" dirty="0" smtClean="0">
                <a:solidFill>
                  <a:srgbClr val="FFFF00"/>
                </a:solidFill>
              </a:rPr>
              <a:t> </a:t>
            </a:r>
            <a:r>
              <a:rPr lang="ru-RU" sz="2000" i="1" dirty="0" err="1" smtClean="0">
                <a:solidFill>
                  <a:srgbClr val="FFFF00"/>
                </a:solidFill>
              </a:rPr>
              <a:t>групи</a:t>
            </a:r>
            <a:r>
              <a:rPr lang="ru-RU" sz="2000" i="1" dirty="0" smtClean="0">
                <a:solidFill>
                  <a:srgbClr val="FFFF00"/>
                </a:solidFill>
              </a:rPr>
              <a:t> №1</a:t>
            </a:r>
          </a:p>
          <a:p>
            <a:pPr algn="r">
              <a:buNone/>
            </a:pPr>
            <a:r>
              <a:rPr lang="uk-UA" sz="2000" i="1" dirty="0" err="1" smtClean="0">
                <a:solidFill>
                  <a:srgbClr val="FFFF00"/>
                </a:solidFill>
              </a:rPr>
              <a:t>Панькевич</a:t>
            </a:r>
            <a:r>
              <a:rPr lang="uk-UA" sz="2000" i="1" dirty="0" smtClean="0">
                <a:solidFill>
                  <a:srgbClr val="FFFF00"/>
                </a:solidFill>
              </a:rPr>
              <a:t> Соломія</a:t>
            </a:r>
            <a:endParaRPr lang="ru-RU" sz="2000" i="1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 descr="Картинка 71 из 164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2143116"/>
            <a:ext cx="3000396" cy="443534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7177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476672"/>
            <a:ext cx="4517674" cy="61210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В кінці 1898 Чаплін поступив в дитячу танцювальну групу «Вісім </a:t>
            </a:r>
            <a:r>
              <a:rPr lang="uk-UA" dirty="0" err="1" smtClean="0"/>
              <a:t>ланкаширских</a:t>
            </a:r>
            <a:r>
              <a:rPr lang="uk-UA" dirty="0" smtClean="0"/>
              <a:t> хлопців</a:t>
            </a:r>
            <a:r>
              <a:rPr lang="uk-UA" dirty="0" smtClean="0"/>
              <a:t>». </a:t>
            </a:r>
            <a:r>
              <a:rPr lang="uk-UA" dirty="0" smtClean="0"/>
              <a:t>Цікаво , що пізніше критики називали фільми Чапліна «фільм </a:t>
            </a:r>
            <a:r>
              <a:rPr lang="uk-UA" dirty="0" err="1" smtClean="0"/>
              <a:t>-балет</a:t>
            </a:r>
            <a:r>
              <a:rPr lang="uk-UA" dirty="0" smtClean="0"/>
              <a:t> ». На </a:t>
            </a:r>
            <a:r>
              <a:rPr lang="uk-UA" dirty="0" err="1" smtClean="0"/>
              <a:t>різдво</a:t>
            </a:r>
            <a:r>
              <a:rPr lang="uk-UA" dirty="0" smtClean="0"/>
              <a:t> 1900 « </a:t>
            </a:r>
            <a:r>
              <a:rPr lang="uk-UA" dirty="0" err="1" smtClean="0"/>
              <a:t>Ланкаширські</a:t>
            </a:r>
            <a:r>
              <a:rPr lang="uk-UA" dirty="0" smtClean="0"/>
              <a:t> хлопці» брали участь в пантомімі «Попелюшка» ; Чаплін у костюмі кішки вперше отримав можливість розсмішити глядачів. Навесні 1901 Чаплін йде з « </a:t>
            </a:r>
            <a:r>
              <a:rPr lang="uk-UA" dirty="0" err="1" smtClean="0"/>
              <a:t>Ланкаширських</a:t>
            </a:r>
            <a:r>
              <a:rPr lang="uk-UA" dirty="0" smtClean="0"/>
              <a:t> хлопців» . Чарлі рідко відвідував школу , працював продавцем газет , помічником лікаря , у друкарні і т. д. , але ніде довго не затримувався через </a:t>
            </a:r>
            <a:r>
              <a:rPr lang="uk-UA" dirty="0" smtClean="0"/>
              <a:t>малий вік </a:t>
            </a:r>
            <a:r>
              <a:rPr lang="uk-UA" dirty="0" smtClean="0"/>
              <a:t>. У 1903 році він (у віці 14 років) отримав постійну роботу в театрі і роль посильного Біллі у п'єсі « Шерлок Холмс ». У цей час Чаплін був практично неписьменним . Коли йому вручили текст ролі , він боявся , що його попросять прочитати вголос декілька абзаців . Роль йому допоміг вивчити брат </a:t>
            </a:r>
            <a:r>
              <a:rPr lang="uk-UA" dirty="0" err="1" smtClean="0"/>
              <a:t>Сідні</a:t>
            </a:r>
            <a:r>
              <a:rPr lang="uk-UA" dirty="0" smtClean="0"/>
              <a:t> . Протягом декількох років Чарлі також відіграє у вар'єте . З 16 років регулярно грав на скрипці по 4-16 годин на день , брав уроки у театрального диригента , або його знайомих.</a:t>
            </a:r>
            <a:br>
              <a:rPr lang="uk-UA" dirty="0" smtClean="0"/>
            </a:br>
            <a:r>
              <a:rPr lang="uk-UA" dirty="0" smtClean="0"/>
              <a:t>21 лютого 1908 отримує місце актора в театральному підприємстві </a:t>
            </a:r>
            <a:r>
              <a:rPr lang="uk-UA" dirty="0" err="1" smtClean="0"/>
              <a:t>Фреда</a:t>
            </a:r>
            <a:r>
              <a:rPr lang="uk-UA" dirty="0" smtClean="0"/>
              <a:t> </a:t>
            </a:r>
            <a:r>
              <a:rPr lang="uk-UA" dirty="0" err="1" smtClean="0"/>
              <a:t>Карно</a:t>
            </a:r>
            <a:r>
              <a:rPr lang="uk-UA" dirty="0" smtClean="0"/>
              <a:t> , яке постачало готові скетчі і пантоміми для цілого ряду </a:t>
            </a:r>
            <a:r>
              <a:rPr lang="uk-UA" dirty="0" err="1" smtClean="0"/>
              <a:t>мюзик-</a:t>
            </a:r>
            <a:r>
              <a:rPr lang="uk-UA" dirty="0" smtClean="0"/>
              <a:t> холів , і незабаром стає одним з ключових акторів у низці постановок (деякі з них він пізніше адаптував для екрану).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4032447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11622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Перші</a:t>
            </a:r>
            <a:r>
              <a:rPr lang="ru-RU" b="1" i="1" dirty="0" smtClean="0"/>
              <a:t> роки </a:t>
            </a:r>
            <a:r>
              <a:rPr lang="ru-RU" b="1" i="1" dirty="0" smtClean="0"/>
              <a:t>в США </a:t>
            </a:r>
            <a:br>
              <a:rPr lang="ru-RU" b="1" i="1" dirty="0" smtClean="0"/>
            </a:br>
            <a:r>
              <a:rPr lang="ru-RU" b="1" i="1" dirty="0" smtClean="0"/>
              <a:t>(1910—1913)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1556792"/>
            <a:ext cx="4464496" cy="5184576"/>
          </a:xfrm>
        </p:spPr>
        <p:txBody>
          <a:bodyPr>
            <a:noAutofit/>
          </a:bodyPr>
          <a:lstStyle/>
          <a:p>
            <a:endParaRPr lang="ru-RU" sz="1400" dirty="0" smtClean="0"/>
          </a:p>
          <a:p>
            <a:r>
              <a:rPr lang="ru-RU" sz="1400" dirty="0" err="1" smtClean="0"/>
              <a:t>Чаплін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трупою</a:t>
            </a:r>
            <a:r>
              <a:rPr lang="ru-RU" sz="1400" dirty="0" smtClean="0"/>
              <a:t> Карно </a:t>
            </a:r>
            <a:r>
              <a:rPr lang="ru-RU" sz="1400" dirty="0" err="1" smtClean="0"/>
              <a:t>був</a:t>
            </a:r>
            <a:r>
              <a:rPr lang="ru-RU" sz="1400" dirty="0" smtClean="0"/>
              <a:t> на гастролях у США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вересня</a:t>
            </a:r>
            <a:r>
              <a:rPr lang="ru-RU" sz="1400" dirty="0" smtClean="0"/>
              <a:t> 1910 по </a:t>
            </a:r>
            <a:r>
              <a:rPr lang="ru-RU" sz="1400" dirty="0" err="1" smtClean="0"/>
              <a:t>червень</a:t>
            </a:r>
            <a:r>
              <a:rPr lang="ru-RU" sz="1400" dirty="0" smtClean="0"/>
              <a:t> 1912 року. У 1912 </a:t>
            </a:r>
            <a:r>
              <a:rPr lang="ru-RU" sz="1400" dirty="0" err="1" smtClean="0"/>
              <a:t>році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на </a:t>
            </a:r>
            <a:r>
              <a:rPr lang="ru-RU" sz="1400" dirty="0" err="1" smtClean="0"/>
              <a:t>п'ять</a:t>
            </a:r>
            <a:r>
              <a:rPr lang="ru-RU" sz="1400" dirty="0" smtClean="0"/>
              <a:t> </a:t>
            </a:r>
            <a:r>
              <a:rPr lang="ru-RU" sz="1400" dirty="0" err="1" smtClean="0"/>
              <a:t>місяців</a:t>
            </a:r>
            <a:r>
              <a:rPr lang="ru-RU" sz="1400" dirty="0" smtClean="0"/>
              <a:t> </a:t>
            </a:r>
            <a:r>
              <a:rPr lang="ru-RU" sz="1400" dirty="0" err="1" smtClean="0"/>
              <a:t>повертається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Англії</a:t>
            </a:r>
            <a:r>
              <a:rPr lang="ru-RU" sz="1400" dirty="0" smtClean="0"/>
              <a:t> , а 2 </a:t>
            </a:r>
            <a:r>
              <a:rPr lang="ru-RU" sz="1400" dirty="0" err="1" smtClean="0"/>
              <a:t>жовтня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знову</a:t>
            </a:r>
            <a:r>
              <a:rPr lang="ru-RU" sz="1400" dirty="0" smtClean="0"/>
              <a:t> разом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трупою</a:t>
            </a:r>
            <a:r>
              <a:rPr lang="ru-RU" sz="1400" dirty="0" smtClean="0"/>
              <a:t> Карно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приїхав</a:t>
            </a:r>
            <a:r>
              <a:rPr lang="ru-RU" sz="1400" dirty="0" smtClean="0"/>
              <a:t> в США 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цього</a:t>
            </a:r>
            <a:r>
              <a:rPr lang="ru-RU" sz="1400" dirty="0" smtClean="0"/>
              <a:t> разу </a:t>
            </a:r>
            <a:r>
              <a:rPr lang="ru-RU" sz="1400" dirty="0" err="1" smtClean="0"/>
              <a:t>прийняв</a:t>
            </a:r>
            <a:r>
              <a:rPr lang="ru-RU" sz="1400" dirty="0" smtClean="0"/>
              <a:t> </a:t>
            </a:r>
            <a:r>
              <a:rPr lang="ru-RU" sz="1400" dirty="0" err="1" smtClean="0"/>
              <a:t>рішення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залишитися</a:t>
            </a:r>
            <a:r>
              <a:rPr lang="ru-RU" sz="1400" dirty="0" smtClean="0"/>
              <a:t> в </a:t>
            </a:r>
            <a:r>
              <a:rPr lang="ru-RU" sz="1400" dirty="0" err="1" smtClean="0"/>
              <a:t>цій</a:t>
            </a:r>
            <a:r>
              <a:rPr lang="ru-RU" sz="1400" dirty="0" smtClean="0"/>
              <a:t> </a:t>
            </a:r>
            <a:r>
              <a:rPr lang="ru-RU" sz="1400" dirty="0" err="1" smtClean="0"/>
              <a:t>країні</a:t>
            </a:r>
            <a:r>
              <a:rPr lang="ru-RU" sz="1400" dirty="0" smtClean="0"/>
              <a:t>. </a:t>
            </a:r>
            <a:r>
              <a:rPr lang="ru-RU" sz="1400" dirty="0" err="1" smtClean="0"/>
              <a:t>Чаплін</a:t>
            </a:r>
            <a:r>
              <a:rPr lang="ru-RU" sz="1400" dirty="0" smtClean="0"/>
              <a:t> </a:t>
            </a:r>
            <a:r>
              <a:rPr lang="ru-RU" sz="1400" dirty="0" err="1" smtClean="0"/>
              <a:t>ділив</a:t>
            </a:r>
            <a:r>
              <a:rPr lang="ru-RU" sz="1400" dirty="0" smtClean="0"/>
              <a:t> одну </a:t>
            </a:r>
            <a:r>
              <a:rPr lang="ru-RU" sz="1400" dirty="0" err="1" smtClean="0"/>
              <a:t>кімнату</a:t>
            </a:r>
            <a:r>
              <a:rPr lang="ru-RU" sz="1400" dirty="0" smtClean="0"/>
              <a:t> </a:t>
            </a:r>
            <a:r>
              <a:rPr lang="ru-RU" sz="1400" dirty="0" err="1" smtClean="0"/>
              <a:t>з</a:t>
            </a:r>
            <a:r>
              <a:rPr lang="ru-RU" sz="1400" dirty="0" smtClean="0"/>
              <a:t> Артуром </a:t>
            </a:r>
            <a:r>
              <a:rPr lang="ru-RU" sz="1400" dirty="0" err="1" smtClean="0"/>
              <a:t>Стенлі</a:t>
            </a:r>
            <a:r>
              <a:rPr lang="ru-RU" sz="1400" dirty="0" smtClean="0"/>
              <a:t> </a:t>
            </a:r>
            <a:r>
              <a:rPr lang="ru-RU" sz="1400" dirty="0" err="1" smtClean="0"/>
              <a:t>Джефферсоном</a:t>
            </a:r>
            <a:r>
              <a:rPr lang="ru-RU" sz="1400" dirty="0" smtClean="0"/>
              <a:t> , </a:t>
            </a:r>
            <a:r>
              <a:rPr lang="ru-RU" sz="1400" dirty="0" err="1" smtClean="0"/>
              <a:t>який</a:t>
            </a:r>
            <a:r>
              <a:rPr lang="ru-RU" sz="1400" dirty="0" smtClean="0"/>
              <a:t> </a:t>
            </a:r>
            <a:r>
              <a:rPr lang="ru-RU" sz="1400" dirty="0" err="1" smtClean="0"/>
              <a:t>пізніше</a:t>
            </a:r>
            <a:r>
              <a:rPr lang="ru-RU" sz="1400" dirty="0" smtClean="0"/>
              <a:t> прославиться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</a:t>
            </a:r>
            <a:r>
              <a:rPr lang="ru-RU" sz="1400" dirty="0" err="1" smtClean="0"/>
              <a:t>псевдонімом</a:t>
            </a:r>
            <a:r>
              <a:rPr lang="ru-RU" sz="1400" dirty="0" smtClean="0"/>
              <a:t> Стен </a:t>
            </a:r>
            <a:r>
              <a:rPr lang="ru-RU" sz="1400" dirty="0" err="1" smtClean="0"/>
              <a:t>Лорел</a:t>
            </a:r>
            <a:r>
              <a:rPr lang="ru-RU" sz="1400" dirty="0" smtClean="0"/>
              <a:t> . </a:t>
            </a:r>
            <a:r>
              <a:rPr lang="ru-RU" sz="1400" dirty="0" err="1" smtClean="0"/>
              <a:t>Під</a:t>
            </a:r>
            <a:r>
              <a:rPr lang="ru-RU" sz="1400" dirty="0" smtClean="0"/>
              <a:t> час одного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виступів</a:t>
            </a:r>
            <a:r>
              <a:rPr lang="ru-RU" sz="1400" dirty="0" smtClean="0"/>
              <a:t> </a:t>
            </a:r>
            <a:r>
              <a:rPr lang="ru-RU" sz="1400" dirty="0" err="1" smtClean="0"/>
              <a:t>Чапліна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помітив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кінопродюсер</a:t>
            </a:r>
            <a:r>
              <a:rPr lang="ru-RU" sz="1400" dirty="0" smtClean="0"/>
              <a:t> Мак </a:t>
            </a:r>
            <a:r>
              <a:rPr lang="ru-RU" sz="1400" dirty="0" err="1" smtClean="0"/>
              <a:t>Сеннет</a:t>
            </a:r>
            <a:r>
              <a:rPr lang="ru-RU" sz="1400" dirty="0" smtClean="0"/>
              <a:t> . </a:t>
            </a:r>
            <a:r>
              <a:rPr lang="ru-RU" sz="1400" dirty="0" err="1" smtClean="0"/>
              <a:t>Гра</a:t>
            </a:r>
            <a:r>
              <a:rPr lang="ru-RU" sz="1400" dirty="0" smtClean="0"/>
              <a:t> </a:t>
            </a:r>
            <a:r>
              <a:rPr lang="ru-RU" sz="1400" dirty="0" err="1" smtClean="0"/>
              <a:t>Чарлі</a:t>
            </a:r>
            <a:r>
              <a:rPr lang="ru-RU" sz="1400" dirty="0" smtClean="0"/>
              <a:t> </a:t>
            </a:r>
            <a:r>
              <a:rPr lang="ru-RU" sz="1400" dirty="0" err="1" smtClean="0"/>
              <a:t>сподобалася</a:t>
            </a:r>
            <a:r>
              <a:rPr lang="ru-RU" sz="1400" dirty="0" smtClean="0"/>
              <a:t> </a:t>
            </a:r>
            <a:r>
              <a:rPr lang="ru-RU" sz="1400" dirty="0" err="1" smtClean="0"/>
              <a:t>Макові</a:t>
            </a:r>
            <a:r>
              <a:rPr lang="ru-RU" sz="1400" dirty="0" smtClean="0"/>
              <a:t> , </a:t>
            </a:r>
            <a:r>
              <a:rPr lang="ru-RU" sz="1400" dirty="0" err="1" smtClean="0"/>
              <a:t>і</a:t>
            </a:r>
            <a:r>
              <a:rPr lang="ru-RU" sz="1400" dirty="0" smtClean="0"/>
              <a:t> </a:t>
            </a:r>
            <a:r>
              <a:rPr lang="ru-RU" sz="1400" dirty="0" err="1" smtClean="0"/>
              <a:t>він</a:t>
            </a:r>
            <a:r>
              <a:rPr lang="ru-RU" sz="1400" dirty="0" smtClean="0"/>
              <a:t> запросив артиста на роботу в свою </a:t>
            </a:r>
            <a:r>
              <a:rPr lang="ru-RU" sz="1400" dirty="0" err="1" smtClean="0"/>
              <a:t>студію</a:t>
            </a:r>
            <a:r>
              <a:rPr lang="ru-RU" sz="1400" dirty="0" smtClean="0"/>
              <a:t> « </a:t>
            </a:r>
            <a:r>
              <a:rPr lang="ru-RU" sz="1400" dirty="0" err="1" smtClean="0"/>
              <a:t>Кистоун</a:t>
            </a:r>
            <a:r>
              <a:rPr lang="ru-RU" sz="1400" dirty="0" smtClean="0"/>
              <a:t> » ( </a:t>
            </a:r>
            <a:r>
              <a:rPr lang="en-US" sz="1400" dirty="0" smtClean="0"/>
              <a:t>en : Keystone Studios ) . 23 </a:t>
            </a:r>
            <a:r>
              <a:rPr lang="ru-RU" sz="1400" dirty="0" err="1" smtClean="0"/>
              <a:t>вересня</a:t>
            </a:r>
            <a:r>
              <a:rPr lang="ru-RU" sz="1400" dirty="0" smtClean="0"/>
              <a:t> 1913 </a:t>
            </a:r>
            <a:r>
              <a:rPr lang="ru-RU" sz="1400" dirty="0" err="1" smtClean="0"/>
              <a:t>Чаплін</a:t>
            </a:r>
            <a:r>
              <a:rPr lang="ru-RU" sz="1400" dirty="0" smtClean="0"/>
              <a:t> </a:t>
            </a:r>
            <a:r>
              <a:rPr lang="ru-RU" sz="1400" dirty="0" err="1" smtClean="0"/>
              <a:t>уклав</a:t>
            </a:r>
            <a:r>
              <a:rPr lang="ru-RU" sz="1400" dirty="0" smtClean="0"/>
              <a:t> контракт </a:t>
            </a:r>
            <a:r>
              <a:rPr lang="ru-RU" sz="1400" dirty="0" err="1" smtClean="0"/>
              <a:t>з</a:t>
            </a:r>
            <a:r>
              <a:rPr lang="ru-RU" sz="1400" dirty="0" smtClean="0"/>
              <a:t> « </a:t>
            </a:r>
            <a:r>
              <a:rPr lang="ru-RU" sz="1400" dirty="0" err="1" smtClean="0"/>
              <a:t>Кистоун</a:t>
            </a:r>
            <a:r>
              <a:rPr lang="ru-RU" sz="1400" dirty="0" smtClean="0"/>
              <a:t> » </a:t>
            </a:r>
            <a:r>
              <a:rPr lang="ru-RU" sz="1400" dirty="0" err="1" smtClean="0"/>
              <a:t>з</a:t>
            </a:r>
            <a:r>
              <a:rPr lang="ru-RU" sz="1400" dirty="0" smtClean="0"/>
              <a:t> </a:t>
            </a:r>
            <a:r>
              <a:rPr lang="ru-RU" sz="1400" dirty="0" err="1" smtClean="0"/>
              <a:t>платнею</a:t>
            </a:r>
            <a:r>
              <a:rPr lang="ru-RU" sz="1400" dirty="0" smtClean="0"/>
              <a:t> в 150 </a:t>
            </a:r>
            <a:r>
              <a:rPr lang="ru-RU" sz="1400" dirty="0" err="1" smtClean="0"/>
              <a:t>доларів</a:t>
            </a:r>
            <a:r>
              <a:rPr lang="ru-RU" sz="1400" dirty="0" smtClean="0"/>
              <a:t> на </a:t>
            </a:r>
            <a:r>
              <a:rPr lang="ru-RU" sz="1400" dirty="0" err="1" smtClean="0"/>
              <a:t>тиждень</a:t>
            </a:r>
            <a:r>
              <a:rPr lang="ru-RU" sz="1400" dirty="0" smtClean="0"/>
              <a:t>. </a:t>
            </a:r>
            <a:r>
              <a:rPr lang="ru-RU" sz="1400" dirty="0" err="1" smtClean="0"/>
              <a:t>Спочатку</a:t>
            </a:r>
            <a:r>
              <a:rPr lang="ru-RU" sz="1400" dirty="0" smtClean="0"/>
              <a:t> молодому </a:t>
            </a:r>
            <a:r>
              <a:rPr lang="ru-RU" sz="1400" dirty="0" err="1" smtClean="0"/>
              <a:t>акторові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важко</a:t>
            </a:r>
            <a:r>
              <a:rPr lang="ru-RU" sz="1400" dirty="0" smtClean="0"/>
              <a:t> </a:t>
            </a:r>
            <a:r>
              <a:rPr lang="ru-RU" sz="1400" dirty="0" err="1" smtClean="0"/>
              <a:t>пристосуватися</a:t>
            </a:r>
            <a:r>
              <a:rPr lang="ru-RU" sz="1400" dirty="0" smtClean="0"/>
              <a:t> до </a:t>
            </a:r>
            <a:r>
              <a:rPr lang="ru-RU" sz="1400" dirty="0" err="1" smtClean="0"/>
              <a:t>нових</a:t>
            </a:r>
            <a:r>
              <a:rPr lang="ru-RU" sz="1400" dirty="0" smtClean="0"/>
              <a:t> для </a:t>
            </a:r>
            <a:r>
              <a:rPr lang="ru-RU" sz="1400" dirty="0" err="1" smtClean="0"/>
              <a:t>нього</a:t>
            </a:r>
            <a:r>
              <a:rPr lang="ru-RU" sz="1400" dirty="0" smtClean="0"/>
              <a:t> </a:t>
            </a:r>
            <a:r>
              <a:rPr lang="ru-RU" sz="1400" dirty="0" err="1" smtClean="0"/>
              <a:t>вимогам</a:t>
            </a:r>
            <a:r>
              <a:rPr lang="ru-RU" sz="1400" dirty="0" smtClean="0"/>
              <a:t> </a:t>
            </a:r>
            <a:r>
              <a:rPr lang="ru-RU" sz="1400" dirty="0" err="1" smtClean="0"/>
              <a:t>кінематографа</a:t>
            </a:r>
            <a:r>
              <a:rPr lang="ru-RU" sz="1400" dirty="0" smtClean="0"/>
              <a:t>. </a:t>
            </a:r>
            <a:r>
              <a:rPr lang="ru-RU" sz="1400" dirty="0" err="1" smtClean="0"/>
              <a:t>Після</a:t>
            </a:r>
            <a:r>
              <a:rPr lang="ru-RU" sz="1400" dirty="0" smtClean="0"/>
              <a:t> </a:t>
            </a:r>
            <a:r>
              <a:rPr lang="ru-RU" sz="1400" dirty="0" err="1" smtClean="0"/>
              <a:t>першого</a:t>
            </a:r>
            <a:r>
              <a:rPr lang="ru-RU" sz="1400" dirty="0" smtClean="0"/>
              <a:t> </a:t>
            </a:r>
            <a:r>
              <a:rPr lang="ru-RU" sz="1400" dirty="0" err="1" smtClean="0"/>
              <a:t>фільму</a:t>
            </a:r>
            <a:r>
              <a:rPr lang="ru-RU" sz="1400" dirty="0" smtClean="0"/>
              <a:t> </a:t>
            </a:r>
            <a:r>
              <a:rPr lang="ru-RU" sz="1400" dirty="0" err="1" smtClean="0"/>
              <a:t>Сеннетт</a:t>
            </a:r>
            <a:r>
              <a:rPr lang="ru-RU" sz="1400" dirty="0" smtClean="0"/>
              <a:t> </a:t>
            </a:r>
            <a:r>
              <a:rPr lang="ru-RU" sz="1400" dirty="0" err="1" smtClean="0"/>
              <a:t>навіть</a:t>
            </a:r>
            <a:r>
              <a:rPr lang="ru-RU" sz="1400" dirty="0" smtClean="0"/>
              <a:t> </a:t>
            </a:r>
            <a:r>
              <a:rPr lang="ru-RU" sz="1400" dirty="0" err="1" smtClean="0"/>
              <a:t>зізнавався</a:t>
            </a:r>
            <a:r>
              <a:rPr lang="ru-RU" sz="1400" dirty="0" smtClean="0"/>
              <a:t> , </a:t>
            </a:r>
            <a:r>
              <a:rPr lang="ru-RU" sz="1400" dirty="0" err="1" smtClean="0"/>
              <a:t>що</a:t>
            </a:r>
            <a:r>
              <a:rPr lang="ru-RU" sz="1400" dirty="0" smtClean="0"/>
              <a:t> </a:t>
            </a:r>
            <a:r>
              <a:rPr lang="ru-RU" sz="1400" dirty="0" err="1" smtClean="0"/>
              <a:t>рішення</a:t>
            </a:r>
            <a:r>
              <a:rPr lang="ru-RU" sz="1400" dirty="0" smtClean="0"/>
              <a:t> </a:t>
            </a:r>
            <a:r>
              <a:rPr lang="ru-RU" sz="1400" dirty="0" err="1" smtClean="0"/>
              <a:t>взяти</a:t>
            </a:r>
            <a:r>
              <a:rPr lang="ru-RU" sz="1400" dirty="0" smtClean="0"/>
              <a:t> в команду </a:t>
            </a:r>
            <a:r>
              <a:rPr lang="ru-RU" sz="1400" dirty="0" err="1" smtClean="0"/>
              <a:t>Чапліна</a:t>
            </a:r>
            <a:r>
              <a:rPr lang="ru-RU" sz="1400" dirty="0" smtClean="0"/>
              <a:t> </a:t>
            </a:r>
            <a:r>
              <a:rPr lang="ru-RU" sz="1400" dirty="0" err="1" smtClean="0"/>
              <a:t>було</a:t>
            </a:r>
            <a:r>
              <a:rPr lang="ru-RU" sz="1400" dirty="0" smtClean="0"/>
              <a:t> </a:t>
            </a:r>
            <a:r>
              <a:rPr lang="ru-RU" sz="1400" dirty="0" err="1" smtClean="0"/>
              <a:t>помилковим</a:t>
            </a:r>
            <a:endParaRPr lang="ru-RU" sz="1400" dirty="0" smtClean="0"/>
          </a:p>
          <a:p>
            <a:endParaRPr lang="uk-UA" sz="1400" dirty="0" smtClean="0"/>
          </a:p>
          <a:p>
            <a:pPr algn="ctr">
              <a:buNone/>
            </a:pPr>
            <a:endParaRPr lang="ru-RU" sz="1400" b="1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72003"/>
            <a:ext cx="4681783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7270"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Діяльність</a:t>
            </a:r>
            <a:r>
              <a:rPr lang="ru-RU" b="1" i="1" dirty="0" smtClean="0"/>
              <a:t> </a:t>
            </a:r>
            <a:r>
              <a:rPr lang="ru-RU" b="1" i="1" dirty="0" smtClean="0"/>
              <a:t>(1919—1939)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196752"/>
            <a:ext cx="4229072" cy="5304082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uk-UA" dirty="0" smtClean="0"/>
              <a:t>З часом Чаплін вирішив здобути творчу самостійність і в 1919 році заснував студію « Юнайтед </a:t>
            </a:r>
            <a:r>
              <a:rPr lang="uk-UA" dirty="0" err="1" smtClean="0"/>
              <a:t>Артистс</a:t>
            </a:r>
            <a:r>
              <a:rPr lang="uk-UA" dirty="0" smtClean="0"/>
              <a:t> » спільно з Мері </a:t>
            </a:r>
            <a:r>
              <a:rPr lang="uk-UA" dirty="0" err="1" smtClean="0"/>
              <a:t>Пікфорд</a:t>
            </a:r>
            <a:r>
              <a:rPr lang="uk-UA" dirty="0" smtClean="0"/>
              <a:t> , Дугласом </a:t>
            </a:r>
            <a:r>
              <a:rPr lang="uk-UA" dirty="0" err="1" smtClean="0"/>
              <a:t>Фербенкс</a:t>
            </a:r>
            <a:r>
              <a:rPr lang="uk-UA" dirty="0" smtClean="0"/>
              <a:t> </a:t>
            </a:r>
            <a:r>
              <a:rPr lang="uk-UA" dirty="0" err="1" smtClean="0"/>
              <a:t>іДевідом</a:t>
            </a:r>
            <a:r>
              <a:rPr lang="uk-UA" dirty="0" smtClean="0"/>
              <a:t> У. </a:t>
            </a:r>
            <a:r>
              <a:rPr lang="uk-UA" dirty="0" err="1" smtClean="0"/>
              <a:t>Гриффітом</a:t>
            </a:r>
            <a:r>
              <a:rPr lang="uk-UA" dirty="0" smtClean="0"/>
              <a:t> .</a:t>
            </a:r>
            <a:br>
              <a:rPr lang="uk-UA" dirty="0" smtClean="0"/>
            </a:br>
            <a:r>
              <a:rPr lang="uk-UA" dirty="0" smtClean="0"/>
              <a:t>У 1921 році Чаплін здійснив подорож до Європи на лайнері «</a:t>
            </a:r>
            <a:r>
              <a:rPr lang="uk-UA" dirty="0" err="1" smtClean="0"/>
              <a:t>Олімпік</a:t>
            </a:r>
            <a:r>
              <a:rPr lang="uk-UA" dirty="0" smtClean="0"/>
              <a:t>» , брате «Титаніка</a:t>
            </a:r>
            <a:r>
              <a:rPr lang="uk-UA" dirty="0" smtClean="0"/>
              <a:t>» </a:t>
            </a:r>
            <a:r>
              <a:rPr lang="uk-UA" dirty="0" smtClean="0"/>
              <a:t>. У Лондоні і Парижі при його появі збираються величезні натовпи . За три перші дні в Лондоні Чаплін отримав 73000 листів. У Берліні його ніхто не знав , в післявоєнній Німеччині фільми Чапліна не з'являлися . Другий візит до Європи Чаплін зробив в 1931 році - під час прем'єри фільму «Вогні великого міста» . Втретє Чаплін побував в Європі в 1936 році під час показу фільму «Нові часи». До 1922 року Чаплін не мав власного будинку - жив в орендованих будинках, готелях та клубі . У 1922 р. Чаплін побудував свій будинок у </a:t>
            </a:r>
            <a:r>
              <a:rPr lang="uk-UA" dirty="0" err="1" smtClean="0"/>
              <a:t>Беверлі</a:t>
            </a:r>
            <a:r>
              <a:rPr lang="uk-UA" dirty="0" smtClean="0"/>
              <a:t> - </a:t>
            </a:r>
            <a:r>
              <a:rPr lang="uk-UA" dirty="0" err="1" smtClean="0"/>
              <a:t>Хіллс</a:t>
            </a:r>
            <a:r>
              <a:rPr lang="uk-UA" dirty="0" smtClean="0"/>
              <a:t>. У будинку , крім 40 кімнат , були кінозал і орган</a:t>
            </a:r>
            <a:r>
              <a:rPr lang="uk-UA" dirty="0" smtClean="0"/>
              <a:t>.</a:t>
            </a:r>
            <a:r>
              <a:rPr lang="ru-RU" dirty="0" smtClean="0"/>
              <a:t> Славу </a:t>
            </a:r>
            <a:r>
              <a:rPr lang="ru-RU" dirty="0" err="1" smtClean="0"/>
              <a:t>Чапліну</a:t>
            </a:r>
            <a:r>
              <a:rPr lang="ru-RU" dirty="0" smtClean="0"/>
              <a:t> принесло </a:t>
            </a:r>
            <a:r>
              <a:rPr lang="ru-RU" dirty="0" err="1" smtClean="0"/>
              <a:t>німе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хоча</a:t>
            </a:r>
            <a:r>
              <a:rPr lang="ru-RU" dirty="0" smtClean="0"/>
              <a:t> звук </a:t>
            </a:r>
            <a:r>
              <a:rPr lang="ru-RU" dirty="0" err="1" smtClean="0"/>
              <a:t>з'явився</a:t>
            </a:r>
            <a:r>
              <a:rPr lang="ru-RU" dirty="0" smtClean="0"/>
              <a:t> у </a:t>
            </a:r>
            <a:r>
              <a:rPr lang="ru-RU" dirty="0" err="1" smtClean="0"/>
              <a:t>фільмах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в 1927 </a:t>
            </a:r>
            <a:r>
              <a:rPr lang="ru-RU" dirty="0" err="1" smtClean="0"/>
              <a:t>році</a:t>
            </a:r>
            <a:r>
              <a:rPr lang="ru-RU" dirty="0" smtClean="0"/>
              <a:t>, </a:t>
            </a:r>
            <a:r>
              <a:rPr lang="ru-RU" dirty="0" err="1" smtClean="0"/>
              <a:t>Чарлі</a:t>
            </a:r>
            <a:r>
              <a:rPr lang="ru-RU" dirty="0" smtClean="0"/>
              <a:t>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вірним</a:t>
            </a:r>
            <a:r>
              <a:rPr lang="ru-RU" dirty="0" smtClean="0"/>
              <a:t> </a:t>
            </a:r>
            <a:r>
              <a:rPr lang="ru-RU" dirty="0" err="1" smtClean="0"/>
              <a:t>старій</a:t>
            </a:r>
            <a:r>
              <a:rPr lang="ru-RU" dirty="0" smtClean="0"/>
              <a:t> </a:t>
            </a:r>
            <a:r>
              <a:rPr lang="ru-RU" dirty="0" err="1" smtClean="0"/>
              <a:t>кінотехніці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ціле</a:t>
            </a:r>
            <a:r>
              <a:rPr lang="ru-RU" dirty="0" smtClean="0"/>
              <a:t> </a:t>
            </a:r>
            <a:r>
              <a:rPr lang="ru-RU" dirty="0" err="1" smtClean="0"/>
              <a:t>десятиліття</a:t>
            </a:r>
            <a:r>
              <a:rPr lang="ru-RU" dirty="0" smtClean="0"/>
              <a:t>. </a:t>
            </a:r>
            <a:r>
              <a:rPr lang="ru-RU" dirty="0" err="1" smtClean="0"/>
              <a:t>Першою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звуковою картиною </a:t>
            </a:r>
            <a:r>
              <a:rPr lang="ru-RU" dirty="0" err="1" smtClean="0"/>
              <a:t>Чапліна</a:t>
            </a:r>
            <a:r>
              <a:rPr lang="ru-RU" dirty="0" smtClean="0"/>
              <a:t> став «</a:t>
            </a:r>
            <a:r>
              <a:rPr lang="ru-RU" dirty="0" smtClean="0"/>
              <a:t>Великий </a:t>
            </a:r>
            <a:r>
              <a:rPr lang="ru-RU" dirty="0" smtClean="0"/>
              <a:t>диктатор</a:t>
            </a:r>
            <a:r>
              <a:rPr lang="ru-RU" dirty="0" smtClean="0"/>
              <a:t>»— </a:t>
            </a:r>
            <a:r>
              <a:rPr lang="ru-RU" dirty="0" err="1" smtClean="0"/>
              <a:t>антигітлерівський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</a:t>
            </a:r>
            <a:r>
              <a:rPr lang="ru-RU" dirty="0" err="1" smtClean="0"/>
              <a:t>знятий</a:t>
            </a:r>
            <a:r>
              <a:rPr lang="ru-RU" dirty="0" smtClean="0"/>
              <a:t> в </a:t>
            </a:r>
            <a:r>
              <a:rPr lang="ru-RU" dirty="0" smtClean="0"/>
              <a:t>1940 </a:t>
            </a:r>
            <a:r>
              <a:rPr lang="ru-RU" dirty="0" err="1" smtClean="0"/>
              <a:t>році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останній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, де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образ </a:t>
            </a:r>
            <a:r>
              <a:rPr lang="ru-RU" dirty="0" err="1" smtClean="0"/>
              <a:t>Бродяги-Чарлі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7" y="1143000"/>
            <a:ext cx="45624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 advTm="10998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Останні роки життя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48" y="1071546"/>
            <a:ext cx="7429552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dirty="0" smtClean="0"/>
              <a:t>У 1952 році Чаплін створює фільм «Вогні рампи» - розповідь про долю творчої людини і про творчість взагалі. 17 вересня 1952 Чаплін вирушив до Лондона на світову прем'єру «Вогнів рампи», і глава ФБР Едгар Гувер домігся від імміграційної влади заборони на зворотний в'їзд актора в країну. Чаплін оселився </a:t>
            </a:r>
            <a:r>
              <a:rPr lang="uk-UA" dirty="0" smtClean="0"/>
              <a:t>в </a:t>
            </a:r>
            <a:r>
              <a:rPr lang="uk-UA" dirty="0" err="1" smtClean="0"/>
              <a:t>Швейцаріі</a:t>
            </a:r>
            <a:r>
              <a:rPr lang="uk-UA" dirty="0" smtClean="0"/>
              <a:t>, в містечку </a:t>
            </a:r>
            <a:r>
              <a:rPr lang="uk-UA" dirty="0" err="1" smtClean="0"/>
              <a:t>Веве</a:t>
            </a:r>
            <a:r>
              <a:rPr lang="uk-UA" dirty="0" smtClean="0"/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7652" name="Picture 4" descr="http://charlie-chaplin.narod.ru/charl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00108"/>
            <a:ext cx="1759678" cy="55007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55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i="1" dirty="0" err="1" smtClean="0"/>
              <a:t>Останні</a:t>
            </a:r>
            <a:r>
              <a:rPr lang="ru-RU" sz="4900" b="1" i="1" dirty="0" smtClean="0"/>
              <a:t> </a:t>
            </a:r>
            <a:r>
              <a:rPr lang="ru-RU" sz="4900" b="1" i="1" dirty="0" err="1" smtClean="0"/>
              <a:t>роботи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268760"/>
            <a:ext cx="3322712" cy="4465968"/>
          </a:xfrm>
        </p:spPr>
        <p:txBody>
          <a:bodyPr>
            <a:normAutofit fontScale="25000" lnSpcReduction="20000"/>
          </a:bodyPr>
          <a:lstStyle/>
          <a:p>
            <a:r>
              <a:rPr lang="ru-RU" sz="4800" dirty="0" smtClean="0"/>
              <a:t>У </a:t>
            </a:r>
            <a:r>
              <a:rPr lang="ru-RU" sz="4800" dirty="0" err="1" smtClean="0"/>
              <a:t>Швейцарії</a:t>
            </a:r>
            <a:r>
              <a:rPr lang="ru-RU" sz="4800" dirty="0" smtClean="0"/>
              <a:t>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</a:t>
            </a:r>
            <a:r>
              <a:rPr lang="ru-RU" sz="4800" dirty="0" err="1" smtClean="0"/>
              <a:t>пише</a:t>
            </a:r>
            <a:r>
              <a:rPr lang="ru-RU" sz="4800" dirty="0" smtClean="0"/>
              <a:t> </a:t>
            </a:r>
            <a:r>
              <a:rPr lang="ru-RU" sz="4800" dirty="0" err="1" smtClean="0"/>
              <a:t>музику</a:t>
            </a:r>
            <a:r>
              <a:rPr lang="ru-RU" sz="4800" dirty="0" smtClean="0"/>
              <a:t> до </a:t>
            </a:r>
            <a:r>
              <a:rPr lang="ru-RU" sz="4800" dirty="0" err="1" smtClean="0"/>
              <a:t>своїх</a:t>
            </a:r>
            <a:r>
              <a:rPr lang="ru-RU" sz="4800" dirty="0" smtClean="0"/>
              <a:t> </a:t>
            </a:r>
            <a:r>
              <a:rPr lang="ru-RU" sz="4800" dirty="0" err="1" smtClean="0"/>
              <a:t>старих</a:t>
            </a:r>
            <a:r>
              <a:rPr lang="ru-RU" sz="4800" dirty="0" smtClean="0"/>
              <a:t> </a:t>
            </a:r>
            <a:r>
              <a:rPr lang="ru-RU" sz="4800" dirty="0" err="1" smtClean="0"/>
              <a:t>німих</a:t>
            </a:r>
            <a:r>
              <a:rPr lang="ru-RU" sz="4800" dirty="0" smtClean="0"/>
              <a:t> </a:t>
            </a:r>
            <a:r>
              <a:rPr lang="ru-RU" sz="4800" dirty="0" err="1" smtClean="0"/>
              <a:t>фільмів</a:t>
            </a:r>
            <a:r>
              <a:rPr lang="ru-RU" sz="4800" dirty="0" smtClean="0"/>
              <a:t>, </a:t>
            </a:r>
            <a:r>
              <a:rPr lang="ru-RU" sz="4800" dirty="0" err="1" smtClean="0"/>
              <a:t>озвучує</a:t>
            </a:r>
            <a:r>
              <a:rPr lang="ru-RU" sz="4800" dirty="0" smtClean="0"/>
              <a:t> </a:t>
            </a:r>
            <a:r>
              <a:rPr lang="ru-RU" sz="4800" dirty="0" err="1" smtClean="0"/>
              <a:t>фільм</a:t>
            </a:r>
            <a:r>
              <a:rPr lang="ru-RU" sz="4800" dirty="0" smtClean="0"/>
              <a:t> «Золота лихоманка».</a:t>
            </a:r>
          </a:p>
          <a:p>
            <a:r>
              <a:rPr lang="ru-RU" sz="4800" dirty="0" err="1" smtClean="0"/>
              <a:t>Актор</a:t>
            </a:r>
            <a:r>
              <a:rPr lang="ru-RU" sz="4800" dirty="0" smtClean="0"/>
              <a:t> </a:t>
            </a:r>
            <a:r>
              <a:rPr lang="ru-RU" sz="4800" dirty="0" err="1" smtClean="0"/>
              <a:t>був</a:t>
            </a:r>
            <a:r>
              <a:rPr lang="ru-RU" sz="4800" dirty="0" smtClean="0"/>
              <a:t> </a:t>
            </a:r>
            <a:r>
              <a:rPr lang="ru-RU" sz="4800" dirty="0" err="1" smtClean="0"/>
              <a:t>нагороджений</a:t>
            </a:r>
            <a:r>
              <a:rPr lang="ru-RU" sz="4800" dirty="0" smtClean="0"/>
              <a:t> </a:t>
            </a:r>
            <a:r>
              <a:rPr lang="ru-RU" sz="4800" dirty="0" err="1" smtClean="0"/>
              <a:t>Міжнародною</a:t>
            </a:r>
            <a:r>
              <a:rPr lang="ru-RU" sz="4800" dirty="0" smtClean="0"/>
              <a:t> </a:t>
            </a:r>
            <a:r>
              <a:rPr lang="ru-RU" sz="4800" dirty="0" err="1" smtClean="0"/>
              <a:t>премією</a:t>
            </a:r>
            <a:r>
              <a:rPr lang="ru-RU" sz="4800" dirty="0" smtClean="0"/>
              <a:t> Миру в 1954 </a:t>
            </a:r>
            <a:r>
              <a:rPr lang="ru-RU" sz="4800" dirty="0" err="1" smtClean="0"/>
              <a:t>році</a:t>
            </a:r>
            <a:r>
              <a:rPr lang="ru-RU" sz="4800" dirty="0" smtClean="0"/>
              <a:t>.</a:t>
            </a:r>
          </a:p>
          <a:p>
            <a:r>
              <a:rPr lang="ru-RU" sz="4800" dirty="0" smtClean="0"/>
              <a:t>У </a:t>
            </a:r>
            <a:r>
              <a:rPr lang="ru-RU" sz="4800" dirty="0" err="1" smtClean="0"/>
              <a:t>своєму</a:t>
            </a:r>
            <a:r>
              <a:rPr lang="ru-RU" sz="4800" dirty="0" smtClean="0"/>
              <a:t> </a:t>
            </a:r>
            <a:r>
              <a:rPr lang="ru-RU" sz="4800" dirty="0" err="1" smtClean="0"/>
              <a:t>фільмі</a:t>
            </a:r>
            <a:r>
              <a:rPr lang="ru-RU" sz="4800" dirty="0" smtClean="0"/>
              <a:t> «Король в Нью-Йорку» (1957)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все </a:t>
            </a:r>
            <a:r>
              <a:rPr lang="ru-RU" sz="4800" dirty="0" err="1" smtClean="0"/>
              <a:t>ще</a:t>
            </a:r>
            <a:r>
              <a:rPr lang="ru-RU" sz="4800" dirty="0" smtClean="0"/>
              <a:t> сам </a:t>
            </a:r>
            <a:r>
              <a:rPr lang="ru-RU" sz="4800" dirty="0" err="1" smtClean="0"/>
              <a:t>грає</a:t>
            </a:r>
            <a:r>
              <a:rPr lang="ru-RU" sz="4800" dirty="0" smtClean="0"/>
              <a:t> </a:t>
            </a:r>
            <a:r>
              <a:rPr lang="ru-RU" sz="4800" dirty="0" err="1" smtClean="0"/>
              <a:t>головну</a:t>
            </a:r>
            <a:r>
              <a:rPr lang="ru-RU" sz="4800" dirty="0" smtClean="0"/>
              <a:t> роль.</a:t>
            </a:r>
          </a:p>
          <a:p>
            <a:r>
              <a:rPr lang="ru-RU" sz="4800" dirty="0" smtClean="0"/>
              <a:t>У 1964 </a:t>
            </a:r>
            <a:r>
              <a:rPr lang="ru-RU" sz="4800" dirty="0" err="1" smtClean="0"/>
              <a:t>році</a:t>
            </a:r>
            <a:r>
              <a:rPr lang="ru-RU" sz="4800" dirty="0" smtClean="0"/>
              <a:t>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</a:t>
            </a:r>
            <a:r>
              <a:rPr lang="ru-RU" sz="4800" dirty="0" err="1" smtClean="0"/>
              <a:t>видає</a:t>
            </a:r>
            <a:r>
              <a:rPr lang="ru-RU" sz="4800" dirty="0" smtClean="0"/>
              <a:t> </a:t>
            </a:r>
            <a:r>
              <a:rPr lang="ru-RU" sz="4800" dirty="0" err="1" smtClean="0"/>
              <a:t>свої</a:t>
            </a:r>
            <a:r>
              <a:rPr lang="ru-RU" sz="4800" dirty="0" smtClean="0"/>
              <a:t> </a:t>
            </a:r>
            <a:r>
              <a:rPr lang="ru-RU" sz="4800" dirty="0" err="1" smtClean="0"/>
              <a:t>мемуари</a:t>
            </a:r>
            <a:r>
              <a:rPr lang="ru-RU" sz="4800" dirty="0" smtClean="0"/>
              <a:t>, </a:t>
            </a:r>
            <a:r>
              <a:rPr lang="ru-RU" sz="4800" dirty="0" err="1" smtClean="0"/>
              <a:t>які</a:t>
            </a:r>
            <a:r>
              <a:rPr lang="ru-RU" sz="4800" dirty="0" smtClean="0"/>
              <a:t> </a:t>
            </a:r>
            <a:r>
              <a:rPr lang="ru-RU" sz="4800" dirty="0" err="1" smtClean="0"/>
              <a:t>лягли</a:t>
            </a:r>
            <a:r>
              <a:rPr lang="ru-RU" sz="4800" dirty="0" smtClean="0"/>
              <a:t> в основу </a:t>
            </a:r>
            <a:r>
              <a:rPr lang="ru-RU" sz="4800" dirty="0" err="1" smtClean="0"/>
              <a:t>біографічного</a:t>
            </a:r>
            <a:r>
              <a:rPr lang="ru-RU" sz="4800" dirty="0" smtClean="0"/>
              <a:t> </a:t>
            </a:r>
            <a:r>
              <a:rPr lang="ru-RU" sz="4800" dirty="0" err="1" smtClean="0"/>
              <a:t>художнього</a:t>
            </a:r>
            <a:r>
              <a:rPr lang="ru-RU" sz="4800" dirty="0" smtClean="0"/>
              <a:t> </a:t>
            </a:r>
            <a:r>
              <a:rPr lang="ru-RU" sz="4800" dirty="0" err="1" smtClean="0"/>
              <a:t>фільму</a:t>
            </a:r>
            <a:r>
              <a:rPr lang="ru-RU" sz="4800" dirty="0" smtClean="0"/>
              <a:t>  «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» </a:t>
            </a:r>
            <a:r>
              <a:rPr lang="ru-RU" sz="4800" dirty="0" smtClean="0"/>
              <a:t>(1992). </a:t>
            </a:r>
            <a:r>
              <a:rPr lang="ru-RU" sz="4800" dirty="0" err="1" smtClean="0"/>
              <a:t>Останній</a:t>
            </a:r>
            <a:r>
              <a:rPr lang="ru-RU" sz="4800" dirty="0" smtClean="0"/>
              <a:t> </a:t>
            </a:r>
            <a:r>
              <a:rPr lang="ru-RU" sz="4800" dirty="0" err="1" smtClean="0"/>
              <a:t>фільм</a:t>
            </a:r>
            <a:r>
              <a:rPr lang="ru-RU" sz="4800" dirty="0" smtClean="0"/>
              <a:t> «Графиня </a:t>
            </a:r>
            <a:r>
              <a:rPr lang="ru-RU" sz="4800" dirty="0" err="1" smtClean="0"/>
              <a:t>з</a:t>
            </a:r>
            <a:r>
              <a:rPr lang="ru-RU" sz="4800" dirty="0" smtClean="0"/>
              <a:t> Гонконгу»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ставить за </a:t>
            </a:r>
            <a:r>
              <a:rPr lang="ru-RU" sz="4800" dirty="0" err="1" smtClean="0"/>
              <a:t>своїм</a:t>
            </a:r>
            <a:r>
              <a:rPr lang="ru-RU" sz="4800" dirty="0" smtClean="0"/>
              <a:t> </a:t>
            </a:r>
            <a:r>
              <a:rPr lang="ru-RU" sz="4800" dirty="0" err="1" smtClean="0"/>
              <a:t>сценарієм</a:t>
            </a:r>
            <a:r>
              <a:rPr lang="ru-RU" sz="4800" dirty="0" smtClean="0"/>
              <a:t> в 1967 </a:t>
            </a:r>
            <a:r>
              <a:rPr lang="ru-RU" sz="4800" dirty="0" err="1" smtClean="0"/>
              <a:t>році</a:t>
            </a:r>
            <a:r>
              <a:rPr lang="ru-RU" sz="4800" dirty="0" smtClean="0"/>
              <a:t>; </a:t>
            </a:r>
            <a:r>
              <a:rPr lang="ru-RU" sz="4800" dirty="0" err="1" smtClean="0"/>
              <a:t>головні</a:t>
            </a:r>
            <a:r>
              <a:rPr lang="ru-RU" sz="4800" dirty="0" smtClean="0"/>
              <a:t> </a:t>
            </a:r>
            <a:r>
              <a:rPr lang="ru-RU" sz="4800" dirty="0" err="1" smtClean="0"/>
              <a:t>ролі</a:t>
            </a:r>
            <a:r>
              <a:rPr lang="ru-RU" sz="4800" dirty="0" smtClean="0"/>
              <a:t> у </a:t>
            </a:r>
            <a:r>
              <a:rPr lang="ru-RU" sz="4800" dirty="0" err="1" smtClean="0"/>
              <a:t>фільмі</a:t>
            </a:r>
            <a:r>
              <a:rPr lang="ru-RU" sz="4800" dirty="0" smtClean="0"/>
              <a:t> </a:t>
            </a:r>
            <a:r>
              <a:rPr lang="ru-RU" sz="4800" dirty="0" err="1" smtClean="0"/>
              <a:t>виконали</a:t>
            </a:r>
            <a:r>
              <a:rPr lang="ru-RU" sz="4800" dirty="0" smtClean="0"/>
              <a:t>  </a:t>
            </a:r>
            <a:r>
              <a:rPr lang="ru-RU" sz="4800" dirty="0" err="1" smtClean="0"/>
              <a:t>Софі</a:t>
            </a:r>
            <a:r>
              <a:rPr lang="ru-RU" sz="4800" dirty="0" smtClean="0"/>
              <a:t> </a:t>
            </a:r>
            <a:r>
              <a:rPr lang="ru-RU" sz="4800" dirty="0" err="1" smtClean="0"/>
              <a:t>Лорен</a:t>
            </a:r>
            <a:r>
              <a:rPr lang="ru-RU" sz="4800" dirty="0" smtClean="0"/>
              <a:t> </a:t>
            </a:r>
            <a:r>
              <a:rPr lang="ru-RU" sz="4800" dirty="0" err="1" smtClean="0"/>
              <a:t>і</a:t>
            </a:r>
            <a:r>
              <a:rPr lang="ru-RU" sz="4800" dirty="0" smtClean="0"/>
              <a:t> </a:t>
            </a:r>
            <a:r>
              <a:rPr lang="ru-RU" sz="4800" dirty="0" err="1" smtClean="0"/>
              <a:t>Марлон</a:t>
            </a:r>
            <a:r>
              <a:rPr lang="ru-RU" sz="4800" dirty="0" smtClean="0"/>
              <a:t> </a:t>
            </a:r>
            <a:r>
              <a:rPr lang="ru-RU" sz="4800" dirty="0" err="1" smtClean="0"/>
              <a:t>Брандо</a:t>
            </a:r>
            <a:r>
              <a:rPr lang="ru-RU" sz="4800" dirty="0" smtClean="0"/>
              <a:t>. </a:t>
            </a:r>
            <a:endParaRPr lang="ru-RU" sz="4800" dirty="0" smtClean="0"/>
          </a:p>
          <a:p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smtClean="0"/>
              <a:t>              У </a:t>
            </a:r>
            <a:r>
              <a:rPr lang="ru-RU" sz="4800" dirty="0" smtClean="0"/>
              <a:t>1972 </a:t>
            </a:r>
            <a:r>
              <a:rPr lang="ru-RU" sz="4800" dirty="0" err="1" smtClean="0"/>
              <a:t>році</a:t>
            </a:r>
            <a:r>
              <a:rPr lang="ru-RU" sz="4800" dirty="0" smtClean="0"/>
              <a:t>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</a:t>
            </a:r>
            <a:r>
              <a:rPr lang="ru-RU" sz="4800" dirty="0" err="1" smtClean="0"/>
              <a:t>удруге</a:t>
            </a:r>
            <a:r>
              <a:rPr lang="ru-RU" sz="4800" dirty="0" smtClean="0"/>
              <a:t> </a:t>
            </a:r>
            <a:r>
              <a:rPr lang="ru-RU" sz="4800" dirty="0" err="1" smtClean="0"/>
              <a:t>отримав</a:t>
            </a:r>
            <a:r>
              <a:rPr lang="ru-RU" sz="4800" dirty="0" smtClean="0"/>
              <a:t> </a:t>
            </a:r>
            <a:r>
              <a:rPr lang="ru-RU" sz="4800" dirty="0" err="1" smtClean="0"/>
              <a:t>почесного</a:t>
            </a:r>
            <a:r>
              <a:rPr lang="ru-RU" sz="4800" dirty="0" smtClean="0"/>
              <a:t> «Оскара</a:t>
            </a:r>
            <a:r>
              <a:rPr lang="ru-RU" sz="4800" dirty="0" smtClean="0"/>
              <a:t>». </a:t>
            </a:r>
            <a:r>
              <a:rPr lang="ru-RU" sz="4800" dirty="0" smtClean="0"/>
              <a:t>Для </a:t>
            </a:r>
            <a:r>
              <a:rPr lang="ru-RU" sz="4800" dirty="0" err="1" smtClean="0"/>
              <a:t>цього</a:t>
            </a:r>
            <a:r>
              <a:rPr lang="ru-RU" sz="4800" dirty="0" smtClean="0"/>
              <a:t> </a:t>
            </a:r>
            <a:r>
              <a:rPr lang="ru-RU" sz="4800" dirty="0" err="1" smtClean="0"/>
              <a:t>він</a:t>
            </a:r>
            <a:r>
              <a:rPr lang="ru-RU" sz="4800" dirty="0" smtClean="0"/>
              <a:t> </a:t>
            </a:r>
            <a:r>
              <a:rPr lang="ru-RU" sz="4800" dirty="0" err="1" smtClean="0"/>
              <a:t>приїхав</a:t>
            </a:r>
            <a:r>
              <a:rPr lang="ru-RU" sz="4800" dirty="0" smtClean="0"/>
              <a:t> на короткий час у США — </a:t>
            </a:r>
            <a:r>
              <a:rPr lang="ru-RU" sz="4800" dirty="0" err="1" smtClean="0"/>
              <a:t>йому</a:t>
            </a:r>
            <a:r>
              <a:rPr lang="ru-RU" sz="4800" dirty="0" smtClean="0"/>
              <a:t> дали </a:t>
            </a:r>
            <a:r>
              <a:rPr lang="ru-RU" sz="4800" dirty="0" err="1" smtClean="0"/>
              <a:t>лише</a:t>
            </a:r>
            <a:r>
              <a:rPr lang="ru-RU" sz="4800" dirty="0" smtClean="0"/>
              <a:t> </a:t>
            </a:r>
            <a:r>
              <a:rPr lang="ru-RU" sz="4800" dirty="0" err="1" smtClean="0"/>
              <a:t>обмежену</a:t>
            </a:r>
            <a:r>
              <a:rPr lang="ru-RU" sz="4800" dirty="0" smtClean="0"/>
              <a:t> </a:t>
            </a:r>
            <a:r>
              <a:rPr lang="ru-RU" sz="4800" dirty="0" err="1" smtClean="0"/>
              <a:t>візу</a:t>
            </a:r>
            <a:r>
              <a:rPr lang="ru-RU" sz="4800" dirty="0" smtClean="0"/>
              <a:t>. 4 </a:t>
            </a:r>
            <a:r>
              <a:rPr lang="ru-RU" sz="4800" dirty="0" err="1" smtClean="0"/>
              <a:t>березня</a:t>
            </a:r>
            <a:r>
              <a:rPr lang="ru-RU" sz="4800" dirty="0" smtClean="0"/>
              <a:t> 1975 року </a:t>
            </a:r>
            <a:r>
              <a:rPr lang="ru-RU" sz="4800" dirty="0" err="1" smtClean="0"/>
              <a:t>Чаплін</a:t>
            </a:r>
            <a:r>
              <a:rPr lang="ru-RU" sz="4800" dirty="0" smtClean="0"/>
              <a:t> </a:t>
            </a:r>
            <a:r>
              <a:rPr lang="ru-RU" sz="4800" dirty="0" err="1" smtClean="0"/>
              <a:t>був</a:t>
            </a:r>
            <a:r>
              <a:rPr lang="ru-RU" sz="4800" dirty="0" smtClean="0"/>
              <a:t> </a:t>
            </a:r>
            <a:r>
              <a:rPr lang="ru-RU" sz="4800" dirty="0" err="1" smtClean="0"/>
              <a:t>посвячений</a:t>
            </a:r>
            <a:r>
              <a:rPr lang="ru-RU" sz="4800" dirty="0" smtClean="0"/>
              <a:t> у </a:t>
            </a:r>
            <a:r>
              <a:rPr lang="ru-RU" sz="4800" dirty="0" err="1" smtClean="0"/>
              <a:t>лицарі</a:t>
            </a:r>
            <a:r>
              <a:rPr lang="ru-RU" sz="4800" dirty="0" smtClean="0"/>
              <a:t> королевою </a:t>
            </a:r>
            <a:r>
              <a:rPr lang="ru-RU" sz="4800" dirty="0" err="1" smtClean="0"/>
              <a:t>Єлизаветою</a:t>
            </a:r>
            <a:r>
              <a:rPr lang="ru-RU" sz="4800" dirty="0" smtClean="0"/>
              <a:t> </a:t>
            </a:r>
            <a:r>
              <a:rPr lang="ru-RU" sz="4800" dirty="0" smtClean="0"/>
              <a:t>II в </a:t>
            </a:r>
            <a:r>
              <a:rPr lang="ru-RU" sz="4800" dirty="0" err="1" smtClean="0"/>
              <a:t>званні</a:t>
            </a:r>
            <a:r>
              <a:rPr lang="ru-RU" sz="4800" dirty="0" smtClean="0"/>
              <a:t> </a:t>
            </a:r>
            <a:r>
              <a:rPr lang="ru-RU" sz="4800" dirty="0" err="1" smtClean="0"/>
              <a:t>лицаря-командора</a:t>
            </a:r>
            <a:r>
              <a:rPr lang="ru-RU" sz="4800" dirty="0" smtClean="0"/>
              <a:t> Ордену </a:t>
            </a:r>
            <a:r>
              <a:rPr lang="ru-RU" sz="4800" dirty="0" err="1" smtClean="0"/>
              <a:t>Британської</a:t>
            </a:r>
            <a:r>
              <a:rPr lang="ru-RU" sz="4800" dirty="0" smtClean="0"/>
              <a:t> </a:t>
            </a:r>
            <a:r>
              <a:rPr lang="ru-RU" sz="4800" dirty="0" err="1" smtClean="0"/>
              <a:t>імперії</a:t>
            </a:r>
            <a:r>
              <a:rPr lang="ru-RU" sz="4800" dirty="0" smtClean="0"/>
              <a:t>.</a:t>
            </a:r>
          </a:p>
          <a:p>
            <a:endParaRPr lang="ru-RU" sz="4800" dirty="0" smtClean="0"/>
          </a:p>
          <a:p>
            <a:r>
              <a:rPr lang="ru-RU" sz="4800" dirty="0" err="1" smtClean="0"/>
              <a:t>Актор</a:t>
            </a:r>
            <a:r>
              <a:rPr lang="ru-RU" sz="4800" dirty="0" smtClean="0"/>
              <a:t> помер 25 </a:t>
            </a:r>
            <a:r>
              <a:rPr lang="ru-RU" sz="4800" dirty="0" err="1" smtClean="0"/>
              <a:t>грудня</a:t>
            </a:r>
            <a:r>
              <a:rPr lang="ru-RU" sz="4800" dirty="0" smtClean="0"/>
              <a:t> 1977 року </a:t>
            </a:r>
            <a:r>
              <a:rPr lang="ru-RU" sz="4800" dirty="0" smtClean="0"/>
              <a:t>в </a:t>
            </a:r>
            <a:r>
              <a:rPr lang="ru-RU" sz="4800" dirty="0" err="1" smtClean="0"/>
              <a:t>своєму</a:t>
            </a:r>
            <a:r>
              <a:rPr lang="ru-RU" sz="4800" dirty="0" smtClean="0"/>
              <a:t> </a:t>
            </a:r>
            <a:r>
              <a:rPr lang="ru-RU" sz="4800" dirty="0" err="1" smtClean="0"/>
              <a:t>будинку</a:t>
            </a:r>
            <a:r>
              <a:rPr lang="ru-RU" sz="4800" dirty="0" smtClean="0"/>
              <a:t> у </a:t>
            </a:r>
            <a:r>
              <a:rPr lang="ru-RU" sz="4800" dirty="0" err="1" smtClean="0"/>
              <a:t>Веве</a:t>
            </a:r>
            <a:r>
              <a:rPr lang="ru-RU" sz="4800" dirty="0" smtClean="0"/>
              <a:t>.</a:t>
            </a:r>
            <a:endParaRPr lang="ru-RU" sz="4800" dirty="0" smtClean="0"/>
          </a:p>
          <a:p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5287086" cy="4869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31419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err="1" smtClean="0"/>
              <a:t>Послідовники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0072" y="1700808"/>
            <a:ext cx="3466728" cy="4754000"/>
          </a:xfrm>
        </p:spPr>
        <p:txBody>
          <a:bodyPr>
            <a:noAutofit/>
          </a:bodyPr>
          <a:lstStyle/>
          <a:p>
            <a:r>
              <a:rPr lang="uk-UA" sz="1200" dirty="0" smtClean="0"/>
              <a:t>Незважаючи на те , що німе кіно поступилося місце звуковому , акторська і режисерська техніка Чапліна зробила значний вплив на багатьох комічних акторів. Найбільш помітно це вплив простежується у творчості французького актора і режисера Жака Таті , який знімав звукові фільми , широко і з великим успіхом використовуючи прийоми німого кіно (наприклад , «Канікули пана </a:t>
            </a:r>
            <a:r>
              <a:rPr lang="uk-UA" sz="1200" dirty="0" err="1" smtClean="0"/>
              <a:t>Юло</a:t>
            </a:r>
            <a:r>
              <a:rPr lang="uk-UA" sz="1200" dirty="0" smtClean="0"/>
              <a:t> »). Образ Чарлі чітко простежується у творчості радянського клоуна </a:t>
            </a:r>
            <a:r>
              <a:rPr lang="uk-UA" sz="1200" dirty="0" err="1" smtClean="0"/>
              <a:t>Карандаша</a:t>
            </a:r>
            <a:r>
              <a:rPr lang="uk-UA" sz="1200" dirty="0" smtClean="0"/>
              <a:t> . Своєрідним послідовником Чапліна можна також вважати </a:t>
            </a:r>
            <a:r>
              <a:rPr lang="uk-UA" sz="1200" dirty="0" err="1" smtClean="0"/>
              <a:t>гонконзького</a:t>
            </a:r>
            <a:r>
              <a:rPr lang="uk-UA" sz="1200" dirty="0" smtClean="0"/>
              <a:t> актора і майстра бойових мистецтв </a:t>
            </a:r>
            <a:r>
              <a:rPr lang="uk-UA" sz="1200" dirty="0" err="1" smtClean="0"/>
              <a:t>Джекі</a:t>
            </a:r>
            <a:r>
              <a:rPr lang="uk-UA" sz="1200" dirty="0" smtClean="0"/>
              <a:t> Чана , який використовує відточену трюкову техніку для створення цілих каскадів комедійних </a:t>
            </a:r>
            <a:r>
              <a:rPr lang="uk-UA" sz="1200" dirty="0" smtClean="0"/>
              <a:t>ситуаціях.</a:t>
            </a:r>
            <a:r>
              <a:rPr lang="ru-RU" sz="1200" dirty="0" smtClean="0"/>
              <a:t> </a:t>
            </a:r>
            <a:r>
              <a:rPr lang="ru-RU" sz="1200" dirty="0" err="1" smtClean="0"/>
              <a:t>Також</a:t>
            </a:r>
            <a:r>
              <a:rPr lang="ru-RU" sz="1200" dirty="0" smtClean="0"/>
              <a:t> у </a:t>
            </a:r>
            <a:r>
              <a:rPr lang="ru-RU" sz="1200" dirty="0" err="1" smtClean="0"/>
              <a:t>цей</a:t>
            </a:r>
            <a:r>
              <a:rPr lang="ru-RU" sz="1200" dirty="0" smtClean="0"/>
              <a:t> час Довженко </a:t>
            </a:r>
            <a:r>
              <a:rPr lang="ru-RU" sz="1200" dirty="0" err="1" smtClean="0"/>
              <a:t>пише</a:t>
            </a:r>
            <a:r>
              <a:rPr lang="ru-RU" sz="1200" dirty="0" smtClean="0"/>
              <a:t> </a:t>
            </a:r>
            <a:r>
              <a:rPr lang="ru-RU" sz="1200" dirty="0" err="1" smtClean="0"/>
              <a:t>інший</a:t>
            </a:r>
            <a:r>
              <a:rPr lang="ru-RU" sz="1200" dirty="0" smtClean="0"/>
              <a:t> </a:t>
            </a:r>
            <a:r>
              <a:rPr lang="ru-RU" sz="1200" dirty="0" err="1" smtClean="0"/>
              <a:t>сценарій</a:t>
            </a:r>
            <a:r>
              <a:rPr lang="ru-RU" sz="1200" dirty="0" smtClean="0"/>
              <a:t> «</a:t>
            </a:r>
            <a:r>
              <a:rPr lang="ru-RU" sz="1200" dirty="0" err="1" smtClean="0"/>
              <a:t>Загублений</a:t>
            </a:r>
            <a:r>
              <a:rPr lang="ru-RU" sz="1200" dirty="0" smtClean="0"/>
              <a:t> </a:t>
            </a:r>
            <a:r>
              <a:rPr lang="ru-RU" sz="1200" dirty="0" err="1" smtClean="0"/>
              <a:t>Чаплін</a:t>
            </a:r>
            <a:r>
              <a:rPr lang="ru-RU" sz="1200" dirty="0" smtClean="0"/>
              <a:t>», про </a:t>
            </a:r>
            <a:r>
              <a:rPr lang="ru-RU" sz="1200" dirty="0" err="1" smtClean="0"/>
              <a:t>Чарлі</a:t>
            </a:r>
            <a:r>
              <a:rPr lang="ru-RU" sz="1200" dirty="0" smtClean="0"/>
              <a:t> </a:t>
            </a:r>
            <a:r>
              <a:rPr lang="ru-RU" sz="1200" dirty="0" err="1" smtClean="0"/>
              <a:t>Чапліна</a:t>
            </a:r>
            <a:r>
              <a:rPr lang="ru-RU" sz="1200" dirty="0" smtClean="0"/>
              <a:t> на безлюдному </a:t>
            </a:r>
            <a:r>
              <a:rPr lang="ru-RU" sz="1200" dirty="0" err="1" smtClean="0"/>
              <a:t>острові</a:t>
            </a:r>
            <a:r>
              <a:rPr lang="ru-RU" sz="1200" dirty="0" smtClean="0"/>
              <a:t>. </a:t>
            </a:r>
            <a:r>
              <a:rPr lang="ru-RU" sz="1200" dirty="0" err="1" smtClean="0"/>
              <a:t>Однак</a:t>
            </a:r>
            <a:r>
              <a:rPr lang="ru-RU" sz="1200" dirty="0" smtClean="0"/>
              <a:t> </a:t>
            </a:r>
            <a:r>
              <a:rPr lang="ru-RU" sz="1200" dirty="0" err="1" smtClean="0"/>
              <a:t>і</a:t>
            </a:r>
            <a:r>
              <a:rPr lang="ru-RU" sz="1200" dirty="0" smtClean="0"/>
              <a:t> </a:t>
            </a:r>
            <a:r>
              <a:rPr lang="ru-RU" sz="1200" dirty="0" err="1" smtClean="0"/>
              <a:t>цей</a:t>
            </a:r>
            <a:r>
              <a:rPr lang="ru-RU" sz="1200" dirty="0" smtClean="0"/>
              <a:t> </a:t>
            </a:r>
            <a:r>
              <a:rPr lang="ru-RU" sz="1200" dirty="0" err="1" smtClean="0"/>
              <a:t>сценарій</a:t>
            </a:r>
            <a:r>
              <a:rPr lang="ru-RU" sz="1200" dirty="0" smtClean="0"/>
              <a:t> не </a:t>
            </a:r>
            <a:r>
              <a:rPr lang="ru-RU" sz="1200" dirty="0" err="1" smtClean="0"/>
              <a:t>був</a:t>
            </a:r>
            <a:r>
              <a:rPr lang="ru-RU" sz="1200" dirty="0" smtClean="0"/>
              <a:t> </a:t>
            </a:r>
            <a:r>
              <a:rPr lang="ru-RU" sz="1200" dirty="0" err="1" smtClean="0"/>
              <a:t>втілений</a:t>
            </a:r>
            <a:r>
              <a:rPr lang="ru-RU" sz="1200" dirty="0" smtClean="0"/>
              <a:t> у </a:t>
            </a:r>
            <a:r>
              <a:rPr lang="ru-RU" sz="1200" dirty="0" err="1" smtClean="0"/>
              <a:t>фільм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5220072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Click="0" advTm="7878"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603650">
            <a:off x="805221" y="1485273"/>
            <a:ext cx="8229600" cy="457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ru-RU" sz="5400" b="1" dirty="0" err="1" smtClean="0">
                <a:latin typeface="Adobe Song Std L" pitchFamily="18" charset="-128"/>
                <a:ea typeface="Adobe Song Std L" pitchFamily="18" charset="-128"/>
              </a:rPr>
              <a:t>Жінки</a:t>
            </a:r>
            <a:r>
              <a:rPr lang="ru-RU" sz="5400" b="1" dirty="0" smtClean="0">
                <a:latin typeface="Adobe Song Std L" pitchFamily="18" charset="-128"/>
                <a:ea typeface="Adobe Song Std L" pitchFamily="18" charset="-128"/>
              </a:rPr>
              <a:t> </a:t>
            </a:r>
            <a:r>
              <a:rPr lang="ru-RU" sz="5400" b="1" dirty="0" smtClean="0">
                <a:latin typeface="Adobe Song Std L" pitchFamily="18" charset="-128"/>
                <a:ea typeface="Adobe Song Std L" pitchFamily="18" charset="-128"/>
              </a:rPr>
              <a:t>в </a:t>
            </a:r>
            <a:r>
              <a:rPr lang="ru-RU" sz="5400" b="1" dirty="0" err="1" smtClean="0">
                <a:latin typeface="Adobe Song Std L" pitchFamily="18" charset="-128"/>
                <a:ea typeface="Adobe Song Std L" pitchFamily="18" charset="-128"/>
              </a:rPr>
              <a:t>житті</a:t>
            </a:r>
            <a:r>
              <a:rPr lang="ru-RU" sz="5400" b="1" dirty="0" smtClean="0">
                <a:latin typeface="Adobe Song Std L" pitchFamily="18" charset="-128"/>
                <a:ea typeface="Adobe Song Std L" pitchFamily="18" charset="-128"/>
              </a:rPr>
              <a:t> </a:t>
            </a:r>
            <a:r>
              <a:rPr lang="ru-RU" sz="5400" b="1" dirty="0" err="1" smtClean="0">
                <a:latin typeface="Adobe Song Std L" pitchFamily="18" charset="-128"/>
                <a:ea typeface="Adobe Song Std L" pitchFamily="18" charset="-128"/>
              </a:rPr>
              <a:t>Чапліна</a:t>
            </a:r>
            <a:endParaRPr lang="ru-RU" sz="5400" b="1" dirty="0" smtClean="0">
              <a:latin typeface="Adobe Song Std L" pitchFamily="18" charset="-128"/>
              <a:ea typeface="Adobe Song Std L" pitchFamily="18" charset="-128"/>
            </a:endParaRPr>
          </a:p>
          <a:p>
            <a:pPr algn="ctr">
              <a:buNone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327"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4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271</TotalTime>
  <Words>1482</Words>
  <Application>Microsoft Office PowerPoint</Application>
  <PresentationFormat>Экран (4:3)</PresentationFormat>
  <Paragraphs>103</Paragraphs>
  <Slides>23</Slides>
  <Notes>21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Чарлі Чаплін</vt:lpstr>
      <vt:lpstr> Ранні роки в Англії     (1889—1909) </vt:lpstr>
      <vt:lpstr>Слайд 3</vt:lpstr>
      <vt:lpstr>Перші роки в США  (1910—1913) </vt:lpstr>
      <vt:lpstr>Діяльність (1919—1939) </vt:lpstr>
      <vt:lpstr>Останні роки життя</vt:lpstr>
      <vt:lpstr>Останні роботи </vt:lpstr>
      <vt:lpstr>Послідовники </vt:lpstr>
      <vt:lpstr>Слайд 9</vt:lpstr>
      <vt:lpstr>Хеті Келлі </vt:lpstr>
      <vt:lpstr> Една Первіенс </vt:lpstr>
      <vt:lpstr>Мілдред Харріс </vt:lpstr>
      <vt:lpstr>Літа Грей </vt:lpstr>
      <vt:lpstr>Полетт Годдар </vt:lpstr>
      <vt:lpstr>Уна О’Ніл </vt:lpstr>
      <vt:lpstr>Слайд 16</vt:lpstr>
      <vt:lpstr>Слайд 17</vt:lpstr>
      <vt:lpstr>Слайд 18</vt:lpstr>
      <vt:lpstr>Пам*ять</vt:lpstr>
      <vt:lpstr>«Реабілітація» і смерть </vt:lpstr>
      <vt:lpstr>Фільмографія</vt:lpstr>
      <vt:lpstr>Слайд 22</vt:lpstr>
      <vt:lpstr>Дякую за увагу!</vt:lpstr>
    </vt:vector>
  </TitlesOfParts>
  <Company>СКО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Чарли Чаплин</dc:title>
  <dc:creator>СКО</dc:creator>
  <cp:lastModifiedBy>Соля</cp:lastModifiedBy>
  <cp:revision>75</cp:revision>
  <dcterms:created xsi:type="dcterms:W3CDTF">2011-03-23T15:11:23Z</dcterms:created>
  <dcterms:modified xsi:type="dcterms:W3CDTF">2014-05-17T10:29:31Z</dcterms:modified>
</cp:coreProperties>
</file>