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AA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897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F0BE5-6F5E-4DD4-830C-FE013875BC6E}" type="datetimeFigureOut">
              <a:rPr lang="uk-UA" smtClean="0"/>
              <a:pPr/>
              <a:t>15.05.2013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EE870-73B7-4ED1-941E-6E6ABDFF11A4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EE870-73B7-4ED1-941E-6E6ABDFF11A4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685800"/>
            <a:ext cx="8458200" cy="1222375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Громадянство</a:t>
            </a:r>
            <a:endParaRPr lang="uk-UA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667000"/>
            <a:ext cx="8458200" cy="914400"/>
          </a:xfrm>
        </p:spPr>
        <p:txBody>
          <a:bodyPr/>
          <a:lstStyle/>
          <a:p>
            <a:r>
              <a:rPr lang="uk-UA" dirty="0" smtClean="0"/>
              <a:t>Це стійкий правовий зв’язок фізичної особи з державою, що виражається в сукупності їх взаємних прав та 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uk-UA" dirty="0" err="1" smtClean="0"/>
              <a:t>язків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Громадянство України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err="1" smtClean="0"/>
              <a:t>Умовами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прийняття</a:t>
            </a:r>
            <a:r>
              <a:rPr lang="ru-RU" sz="2800" b="1" dirty="0" smtClean="0"/>
              <a:t> до </a:t>
            </a:r>
            <a:r>
              <a:rPr lang="ru-RU" sz="2800" b="1" dirty="0" err="1" smtClean="0"/>
              <a:t>громадянства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України</a:t>
            </a:r>
            <a:r>
              <a:rPr lang="ru-RU" sz="2800" b="1" dirty="0" smtClean="0"/>
              <a:t> є:</a:t>
            </a:r>
          </a:p>
          <a:p>
            <a:r>
              <a:rPr lang="ru-RU" sz="2400" dirty="0" smtClean="0"/>
              <a:t>1) </a:t>
            </a:r>
            <a:r>
              <a:rPr lang="ru-RU" sz="2400" dirty="0" err="1" smtClean="0"/>
              <a:t>визнання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дотримання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Конституції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законів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;</a:t>
            </a:r>
            <a:endParaRPr lang="uk-UA" sz="2400" dirty="0" smtClean="0"/>
          </a:p>
          <a:p>
            <a:r>
              <a:rPr lang="ru-RU" sz="2400" dirty="0" smtClean="0"/>
              <a:t>2) </a:t>
            </a:r>
            <a:r>
              <a:rPr lang="ru-RU" sz="2400" dirty="0" err="1" smtClean="0"/>
              <a:t>зобов'язання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припинити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іноземне</a:t>
            </a:r>
            <a:r>
              <a:rPr lang="ru-RU" sz="2400" dirty="0" smtClean="0"/>
              <a:t> </a:t>
            </a:r>
            <a:r>
              <a:rPr lang="ru-RU" sz="2400" dirty="0" err="1" smtClean="0"/>
              <a:t>громадянство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не </a:t>
            </a:r>
            <a:r>
              <a:rPr lang="ru-RU" sz="2400" dirty="0" err="1" smtClean="0"/>
              <a:t>перебування</a:t>
            </a:r>
            <a:r>
              <a:rPr lang="ru-RU" sz="2400" dirty="0" smtClean="0"/>
              <a:t> в </a:t>
            </a:r>
            <a:r>
              <a:rPr lang="ru-RU" sz="2400" dirty="0" err="1" smtClean="0"/>
              <a:t>іноземному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громадянстві</a:t>
            </a:r>
            <a:endParaRPr lang="ru-RU" sz="2400" dirty="0" smtClean="0"/>
          </a:p>
          <a:p>
            <a:r>
              <a:rPr lang="ru-RU" sz="2400" dirty="0" smtClean="0"/>
              <a:t>3) </a:t>
            </a:r>
            <a:r>
              <a:rPr lang="ru-RU" sz="2400" dirty="0" err="1" smtClean="0"/>
              <a:t>безперервне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проживання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законних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підставах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території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протягом</a:t>
            </a:r>
            <a:r>
              <a:rPr lang="ru-RU" sz="2400" dirty="0" smtClean="0"/>
              <a:t> </a:t>
            </a:r>
            <a:r>
              <a:rPr lang="ru-RU" sz="2400" dirty="0" err="1" smtClean="0"/>
              <a:t>останніх</a:t>
            </a:r>
            <a:r>
              <a:rPr lang="ru-RU" sz="2400" dirty="0" smtClean="0"/>
              <a:t> </a:t>
            </a:r>
            <a:r>
              <a:rPr lang="ru-RU" sz="2400" dirty="0" err="1" smtClean="0"/>
              <a:t>п'яти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.</a:t>
            </a:r>
            <a:endParaRPr lang="uk-UA" sz="2400" dirty="0" smtClean="0"/>
          </a:p>
          <a:p>
            <a:r>
              <a:rPr lang="ru-RU" sz="2400" dirty="0" smtClean="0"/>
              <a:t>4)</a:t>
            </a:r>
            <a:r>
              <a:rPr lang="ru-RU" sz="2400" dirty="0" err="1" smtClean="0"/>
              <a:t>володіння</a:t>
            </a:r>
            <a:r>
              <a:rPr lang="ru-RU" sz="2400" dirty="0" smtClean="0"/>
              <a:t> державною </a:t>
            </a:r>
            <a:r>
              <a:rPr lang="ru-RU" sz="2400" dirty="0" err="1" smtClean="0"/>
              <a:t>мовою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розуміння</a:t>
            </a:r>
            <a:r>
              <a:rPr lang="ru-RU" sz="2400" dirty="0" smtClean="0"/>
              <a:t> в </a:t>
            </a:r>
            <a:r>
              <a:rPr lang="ru-RU" sz="2400" dirty="0" err="1" smtClean="0"/>
              <a:t>обсязі</a:t>
            </a:r>
            <a:r>
              <a:rPr lang="ru-RU" sz="2400" dirty="0" smtClean="0"/>
              <a:t>, </a:t>
            </a:r>
            <a:r>
              <a:rPr lang="ru-RU" sz="2400" dirty="0" err="1" smtClean="0"/>
              <a:t>достатньому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спілкуванні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5) </a:t>
            </a:r>
            <a:r>
              <a:rPr lang="ru-RU" sz="2400" dirty="0" err="1" smtClean="0"/>
              <a:t>наявність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законних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джерел</a:t>
            </a:r>
            <a:r>
              <a:rPr lang="ru-RU" sz="2400" dirty="0" smtClean="0"/>
              <a:t> </a:t>
            </a:r>
            <a:r>
              <a:rPr lang="ru-RU" sz="2400" dirty="0" err="1" smtClean="0"/>
              <a:t>існування</a:t>
            </a:r>
            <a:r>
              <a:rPr lang="ru-RU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Громадянство України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err="1" smtClean="0"/>
              <a:t>Громадянство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України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припиняється</a:t>
            </a:r>
            <a:r>
              <a:rPr lang="ru-RU" sz="3600" dirty="0" smtClean="0"/>
              <a:t>:</a:t>
            </a:r>
            <a:endParaRPr lang="uk-UA" sz="3600" dirty="0" smtClean="0"/>
          </a:p>
          <a:p>
            <a:r>
              <a:rPr lang="ru-RU" sz="2800" dirty="0" smtClean="0"/>
              <a:t>1) </a:t>
            </a:r>
            <a:r>
              <a:rPr lang="ru-RU" sz="2800" dirty="0" err="1" smtClean="0"/>
              <a:t>внаслідок</a:t>
            </a:r>
            <a:r>
              <a:rPr lang="ru-RU" sz="2800" dirty="0" smtClean="0"/>
              <a:t> </a:t>
            </a:r>
            <a:r>
              <a:rPr lang="ru-RU" sz="2800" dirty="0" err="1" smtClean="0"/>
              <a:t>виходу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громадянства</a:t>
            </a:r>
            <a:r>
              <a:rPr lang="ru-RU" sz="2800" dirty="0" smtClean="0"/>
              <a:t> за </a:t>
            </a:r>
            <a:r>
              <a:rPr lang="ru-RU" sz="2800" dirty="0" err="1" smtClean="0"/>
              <a:t>клопотанням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громадянина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2) </a:t>
            </a:r>
            <a:r>
              <a:rPr lang="ru-RU" sz="2800" dirty="0" err="1" smtClean="0"/>
              <a:t>внаслідок</a:t>
            </a:r>
            <a:r>
              <a:rPr lang="ru-RU" sz="2800" dirty="0" smtClean="0"/>
              <a:t> </a:t>
            </a:r>
            <a:r>
              <a:rPr lang="ru-RU" sz="2800" dirty="0" err="1" smtClean="0"/>
              <a:t>втрати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громадянства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:</a:t>
            </a:r>
            <a:endParaRPr lang="uk-UA" sz="2800" dirty="0" smtClean="0"/>
          </a:p>
          <a:p>
            <a:r>
              <a:rPr lang="ru-RU" sz="2800" dirty="0" smtClean="0"/>
              <a:t>3) за </a:t>
            </a:r>
            <a:r>
              <a:rPr lang="ru-RU" sz="2800" dirty="0" err="1" smtClean="0"/>
              <a:t>підставами</a:t>
            </a:r>
            <a:r>
              <a:rPr lang="ru-RU" sz="2800" dirty="0" smtClean="0"/>
              <a:t>, </a:t>
            </a:r>
            <a:r>
              <a:rPr lang="ru-RU" sz="2800" dirty="0" err="1" smtClean="0"/>
              <a:t>передбаченими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міжнародними</a:t>
            </a:r>
            <a:r>
              <a:rPr lang="ru-RU" sz="2800" dirty="0" smtClean="0"/>
              <a:t> договорами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.</a:t>
            </a:r>
            <a:endParaRPr lang="uk-UA" sz="2800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534400" cy="838200"/>
          </a:xfrm>
        </p:spPr>
        <p:txBody>
          <a:bodyPr/>
          <a:lstStyle/>
          <a:p>
            <a:r>
              <a:rPr lang="uk-UA" b="1" dirty="0" smtClean="0">
                <a:solidFill>
                  <a:srgbClr val="22AAEE"/>
                </a:solidFill>
              </a:rPr>
              <a:t>Громадянство дітей</a:t>
            </a:r>
            <a:endParaRPr lang="uk-UA" dirty="0">
              <a:solidFill>
                <a:srgbClr val="22AAE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 smtClean="0"/>
              <a:t>Порядок </a:t>
            </a:r>
            <a:r>
              <a:rPr lang="ru-RU" sz="2400" b="1" dirty="0" err="1" smtClean="0"/>
              <a:t>зміни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громадянства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дітей</a:t>
            </a:r>
            <a:r>
              <a:rPr lang="ru-RU" sz="2400" b="1" dirty="0" smtClean="0"/>
              <a:t>:</a:t>
            </a:r>
          </a:p>
          <a:p>
            <a:r>
              <a:rPr lang="ru-RU" sz="2400" b="1" dirty="0" smtClean="0"/>
              <a:t>1. </a:t>
            </a:r>
            <a:r>
              <a:rPr lang="ru-RU" sz="1800" dirty="0" smtClean="0"/>
              <a:t> При </a:t>
            </a:r>
            <a:r>
              <a:rPr lang="ru-RU" sz="1800" dirty="0" err="1" smtClean="0"/>
              <a:t>зміні</a:t>
            </a:r>
            <a:r>
              <a:rPr lang="ru-RU" sz="1800" dirty="0" smtClean="0"/>
              <a:t> </a:t>
            </a:r>
            <a:r>
              <a:rPr lang="ru-RU" sz="1800" dirty="0" err="1" smtClean="0"/>
              <a:t>громадянства</a:t>
            </a:r>
            <a:r>
              <a:rPr lang="ru-RU" sz="1800" dirty="0" smtClean="0"/>
              <a:t> </a:t>
            </a:r>
            <a:r>
              <a:rPr lang="ru-RU" sz="1800" dirty="0" err="1" smtClean="0"/>
              <a:t>батьків</a:t>
            </a:r>
            <a:r>
              <a:rPr lang="ru-RU" sz="1800" dirty="0" smtClean="0"/>
              <a:t>, </a:t>
            </a:r>
            <a:r>
              <a:rPr lang="ru-RU" sz="1800" dirty="0" err="1" smtClean="0"/>
              <a:t>внаслідок</a:t>
            </a:r>
            <a:r>
              <a:rPr lang="ru-RU" sz="1800" dirty="0" smtClean="0"/>
              <a:t> </a:t>
            </a:r>
            <a:r>
              <a:rPr lang="ru-RU" sz="1800" dirty="0" err="1" smtClean="0"/>
              <a:t>якої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обоє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стають</a:t>
            </a:r>
            <a:r>
              <a:rPr lang="ru-RU" sz="1800" dirty="0" smtClean="0"/>
              <a:t>  </a:t>
            </a:r>
            <a:r>
              <a:rPr lang="ru-RU" sz="1800" dirty="0" err="1" smtClean="0"/>
              <a:t>громадянами</a:t>
            </a:r>
            <a:r>
              <a:rPr lang="ru-RU" sz="1800" dirty="0" smtClean="0"/>
              <a:t> </a:t>
            </a:r>
            <a:r>
              <a:rPr lang="ru-RU" sz="1800" dirty="0" err="1" smtClean="0"/>
              <a:t>якоїсь</a:t>
            </a:r>
            <a:r>
              <a:rPr lang="ru-RU" sz="1800" dirty="0" smtClean="0"/>
              <a:t> </a:t>
            </a:r>
            <a:r>
              <a:rPr lang="ru-RU" sz="1800" dirty="0" err="1" smtClean="0"/>
              <a:t>країни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обоє</a:t>
            </a:r>
            <a:r>
              <a:rPr lang="ru-RU" sz="1800" dirty="0" smtClean="0"/>
              <a:t> </a:t>
            </a:r>
            <a:r>
              <a:rPr lang="ru-RU" sz="1800" dirty="0" err="1" smtClean="0"/>
              <a:t>виходять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  </a:t>
            </a:r>
            <a:r>
              <a:rPr lang="ru-RU" sz="1800" dirty="0" err="1" smtClean="0"/>
              <a:t>громадянства</a:t>
            </a:r>
            <a:r>
              <a:rPr lang="ru-RU" sz="1800" dirty="0" smtClean="0"/>
              <a:t>  </a:t>
            </a:r>
            <a:r>
              <a:rPr lang="ru-RU" sz="1800" dirty="0" err="1" smtClean="0"/>
              <a:t>якоїсь</a:t>
            </a:r>
            <a:r>
              <a:rPr lang="ru-RU" sz="1800" dirty="0" smtClean="0"/>
              <a:t>  </a:t>
            </a:r>
            <a:r>
              <a:rPr lang="ru-RU" sz="1800" dirty="0" err="1" smtClean="0"/>
              <a:t>країни</a:t>
            </a:r>
            <a:r>
              <a:rPr lang="ru-RU" sz="1800" dirty="0" smtClean="0"/>
              <a:t>,  </a:t>
            </a:r>
            <a:r>
              <a:rPr lang="ru-RU" sz="1800" dirty="0" err="1" smtClean="0"/>
              <a:t>змінюється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відповідно</a:t>
            </a:r>
            <a:r>
              <a:rPr lang="ru-RU" sz="1800" dirty="0" smtClean="0"/>
              <a:t> </a:t>
            </a:r>
            <a:r>
              <a:rPr lang="ru-RU" sz="1800" dirty="0" err="1" smtClean="0"/>
              <a:t>громадянство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дітей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не  </a:t>
            </a:r>
            <a:r>
              <a:rPr lang="ru-RU" sz="1800" dirty="0" err="1" smtClean="0"/>
              <a:t>досягли</a:t>
            </a:r>
            <a:r>
              <a:rPr lang="ru-RU" sz="1800" dirty="0" smtClean="0"/>
              <a:t>  14  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.  </a:t>
            </a:r>
            <a:r>
              <a:rPr lang="ru-RU" sz="1800" dirty="0" err="1" smtClean="0"/>
              <a:t>Якщо</a:t>
            </a:r>
            <a:r>
              <a:rPr lang="ru-RU" sz="1800" dirty="0" smtClean="0"/>
              <a:t>  </a:t>
            </a:r>
            <a:r>
              <a:rPr lang="ru-RU" sz="1800" dirty="0" err="1" smtClean="0"/>
              <a:t>відомий</a:t>
            </a:r>
            <a:r>
              <a:rPr lang="ru-RU" sz="1800" dirty="0" smtClean="0"/>
              <a:t> один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батьків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дитини</a:t>
            </a:r>
            <a:r>
              <a:rPr lang="ru-RU" sz="1800" dirty="0" smtClean="0"/>
              <a:t>, то при </a:t>
            </a:r>
            <a:r>
              <a:rPr lang="ru-RU" sz="1800" dirty="0" err="1" smtClean="0"/>
              <a:t>зміні</a:t>
            </a:r>
            <a:r>
              <a:rPr lang="ru-RU" sz="1800" dirty="0" smtClean="0"/>
              <a:t> </a:t>
            </a:r>
            <a:r>
              <a:rPr lang="ru-RU" sz="1800" dirty="0" err="1" smtClean="0"/>
              <a:t>громадянства</a:t>
            </a:r>
            <a:r>
              <a:rPr lang="ru-RU" sz="1800" dirty="0" smtClean="0"/>
              <a:t>  </a:t>
            </a:r>
            <a:r>
              <a:rPr lang="ru-RU" sz="1800" dirty="0" err="1" smtClean="0"/>
              <a:t>цього</a:t>
            </a:r>
            <a:r>
              <a:rPr lang="ru-RU" sz="1800" dirty="0" smtClean="0"/>
              <a:t>  батька  </a:t>
            </a:r>
            <a:r>
              <a:rPr lang="ru-RU" sz="1800" dirty="0" err="1" smtClean="0"/>
              <a:t>відповідно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змінюється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громадянство</a:t>
            </a:r>
            <a:r>
              <a:rPr lang="ru-RU" sz="1800" dirty="0" smtClean="0"/>
              <a:t> </a:t>
            </a:r>
            <a:r>
              <a:rPr lang="ru-RU" sz="1800" dirty="0" err="1" smtClean="0"/>
              <a:t>дитини</a:t>
            </a:r>
            <a:r>
              <a:rPr lang="ru-RU" sz="1800" dirty="0" smtClean="0"/>
              <a:t>, яка не </a:t>
            </a:r>
            <a:r>
              <a:rPr lang="ru-RU" sz="1800" dirty="0" err="1" smtClean="0"/>
              <a:t>досягла</a:t>
            </a:r>
            <a:r>
              <a:rPr lang="ru-RU" sz="1800" dirty="0" smtClean="0"/>
              <a:t> 14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.</a:t>
            </a:r>
          </a:p>
          <a:p>
            <a:r>
              <a:rPr lang="uk-UA" sz="2400" dirty="0" smtClean="0"/>
              <a:t>2. </a:t>
            </a:r>
            <a:r>
              <a:rPr lang="ru-RU" sz="1900" dirty="0" err="1" smtClean="0"/>
              <a:t>Якщо</a:t>
            </a:r>
            <a:r>
              <a:rPr lang="ru-RU" sz="1900" dirty="0" smtClean="0"/>
              <a:t> батьки </a:t>
            </a:r>
            <a:r>
              <a:rPr lang="ru-RU" sz="1900" dirty="0" err="1" smtClean="0"/>
              <a:t>дитини</a:t>
            </a:r>
            <a:r>
              <a:rPr lang="ru-RU" sz="1900" dirty="0" smtClean="0"/>
              <a:t> </a:t>
            </a:r>
            <a:r>
              <a:rPr lang="ru-RU" sz="1900" dirty="0" err="1" smtClean="0"/>
              <a:t>мають</a:t>
            </a:r>
            <a:r>
              <a:rPr lang="ru-RU" sz="1900" dirty="0" smtClean="0"/>
              <a:t> </a:t>
            </a:r>
            <a:r>
              <a:rPr lang="ru-RU" sz="1900" dirty="0" err="1" smtClean="0"/>
              <a:t>різне</a:t>
            </a:r>
            <a:r>
              <a:rPr lang="ru-RU" sz="1900" dirty="0" smtClean="0"/>
              <a:t> </a:t>
            </a:r>
            <a:r>
              <a:rPr lang="ru-RU" sz="1900" dirty="0" err="1" smtClean="0"/>
              <a:t>громадянство</a:t>
            </a:r>
            <a:r>
              <a:rPr lang="ru-RU" sz="1900" dirty="0" smtClean="0"/>
              <a:t>,  то   </a:t>
            </a:r>
            <a:r>
              <a:rPr lang="ru-RU" sz="1900" dirty="0" err="1" smtClean="0"/>
              <a:t>дитина</a:t>
            </a:r>
            <a:r>
              <a:rPr lang="ru-RU" sz="1900" dirty="0" smtClean="0"/>
              <a:t>  </a:t>
            </a:r>
            <a:r>
              <a:rPr lang="ru-RU" sz="1900" dirty="0" err="1" smtClean="0"/>
              <a:t>може</a:t>
            </a:r>
            <a:r>
              <a:rPr lang="ru-RU" sz="1900" dirty="0" smtClean="0"/>
              <a:t>  набути </a:t>
            </a:r>
            <a:r>
              <a:rPr lang="ru-RU" sz="1900" dirty="0" err="1" smtClean="0"/>
              <a:t>громадянство</a:t>
            </a:r>
            <a:r>
              <a:rPr lang="ru-RU" sz="1900" dirty="0" smtClean="0"/>
              <a:t> одного </a:t>
            </a:r>
            <a:r>
              <a:rPr lang="ru-RU" sz="1900" dirty="0" err="1" smtClean="0"/>
              <a:t>з</a:t>
            </a:r>
            <a:r>
              <a:rPr lang="ru-RU" sz="1900" dirty="0" smtClean="0"/>
              <a:t> </a:t>
            </a:r>
            <a:r>
              <a:rPr lang="ru-RU" sz="1900" dirty="0" err="1" smtClean="0"/>
              <a:t>батьків</a:t>
            </a:r>
            <a:r>
              <a:rPr lang="ru-RU" sz="1900" dirty="0" smtClean="0"/>
              <a:t>, </a:t>
            </a:r>
            <a:r>
              <a:rPr lang="ru-RU" sz="1900" dirty="0" err="1" smtClean="0"/>
              <a:t>який</a:t>
            </a:r>
            <a:r>
              <a:rPr lang="ru-RU" sz="1900" dirty="0" smtClean="0"/>
              <a:t> за </a:t>
            </a:r>
            <a:r>
              <a:rPr lang="ru-RU" sz="1900" dirty="0" err="1" smtClean="0"/>
              <a:t>це</a:t>
            </a:r>
            <a:r>
              <a:rPr lang="ru-RU" sz="1900" dirty="0" smtClean="0"/>
              <a:t> буде </a:t>
            </a:r>
            <a:r>
              <a:rPr lang="ru-RU" sz="1900" dirty="0" err="1" smtClean="0"/>
              <a:t>клопотати</a:t>
            </a:r>
            <a:r>
              <a:rPr lang="ru-RU" sz="1900" dirty="0" smtClean="0"/>
              <a:t>, </a:t>
            </a:r>
            <a:r>
              <a:rPr lang="ru-RU" sz="1900" dirty="0" err="1" smtClean="0"/>
              <a:t>і</a:t>
            </a:r>
            <a:r>
              <a:rPr lang="ru-RU" sz="1900" dirty="0" smtClean="0"/>
              <a:t> </a:t>
            </a:r>
            <a:r>
              <a:rPr lang="ru-RU" sz="1900" dirty="0" err="1" smtClean="0"/>
              <a:t>обов’язково</a:t>
            </a:r>
            <a:r>
              <a:rPr lang="ru-RU" sz="1900" dirty="0" smtClean="0"/>
              <a:t>  при </a:t>
            </a:r>
            <a:r>
              <a:rPr lang="ru-RU" sz="1900" dirty="0" err="1" smtClean="0"/>
              <a:t>згоді</a:t>
            </a:r>
            <a:r>
              <a:rPr lang="ru-RU" sz="1900" dirty="0" smtClean="0"/>
              <a:t> другого батька. </a:t>
            </a:r>
            <a:r>
              <a:rPr lang="ru-RU" sz="1900" dirty="0" err="1" smtClean="0"/>
              <a:t>Якщо</a:t>
            </a:r>
            <a:r>
              <a:rPr lang="ru-RU" sz="1900" dirty="0" smtClean="0"/>
              <a:t>  </a:t>
            </a:r>
            <a:r>
              <a:rPr lang="ru-RU" sz="1900" dirty="0" err="1" smtClean="0"/>
              <a:t>громадянином</a:t>
            </a:r>
            <a:r>
              <a:rPr lang="ru-RU" sz="1900" dirty="0" smtClean="0"/>
              <a:t>  </a:t>
            </a:r>
            <a:r>
              <a:rPr lang="ru-RU" sz="1900" dirty="0" err="1" smtClean="0"/>
              <a:t>країни</a:t>
            </a:r>
            <a:r>
              <a:rPr lang="ru-RU" sz="1900" dirty="0" smtClean="0"/>
              <a:t>  </a:t>
            </a:r>
            <a:r>
              <a:rPr lang="ru-RU" sz="1900" dirty="0" err="1" smtClean="0"/>
              <a:t>стає</a:t>
            </a:r>
            <a:r>
              <a:rPr lang="ru-RU" sz="1900" dirty="0" smtClean="0"/>
              <a:t>  один  </a:t>
            </a:r>
            <a:r>
              <a:rPr lang="ru-RU" sz="1900" dirty="0" err="1" smtClean="0"/>
              <a:t>з</a:t>
            </a:r>
            <a:r>
              <a:rPr lang="ru-RU" sz="1900" dirty="0" smtClean="0"/>
              <a:t>  </a:t>
            </a:r>
            <a:r>
              <a:rPr lang="ru-RU" sz="1900" dirty="0" err="1" smtClean="0"/>
              <a:t>батьків</a:t>
            </a:r>
            <a:r>
              <a:rPr lang="ru-RU" sz="1900" dirty="0" smtClean="0"/>
              <a:t>,  а </a:t>
            </a:r>
            <a:r>
              <a:rPr lang="ru-RU" sz="1900" dirty="0" err="1" smtClean="0"/>
              <a:t>другий</a:t>
            </a:r>
            <a:r>
              <a:rPr lang="ru-RU" sz="1900" dirty="0" smtClean="0"/>
              <a:t>  </a:t>
            </a:r>
            <a:r>
              <a:rPr lang="ru-RU" sz="1900" dirty="0" err="1" smtClean="0"/>
              <a:t>залишається</a:t>
            </a:r>
            <a:r>
              <a:rPr lang="ru-RU" sz="1900" dirty="0" smtClean="0"/>
              <a:t>  особою без  </a:t>
            </a:r>
            <a:r>
              <a:rPr lang="ru-RU" sz="1900" dirty="0" err="1" smtClean="0"/>
              <a:t>громадянства</a:t>
            </a:r>
            <a:r>
              <a:rPr lang="ru-RU" sz="1900" dirty="0" smtClean="0"/>
              <a:t>,  </a:t>
            </a:r>
            <a:r>
              <a:rPr lang="ru-RU" sz="1900" dirty="0" err="1" smtClean="0"/>
              <a:t>дитина</a:t>
            </a:r>
            <a:r>
              <a:rPr lang="ru-RU" sz="1900" dirty="0" smtClean="0"/>
              <a:t>,  яка  </a:t>
            </a:r>
            <a:r>
              <a:rPr lang="ru-RU" sz="1900" dirty="0" err="1" smtClean="0"/>
              <a:t>проживає</a:t>
            </a:r>
            <a:r>
              <a:rPr lang="ru-RU" sz="1900" dirty="0" smtClean="0"/>
              <a:t>   на </a:t>
            </a:r>
            <a:r>
              <a:rPr lang="ru-RU" sz="1900" dirty="0" err="1" smtClean="0"/>
              <a:t>території</a:t>
            </a:r>
            <a:r>
              <a:rPr lang="ru-RU" sz="1900" dirty="0" smtClean="0"/>
              <a:t> </a:t>
            </a:r>
            <a:r>
              <a:rPr lang="ru-RU" sz="1900" dirty="0" err="1" smtClean="0"/>
              <a:t>цієї</a:t>
            </a:r>
            <a:r>
              <a:rPr lang="ru-RU" sz="1900" dirty="0" smtClean="0"/>
              <a:t> </a:t>
            </a:r>
            <a:r>
              <a:rPr lang="ru-RU" sz="1900" dirty="0" err="1" smtClean="0"/>
              <a:t>країни</a:t>
            </a:r>
            <a:r>
              <a:rPr lang="ru-RU" sz="1900" dirty="0" smtClean="0"/>
              <a:t>, </a:t>
            </a:r>
            <a:r>
              <a:rPr lang="ru-RU" sz="1900" dirty="0" err="1" smtClean="0"/>
              <a:t>стає</a:t>
            </a:r>
            <a:r>
              <a:rPr lang="ru-RU" sz="1900" dirty="0" smtClean="0"/>
              <a:t>  </a:t>
            </a:r>
            <a:r>
              <a:rPr lang="ru-RU" sz="1900" dirty="0" err="1" smtClean="0"/>
              <a:t>громадянином</a:t>
            </a:r>
            <a:r>
              <a:rPr lang="ru-RU" sz="1900" dirty="0" smtClean="0"/>
              <a:t> </a:t>
            </a:r>
            <a:r>
              <a:rPr lang="ru-RU" sz="1900" dirty="0" err="1" smtClean="0"/>
              <a:t>цієї</a:t>
            </a:r>
            <a:r>
              <a:rPr lang="ru-RU" sz="1900" dirty="0" smtClean="0"/>
              <a:t>  </a:t>
            </a:r>
            <a:r>
              <a:rPr lang="ru-RU" sz="1900" dirty="0" err="1" smtClean="0"/>
              <a:t>країни</a:t>
            </a:r>
            <a:r>
              <a:rPr lang="ru-RU" sz="1900" dirty="0" smtClean="0"/>
              <a:t>.  </a:t>
            </a:r>
            <a:r>
              <a:rPr lang="ru-RU" sz="1900" dirty="0" err="1" smtClean="0"/>
              <a:t>Якщо</a:t>
            </a:r>
            <a:r>
              <a:rPr lang="ru-RU" sz="1900" dirty="0" smtClean="0"/>
              <a:t>  </a:t>
            </a:r>
            <a:r>
              <a:rPr lang="ru-RU" sz="1900" dirty="0" err="1" smtClean="0"/>
              <a:t>громадянином</a:t>
            </a:r>
            <a:r>
              <a:rPr lang="ru-RU" sz="1900" dirty="0" smtClean="0"/>
              <a:t> </a:t>
            </a:r>
            <a:r>
              <a:rPr lang="ru-RU" sz="1900" dirty="0" err="1" smtClean="0"/>
              <a:t>країни</a:t>
            </a:r>
            <a:r>
              <a:rPr lang="ru-RU" sz="1900" dirty="0" smtClean="0"/>
              <a:t> </a:t>
            </a:r>
            <a:r>
              <a:rPr lang="ru-RU" sz="1900" dirty="0" err="1" smtClean="0"/>
              <a:t>стає</a:t>
            </a:r>
            <a:r>
              <a:rPr lang="ru-RU" sz="1900" dirty="0" smtClean="0"/>
              <a:t> один </a:t>
            </a:r>
            <a:r>
              <a:rPr lang="ru-RU" sz="1900" dirty="0" err="1" smtClean="0"/>
              <a:t>з</a:t>
            </a:r>
            <a:r>
              <a:rPr lang="ru-RU" sz="1900" dirty="0" smtClean="0"/>
              <a:t> </a:t>
            </a:r>
            <a:r>
              <a:rPr lang="ru-RU" sz="1900" dirty="0" err="1" smtClean="0"/>
              <a:t>батьків</a:t>
            </a:r>
            <a:r>
              <a:rPr lang="ru-RU" sz="1900" dirty="0" smtClean="0"/>
              <a:t>, а </a:t>
            </a:r>
            <a:r>
              <a:rPr lang="ru-RU" sz="1900" dirty="0" err="1" smtClean="0"/>
              <a:t>другий</a:t>
            </a:r>
            <a:r>
              <a:rPr lang="ru-RU" sz="1900" dirty="0" smtClean="0"/>
              <a:t> </a:t>
            </a:r>
            <a:r>
              <a:rPr lang="ru-RU" sz="1900" dirty="0" err="1" smtClean="0"/>
              <a:t>залишається</a:t>
            </a:r>
            <a:r>
              <a:rPr lang="ru-RU" sz="1900" dirty="0" smtClean="0"/>
              <a:t>  особою без  </a:t>
            </a:r>
            <a:r>
              <a:rPr lang="ru-RU" sz="1900" dirty="0" err="1" smtClean="0"/>
              <a:t>громадянства</a:t>
            </a:r>
            <a:r>
              <a:rPr lang="ru-RU" sz="1900" dirty="0" smtClean="0"/>
              <a:t>, </a:t>
            </a:r>
            <a:r>
              <a:rPr lang="ru-RU" sz="1900" dirty="0" err="1" smtClean="0"/>
              <a:t>дитина</a:t>
            </a:r>
            <a:r>
              <a:rPr lang="ru-RU" sz="1900" dirty="0" smtClean="0"/>
              <a:t>, яка </a:t>
            </a:r>
            <a:r>
              <a:rPr lang="ru-RU" sz="1900" dirty="0" err="1" smtClean="0"/>
              <a:t>проживає</a:t>
            </a:r>
            <a:r>
              <a:rPr lang="ru-RU" sz="1900" dirty="0" smtClean="0"/>
              <a:t> поза  межами  </a:t>
            </a:r>
            <a:r>
              <a:rPr lang="ru-RU" sz="1900" dirty="0" err="1" smtClean="0"/>
              <a:t>країни</a:t>
            </a:r>
            <a:r>
              <a:rPr lang="ru-RU" sz="1900" dirty="0" smtClean="0"/>
              <a:t>,  </a:t>
            </a:r>
            <a:r>
              <a:rPr lang="ru-RU" sz="1900" dirty="0" err="1" smtClean="0"/>
              <a:t>може</a:t>
            </a:r>
            <a:r>
              <a:rPr lang="ru-RU" sz="1900" dirty="0" smtClean="0"/>
              <a:t>  набути  </a:t>
            </a:r>
            <a:r>
              <a:rPr lang="ru-RU" sz="1900" dirty="0" err="1" smtClean="0"/>
              <a:t>громадянства</a:t>
            </a:r>
            <a:r>
              <a:rPr lang="ru-RU" sz="1900" dirty="0" smtClean="0"/>
              <a:t> </a:t>
            </a:r>
            <a:r>
              <a:rPr lang="ru-RU" sz="1900" dirty="0" err="1" smtClean="0"/>
              <a:t>цієї</a:t>
            </a:r>
            <a:r>
              <a:rPr lang="ru-RU" sz="1900" dirty="0" smtClean="0"/>
              <a:t> </a:t>
            </a:r>
            <a:r>
              <a:rPr lang="ru-RU" sz="1900" dirty="0" err="1" smtClean="0"/>
              <a:t>країни</a:t>
            </a:r>
            <a:r>
              <a:rPr lang="ru-RU" sz="1900" dirty="0" smtClean="0"/>
              <a:t> за </a:t>
            </a:r>
            <a:r>
              <a:rPr lang="ru-RU" sz="1900" dirty="0" err="1" smtClean="0"/>
              <a:t>клопотанням</a:t>
            </a:r>
            <a:r>
              <a:rPr lang="ru-RU" sz="1900" dirty="0" smtClean="0"/>
              <a:t> про </a:t>
            </a:r>
            <a:r>
              <a:rPr lang="ru-RU" sz="1900" dirty="0" err="1" smtClean="0"/>
              <a:t>це</a:t>
            </a:r>
            <a:r>
              <a:rPr lang="ru-RU" sz="1900" dirty="0" smtClean="0"/>
              <a:t> батька, </a:t>
            </a:r>
            <a:r>
              <a:rPr lang="ru-RU" sz="1900" dirty="0" err="1" smtClean="0"/>
              <a:t>який</a:t>
            </a:r>
            <a:r>
              <a:rPr lang="ru-RU" sz="1900" dirty="0" smtClean="0"/>
              <a:t> </a:t>
            </a:r>
            <a:r>
              <a:rPr lang="ru-RU" sz="1900" dirty="0" err="1" smtClean="0"/>
              <a:t>набуває</a:t>
            </a:r>
            <a:r>
              <a:rPr lang="ru-RU" sz="1900" dirty="0" smtClean="0"/>
              <a:t> </a:t>
            </a:r>
            <a:r>
              <a:rPr lang="ru-RU" sz="1900" dirty="0" err="1" smtClean="0"/>
              <a:t>громадянства</a:t>
            </a:r>
            <a:r>
              <a:rPr lang="ru-RU" sz="1900" dirty="0" smtClean="0"/>
              <a:t> </a:t>
            </a:r>
            <a:r>
              <a:rPr lang="ru-RU" sz="1900" dirty="0" err="1" smtClean="0"/>
              <a:t>цієї</a:t>
            </a:r>
            <a:r>
              <a:rPr lang="ru-RU" sz="1900" dirty="0" smtClean="0"/>
              <a:t> </a:t>
            </a:r>
            <a:r>
              <a:rPr lang="ru-RU" sz="1900" dirty="0" err="1" smtClean="0"/>
              <a:t>країни</a:t>
            </a:r>
            <a:r>
              <a:rPr lang="ru-RU" sz="1900" dirty="0" smtClean="0"/>
              <a:t>.</a:t>
            </a:r>
            <a:endParaRPr lang="uk-UA" sz="1900" dirty="0" smtClean="0"/>
          </a:p>
          <a:p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22AAEE"/>
                </a:solidFill>
              </a:rPr>
              <a:t>Громадянство дітей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3.</a:t>
            </a:r>
            <a:r>
              <a:rPr lang="ru-RU" dirty="0" smtClean="0"/>
              <a:t> </a:t>
            </a:r>
            <a:r>
              <a:rPr lang="ru-RU" dirty="0" err="1" smtClean="0"/>
              <a:t>Дитина</a:t>
            </a:r>
            <a:r>
              <a:rPr lang="ru-RU" dirty="0" smtClean="0"/>
              <a:t>, яка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іноземним</a:t>
            </a:r>
            <a:r>
              <a:rPr lang="ru-RU" dirty="0" smtClean="0"/>
              <a:t> </a:t>
            </a:r>
            <a:r>
              <a:rPr lang="ru-RU" dirty="0" err="1" smtClean="0"/>
              <a:t>громадянином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особою без </a:t>
            </a:r>
            <a:r>
              <a:rPr lang="ru-RU" dirty="0" err="1" smtClean="0"/>
              <a:t>громадянства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 яку </a:t>
            </a:r>
            <a:r>
              <a:rPr lang="ru-RU" dirty="0" err="1" smtClean="0"/>
              <a:t>усиновляють</a:t>
            </a:r>
            <a:r>
              <a:rPr lang="ru-RU" dirty="0" smtClean="0"/>
              <a:t> </a:t>
            </a:r>
            <a:r>
              <a:rPr lang="ru-RU" dirty="0" err="1" smtClean="0"/>
              <a:t>громадяни</a:t>
            </a:r>
            <a:r>
              <a:rPr lang="ru-RU" dirty="0" smtClean="0"/>
              <a:t> </a:t>
            </a:r>
            <a:r>
              <a:rPr lang="ru-RU" dirty="0" err="1" smtClean="0"/>
              <a:t>якоїсь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громадянином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</a:t>
            </a:r>
            <a:endParaRPr lang="uk-UA" dirty="0" smtClean="0"/>
          </a:p>
          <a:p>
            <a:r>
              <a:rPr lang="ru-RU" dirty="0" smtClean="0"/>
              <a:t>4. </a:t>
            </a:r>
            <a:r>
              <a:rPr lang="ru-RU" dirty="0" err="1" smtClean="0"/>
              <a:t>Дитина</a:t>
            </a:r>
            <a:r>
              <a:rPr lang="ru-RU" dirty="0" smtClean="0"/>
              <a:t>, яка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іноземним</a:t>
            </a:r>
            <a:r>
              <a:rPr lang="ru-RU" dirty="0" smtClean="0"/>
              <a:t> </a:t>
            </a:r>
            <a:r>
              <a:rPr lang="ru-RU" dirty="0" err="1" smtClean="0"/>
              <a:t>громадянином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яку </a:t>
            </a:r>
            <a:r>
              <a:rPr lang="ru-RU" dirty="0" err="1" smtClean="0"/>
              <a:t>усиновлює</a:t>
            </a:r>
            <a:r>
              <a:rPr lang="ru-RU" dirty="0" smtClean="0"/>
              <a:t> </a:t>
            </a:r>
            <a:r>
              <a:rPr lang="ru-RU" dirty="0" err="1" smtClean="0"/>
              <a:t>подружжя</a:t>
            </a:r>
            <a:r>
              <a:rPr lang="ru-RU" dirty="0" smtClean="0"/>
              <a:t>, один </a:t>
            </a:r>
            <a:r>
              <a:rPr lang="ru-RU" dirty="0" err="1" smtClean="0"/>
              <a:t>з</a:t>
            </a:r>
            <a:r>
              <a:rPr lang="ru-RU" dirty="0" smtClean="0"/>
              <a:t>  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громадянином</a:t>
            </a:r>
            <a:r>
              <a:rPr lang="ru-RU" dirty="0" smtClean="0"/>
              <a:t> </a:t>
            </a:r>
            <a:r>
              <a:rPr lang="ru-RU" dirty="0" err="1" smtClean="0"/>
              <a:t>якоїсь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а  </a:t>
            </a:r>
            <a:r>
              <a:rPr lang="ru-RU" dirty="0" err="1" smtClean="0"/>
              <a:t>другий</a:t>
            </a:r>
            <a:r>
              <a:rPr lang="ru-RU" dirty="0" smtClean="0"/>
              <a:t>  –  особою  без  </a:t>
            </a:r>
            <a:r>
              <a:rPr lang="ru-RU" dirty="0" err="1" smtClean="0"/>
              <a:t>громадянства</a:t>
            </a:r>
            <a:r>
              <a:rPr lang="ru-RU" dirty="0" smtClean="0"/>
              <a:t>,  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громадянином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</a:t>
            </a:r>
            <a:endParaRPr lang="uk-UA" dirty="0" smtClean="0"/>
          </a:p>
          <a:p>
            <a:r>
              <a:rPr lang="ru-RU" dirty="0" smtClean="0"/>
              <a:t> </a:t>
            </a:r>
            <a:r>
              <a:rPr lang="ru-RU" dirty="0" smtClean="0"/>
              <a:t>5.Дитина</a:t>
            </a:r>
            <a:r>
              <a:rPr lang="ru-RU" dirty="0" smtClean="0"/>
              <a:t>, яка </a:t>
            </a:r>
            <a:r>
              <a:rPr lang="ru-RU" dirty="0" err="1" smtClean="0"/>
              <a:t>є</a:t>
            </a:r>
            <a:r>
              <a:rPr lang="ru-RU" dirty="0" smtClean="0"/>
              <a:t> особою без </a:t>
            </a:r>
            <a:r>
              <a:rPr lang="ru-RU" dirty="0" err="1" smtClean="0"/>
              <a:t>громадянства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яку </a:t>
            </a:r>
            <a:r>
              <a:rPr lang="ru-RU" dirty="0" err="1" smtClean="0"/>
              <a:t>усиновляє</a:t>
            </a:r>
            <a:r>
              <a:rPr lang="ru-RU" dirty="0" smtClean="0"/>
              <a:t> </a:t>
            </a:r>
            <a:r>
              <a:rPr lang="ru-RU" dirty="0" err="1" smtClean="0"/>
              <a:t>подружжя</a:t>
            </a:r>
            <a:r>
              <a:rPr lang="ru-RU" dirty="0" smtClean="0"/>
              <a:t>,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громадянином</a:t>
            </a:r>
            <a:r>
              <a:rPr lang="ru-RU" dirty="0" smtClean="0"/>
              <a:t> </a:t>
            </a:r>
            <a:r>
              <a:rPr lang="ru-RU" dirty="0" err="1" smtClean="0"/>
              <a:t>якоїсь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громадянином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</a:t>
            </a:r>
            <a:endParaRPr lang="uk-UA" dirty="0" smtClean="0"/>
          </a:p>
          <a:p>
            <a:r>
              <a:rPr lang="ru-RU" dirty="0" smtClean="0"/>
              <a:t>6.</a:t>
            </a:r>
            <a:r>
              <a:rPr lang="ru-RU" dirty="0" smtClean="0"/>
              <a:t>  </a:t>
            </a:r>
            <a:r>
              <a:rPr lang="ru-RU" dirty="0" err="1" smtClean="0"/>
              <a:t>Дитина</a:t>
            </a:r>
            <a:r>
              <a:rPr lang="ru-RU" dirty="0" smtClean="0"/>
              <a:t>, яка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іноземним</a:t>
            </a:r>
            <a:r>
              <a:rPr lang="ru-RU" dirty="0" smtClean="0"/>
              <a:t> </a:t>
            </a:r>
            <a:r>
              <a:rPr lang="ru-RU" dirty="0" err="1" smtClean="0"/>
              <a:t>громадянином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яку </a:t>
            </a:r>
            <a:r>
              <a:rPr lang="ru-RU" dirty="0" err="1" smtClean="0"/>
              <a:t>усиновляє</a:t>
            </a:r>
            <a:r>
              <a:rPr lang="ru-RU" dirty="0" smtClean="0"/>
              <a:t> </a:t>
            </a:r>
            <a:r>
              <a:rPr lang="ru-RU" dirty="0" err="1" smtClean="0"/>
              <a:t>подружжя</a:t>
            </a:r>
            <a:r>
              <a:rPr lang="ru-RU" dirty="0" smtClean="0"/>
              <a:t>, один  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громадянином</a:t>
            </a:r>
            <a:r>
              <a:rPr lang="ru-RU" dirty="0" smtClean="0"/>
              <a:t>  </a:t>
            </a:r>
            <a:r>
              <a:rPr lang="ru-RU" dirty="0" err="1" smtClean="0"/>
              <a:t>однієї</a:t>
            </a:r>
            <a:r>
              <a:rPr lang="ru-RU" dirty="0" smtClean="0"/>
              <a:t>  </a:t>
            </a:r>
            <a:r>
              <a:rPr lang="ru-RU" dirty="0" err="1" smtClean="0"/>
              <a:t>країни</a:t>
            </a:r>
            <a:r>
              <a:rPr lang="ru-RU" dirty="0" smtClean="0"/>
              <a:t>,  а  </a:t>
            </a:r>
            <a:r>
              <a:rPr lang="ru-RU" dirty="0" err="1" smtClean="0"/>
              <a:t>другий</a:t>
            </a:r>
            <a:r>
              <a:rPr lang="ru-RU" dirty="0" smtClean="0"/>
              <a:t>  </a:t>
            </a:r>
            <a:r>
              <a:rPr lang="ru-RU" dirty="0" err="1" smtClean="0"/>
              <a:t>іншої</a:t>
            </a:r>
            <a:r>
              <a:rPr lang="ru-RU" dirty="0" smtClean="0"/>
              <a:t>,  </a:t>
            </a:r>
            <a:r>
              <a:rPr lang="ru-RU" dirty="0" err="1" smtClean="0"/>
              <a:t>стає</a:t>
            </a:r>
            <a:r>
              <a:rPr lang="ru-RU" dirty="0" smtClean="0"/>
              <a:t>  </a:t>
            </a:r>
            <a:r>
              <a:rPr lang="ru-RU" dirty="0" err="1" smtClean="0"/>
              <a:t>громадянином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за </a:t>
            </a:r>
            <a:r>
              <a:rPr lang="ru-RU" dirty="0" err="1" smtClean="0"/>
              <a:t>згодою</a:t>
            </a:r>
            <a:r>
              <a:rPr lang="ru-RU" dirty="0" smtClean="0"/>
              <a:t> </a:t>
            </a:r>
            <a:r>
              <a:rPr lang="ru-RU" dirty="0" err="1" smtClean="0"/>
              <a:t>усиновителів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план: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1. </a:t>
            </a:r>
            <a:r>
              <a:rPr lang="uk-UA" b="1" dirty="0" smtClean="0"/>
              <a:t>Статус фізичної особи</a:t>
            </a:r>
          </a:p>
          <a:p>
            <a:r>
              <a:rPr lang="uk-UA" dirty="0" smtClean="0"/>
              <a:t>- громадянин</a:t>
            </a:r>
          </a:p>
          <a:p>
            <a:r>
              <a:rPr lang="uk-UA" dirty="0" smtClean="0"/>
              <a:t>- іноземець</a:t>
            </a:r>
          </a:p>
          <a:p>
            <a:r>
              <a:rPr lang="uk-UA" dirty="0" smtClean="0"/>
              <a:t>- біженець</a:t>
            </a:r>
          </a:p>
          <a:p>
            <a:r>
              <a:rPr lang="uk-UA" dirty="0" smtClean="0"/>
              <a:t>- апатрид</a:t>
            </a:r>
          </a:p>
          <a:p>
            <a:r>
              <a:rPr lang="uk-UA" dirty="0" smtClean="0"/>
              <a:t>- біпатрид</a:t>
            </a:r>
          </a:p>
          <a:p>
            <a:r>
              <a:rPr lang="uk-UA" b="1" dirty="0" smtClean="0"/>
              <a:t>2. Громадянство України</a:t>
            </a:r>
          </a:p>
          <a:p>
            <a:r>
              <a:rPr lang="uk-UA" dirty="0" smtClean="0"/>
              <a:t>- умови набуття</a:t>
            </a:r>
          </a:p>
          <a:p>
            <a:r>
              <a:rPr lang="uk-UA" dirty="0" smtClean="0"/>
              <a:t>- умови вибуття </a:t>
            </a:r>
          </a:p>
          <a:p>
            <a:r>
              <a:rPr lang="uk-UA" b="1" dirty="0" smtClean="0"/>
              <a:t>3. Громадянство дітей</a:t>
            </a: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Статус фізичної особи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300" b="1" dirty="0" smtClean="0"/>
              <a:t>Громадянин:</a:t>
            </a:r>
          </a:p>
          <a:p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людина</a:t>
            </a:r>
            <a:r>
              <a:rPr lang="ru-RU" sz="2800" dirty="0" smtClean="0"/>
              <a:t>, яка </a:t>
            </a:r>
            <a:r>
              <a:rPr lang="ru-RU" sz="2800" dirty="0" err="1" smtClean="0"/>
              <a:t>належить</a:t>
            </a:r>
            <a:r>
              <a:rPr lang="ru-RU" sz="2800" dirty="0" smtClean="0"/>
              <a:t> до </a:t>
            </a:r>
            <a:r>
              <a:rPr lang="ru-RU" sz="2800" dirty="0" err="1" smtClean="0"/>
              <a:t>певної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територіальної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спільноти</a:t>
            </a:r>
            <a:r>
              <a:rPr lang="ru-RU" sz="2800" dirty="0" smtClean="0"/>
              <a:t> —</a:t>
            </a:r>
            <a:r>
              <a:rPr lang="ru-RU" sz="2800" dirty="0" err="1" smtClean="0"/>
              <a:t>міста</a:t>
            </a:r>
            <a:r>
              <a:rPr lang="ru-RU" sz="2800" dirty="0" smtClean="0"/>
              <a:t>, </a:t>
            </a:r>
            <a:r>
              <a:rPr lang="ru-RU" sz="2800" dirty="0" err="1" smtClean="0"/>
              <a:t>країни</a:t>
            </a:r>
            <a:r>
              <a:rPr lang="ru-RU" sz="2800" dirty="0" smtClean="0"/>
              <a:t> </a:t>
            </a:r>
            <a:r>
              <a:rPr lang="ru-RU" sz="2800" dirty="0" err="1" smtClean="0"/>
              <a:t>тощо</a:t>
            </a:r>
            <a:r>
              <a:rPr lang="ru-RU" sz="2800" dirty="0" smtClean="0"/>
              <a:t>. </a:t>
            </a:r>
            <a:r>
              <a:rPr lang="ru-RU" sz="2800" dirty="0" err="1" smtClean="0"/>
              <a:t>Ця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приналежність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формально </a:t>
            </a:r>
            <a:r>
              <a:rPr lang="ru-RU" sz="2800" dirty="0" err="1" smtClean="0"/>
              <a:t>юридично</a:t>
            </a:r>
            <a:r>
              <a:rPr lang="ru-RU" sz="2800" dirty="0" smtClean="0"/>
              <a:t> </a:t>
            </a:r>
            <a:r>
              <a:rPr lang="ru-RU" sz="2800" dirty="0" err="1" smtClean="0"/>
              <a:t>оформленою</a:t>
            </a:r>
            <a:r>
              <a:rPr lang="ru-RU" sz="2800" dirty="0" smtClean="0"/>
              <a:t>. Як член </a:t>
            </a:r>
            <a:r>
              <a:rPr lang="ru-RU" sz="2800" dirty="0" err="1" smtClean="0"/>
              <a:t>певного</a:t>
            </a:r>
            <a:r>
              <a:rPr lang="ru-RU" sz="2800" dirty="0" smtClean="0"/>
              <a:t> </a:t>
            </a:r>
            <a:r>
              <a:rPr lang="ru-RU" sz="2800" dirty="0" err="1" smtClean="0"/>
              <a:t>соціуму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громадянин</a:t>
            </a:r>
            <a:r>
              <a:rPr lang="ru-RU" sz="2800" dirty="0" smtClean="0"/>
              <a:t>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певні</a:t>
            </a:r>
            <a:r>
              <a:rPr lang="ru-RU" sz="2800" dirty="0" smtClean="0"/>
              <a:t> права та </a:t>
            </a:r>
            <a:r>
              <a:rPr lang="ru-RU" sz="2800" dirty="0" err="1" smtClean="0"/>
              <a:t>обов'язки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щодо</a:t>
            </a:r>
            <a:r>
              <a:rPr lang="ru-RU" sz="2800" dirty="0" smtClean="0"/>
              <a:t> </a:t>
            </a:r>
            <a:r>
              <a:rPr lang="ru-RU" sz="2800" dirty="0" err="1" smtClean="0"/>
              <a:t>цього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соціуму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підпорядковується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певним</a:t>
            </a:r>
            <a:r>
              <a:rPr lang="ru-RU" sz="2800" dirty="0" smtClean="0"/>
              <a:t> (</a:t>
            </a:r>
            <a:r>
              <a:rPr lang="ru-RU" sz="2800" dirty="0" err="1" smtClean="0"/>
              <a:t>прийнятим</a:t>
            </a:r>
            <a:r>
              <a:rPr lang="ru-RU" sz="2800" dirty="0" smtClean="0"/>
              <a:t> в </a:t>
            </a:r>
            <a:r>
              <a:rPr lang="ru-RU" sz="2800" dirty="0" err="1" smtClean="0"/>
              <a:t>громаді</a:t>
            </a:r>
            <a:r>
              <a:rPr lang="ru-RU" sz="2800" dirty="0" smtClean="0"/>
              <a:t>) нормам </a:t>
            </a:r>
            <a:r>
              <a:rPr lang="ru-RU" sz="2800" dirty="0" err="1" smtClean="0"/>
              <a:t>і</a:t>
            </a:r>
            <a:r>
              <a:rPr lang="ru-RU" sz="2800" dirty="0" smtClean="0"/>
              <a:t> законам.</a:t>
            </a:r>
            <a:endParaRPr lang="uk-UA" sz="2800" dirty="0" smtClean="0"/>
          </a:p>
          <a:p>
            <a:endParaRPr lang="uk-U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Статус фізичної особи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/>
              <a:t>Іноземець</a:t>
            </a:r>
          </a:p>
          <a:p>
            <a:r>
              <a:rPr lang="ru-RU" sz="2800" dirty="0" smtClean="0"/>
              <a:t> 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громадянин</a:t>
            </a:r>
            <a:r>
              <a:rPr lang="ru-RU" sz="2800" dirty="0" smtClean="0"/>
              <a:t>, </a:t>
            </a:r>
            <a:r>
              <a:rPr lang="ru-RU" sz="2800" dirty="0" err="1" smtClean="0"/>
              <a:t>підданий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іншої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держави</a:t>
            </a:r>
            <a:r>
              <a:rPr lang="ru-RU" sz="2800" dirty="0" smtClean="0"/>
              <a:t>, </a:t>
            </a:r>
            <a:r>
              <a:rPr lang="ru-RU" sz="2800" dirty="0" err="1" smtClean="0"/>
              <a:t>країни</a:t>
            </a:r>
            <a:r>
              <a:rPr lang="ru-RU" sz="2800" dirty="0" smtClean="0"/>
              <a:t>; </a:t>
            </a:r>
            <a:r>
              <a:rPr lang="ru-RU" sz="2800" dirty="0" err="1" smtClean="0"/>
              <a:t>чужоземець</a:t>
            </a:r>
            <a:r>
              <a:rPr lang="ru-RU" sz="2800" dirty="0" smtClean="0"/>
              <a:t>, </a:t>
            </a:r>
            <a:r>
              <a:rPr lang="ru-RU" sz="2800" dirty="0" err="1" smtClean="0"/>
              <a:t>чужинець</a:t>
            </a:r>
            <a:r>
              <a:rPr lang="ru-RU" sz="2800" dirty="0" smtClean="0"/>
              <a:t>. </a:t>
            </a:r>
            <a:r>
              <a:rPr lang="ru-RU" sz="2800" dirty="0" err="1" smtClean="0"/>
              <a:t>Дослівно</a:t>
            </a:r>
            <a:r>
              <a:rPr lang="ru-RU" sz="2800" dirty="0" smtClean="0"/>
              <a:t> — «особа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інших</a:t>
            </a:r>
            <a:r>
              <a:rPr lang="ru-RU" sz="2800" dirty="0" smtClean="0"/>
              <a:t> земель».</a:t>
            </a:r>
            <a:endParaRPr lang="uk-UA" sz="2800" dirty="0" smtClean="0"/>
          </a:p>
          <a:p>
            <a:r>
              <a:rPr lang="ru-RU" sz="2800" dirty="0" smtClean="0"/>
              <a:t> 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людина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невід'ємними</a:t>
            </a:r>
            <a:r>
              <a:rPr lang="ru-RU" sz="2800" dirty="0" smtClean="0"/>
              <a:t> правами, свободами та </a:t>
            </a:r>
            <a:r>
              <a:rPr lang="ru-RU" sz="2800" dirty="0" err="1" smtClean="0"/>
              <a:t>обов'язками</a:t>
            </a:r>
            <a:endParaRPr lang="uk-UA" sz="2800" dirty="0" smtClean="0"/>
          </a:p>
          <a:p>
            <a:endParaRPr lang="uk-U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Статус фізичної особи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sz="3600" b="1" dirty="0" smtClean="0"/>
              <a:t>Біженець:</a:t>
            </a:r>
          </a:p>
          <a:p>
            <a:r>
              <a:rPr lang="ru-RU" sz="3600" dirty="0" smtClean="0"/>
              <a:t> </a:t>
            </a:r>
            <a:r>
              <a:rPr lang="ru-RU" sz="3600" dirty="0" err="1" smtClean="0"/>
              <a:t>Це</a:t>
            </a:r>
            <a:r>
              <a:rPr lang="ru-RU" sz="3600" dirty="0" smtClean="0"/>
              <a:t> особа, яка не </a:t>
            </a:r>
            <a:r>
              <a:rPr lang="ru-RU" sz="3600" dirty="0" err="1" smtClean="0"/>
              <a:t>є</a:t>
            </a:r>
            <a:r>
              <a:rPr lang="ru-RU" sz="3600" dirty="0" smtClean="0"/>
              <a:t> </a:t>
            </a:r>
            <a:r>
              <a:rPr lang="ru-RU" sz="3600" dirty="0" err="1" smtClean="0"/>
              <a:t>громадянином</a:t>
            </a:r>
            <a:r>
              <a:rPr lang="ru-RU" sz="3600" dirty="0" smtClean="0"/>
              <a:t> </a:t>
            </a:r>
            <a:r>
              <a:rPr lang="ru-RU" sz="3600" dirty="0" err="1" smtClean="0"/>
              <a:t>України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внаслідок</a:t>
            </a:r>
            <a:r>
              <a:rPr lang="ru-RU" sz="3600" dirty="0" smtClean="0"/>
              <a:t> </a:t>
            </a:r>
            <a:r>
              <a:rPr lang="ru-RU" sz="3600" dirty="0" err="1" smtClean="0"/>
              <a:t>обґрунтованих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побоювань</a:t>
            </a:r>
            <a:r>
              <a:rPr lang="ru-RU" sz="3600" dirty="0" smtClean="0"/>
              <a:t> стати жертвою </a:t>
            </a:r>
            <a:r>
              <a:rPr lang="ru-RU" sz="3600" dirty="0" err="1" smtClean="0"/>
              <a:t>переслідувань</a:t>
            </a:r>
            <a:r>
              <a:rPr lang="ru-RU" sz="3600" dirty="0" smtClean="0"/>
              <a:t> за </a:t>
            </a:r>
            <a:r>
              <a:rPr lang="ru-RU" sz="3600" dirty="0" err="1" smtClean="0"/>
              <a:t>ознаками</a:t>
            </a:r>
            <a:r>
              <a:rPr lang="ru-RU" sz="3600" dirty="0" smtClean="0"/>
              <a:t> </a:t>
            </a:r>
            <a:r>
              <a:rPr lang="ru-RU" sz="3600" dirty="0" err="1" smtClean="0"/>
              <a:t>раси</a:t>
            </a:r>
            <a:r>
              <a:rPr lang="ru-RU" sz="3600" dirty="0" smtClean="0"/>
              <a:t>, </a:t>
            </a:r>
            <a:r>
              <a:rPr lang="ru-RU" sz="3600" dirty="0" err="1" smtClean="0"/>
              <a:t>віросповідання</a:t>
            </a:r>
            <a:r>
              <a:rPr lang="ru-RU" sz="3600" dirty="0" smtClean="0"/>
              <a:t>, </a:t>
            </a:r>
            <a:r>
              <a:rPr lang="ru-RU" sz="3600" dirty="0" err="1" smtClean="0"/>
              <a:t>національності</a:t>
            </a:r>
            <a:r>
              <a:rPr lang="ru-RU" sz="3600" dirty="0" smtClean="0"/>
              <a:t>, </a:t>
            </a:r>
            <a:r>
              <a:rPr lang="ru-RU" sz="3600" dirty="0" err="1" smtClean="0"/>
              <a:t>громадянства</a:t>
            </a:r>
            <a:r>
              <a:rPr lang="ru-RU" sz="3600" dirty="0" smtClean="0"/>
              <a:t> , </a:t>
            </a:r>
            <a:r>
              <a:rPr lang="ru-RU" sz="3600" dirty="0" err="1" smtClean="0"/>
              <a:t>належності</a:t>
            </a:r>
            <a:r>
              <a:rPr lang="ru-RU" sz="3600" dirty="0" smtClean="0"/>
              <a:t> до </a:t>
            </a:r>
            <a:r>
              <a:rPr lang="ru-RU" sz="3600" dirty="0" err="1" smtClean="0"/>
              <a:t>певної</a:t>
            </a:r>
            <a:r>
              <a:rPr lang="ru-RU" sz="3600" dirty="0" smtClean="0"/>
              <a:t> </a:t>
            </a:r>
            <a:r>
              <a:rPr lang="ru-RU" sz="3600" dirty="0" err="1" smtClean="0"/>
              <a:t>соціальної</a:t>
            </a:r>
            <a:r>
              <a:rPr lang="ru-RU" sz="3600" dirty="0" smtClean="0"/>
              <a:t> </a:t>
            </a:r>
            <a:r>
              <a:rPr lang="ru-RU" sz="3600" dirty="0" err="1" smtClean="0"/>
              <a:t>групи</a:t>
            </a:r>
            <a:r>
              <a:rPr lang="ru-RU" sz="3600" dirty="0" smtClean="0"/>
              <a:t> </a:t>
            </a:r>
            <a:r>
              <a:rPr lang="ru-RU" sz="3600" dirty="0" err="1" smtClean="0"/>
              <a:t>або</a:t>
            </a:r>
            <a:r>
              <a:rPr lang="ru-RU" sz="3600" dirty="0" smtClean="0"/>
              <a:t> </a:t>
            </a:r>
            <a:r>
              <a:rPr lang="ru-RU" sz="3600" dirty="0" err="1" smtClean="0"/>
              <a:t>політичних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переконань</a:t>
            </a:r>
            <a:r>
              <a:rPr lang="ru-RU" sz="3600" dirty="0" smtClean="0"/>
              <a:t> </a:t>
            </a:r>
            <a:r>
              <a:rPr lang="ru-RU" sz="3600" dirty="0" err="1" smtClean="0"/>
              <a:t>перебуває</a:t>
            </a:r>
            <a:r>
              <a:rPr lang="ru-RU" sz="3600" dirty="0" smtClean="0"/>
              <a:t> за межами </a:t>
            </a:r>
            <a:r>
              <a:rPr lang="ru-RU" sz="3600" dirty="0" err="1" smtClean="0"/>
              <a:t>країни</a:t>
            </a:r>
            <a:r>
              <a:rPr lang="ru-RU" sz="3600" dirty="0" smtClean="0"/>
              <a:t> </a:t>
            </a:r>
            <a:r>
              <a:rPr lang="ru-RU" sz="3600" dirty="0" err="1" smtClean="0"/>
              <a:t>своєї</a:t>
            </a:r>
            <a:r>
              <a:rPr lang="ru-RU" sz="3600" dirty="0" smtClean="0"/>
              <a:t> </a:t>
            </a:r>
            <a:r>
              <a:rPr lang="ru-RU" sz="3600" dirty="0" err="1" smtClean="0"/>
              <a:t>громадянської</a:t>
            </a:r>
            <a:r>
              <a:rPr lang="ru-RU" sz="3600" dirty="0" smtClean="0"/>
              <a:t> </a:t>
            </a:r>
            <a:r>
              <a:rPr lang="ru-RU" sz="3600" dirty="0" err="1" smtClean="0"/>
              <a:t>належності</a:t>
            </a:r>
            <a:r>
              <a:rPr lang="ru-RU" sz="3600" dirty="0" smtClean="0"/>
              <a:t> та не </a:t>
            </a:r>
            <a:r>
              <a:rPr lang="ru-RU" sz="3600" dirty="0" err="1" smtClean="0"/>
              <a:t>може</a:t>
            </a:r>
            <a:r>
              <a:rPr lang="ru-RU" sz="3600" dirty="0" smtClean="0"/>
              <a:t> </a:t>
            </a:r>
            <a:r>
              <a:rPr lang="ru-RU" sz="3600" dirty="0" err="1" smtClean="0"/>
              <a:t>користуватися</a:t>
            </a:r>
            <a:r>
              <a:rPr lang="ru-RU" sz="3600" dirty="0" smtClean="0"/>
              <a:t> </a:t>
            </a:r>
            <a:r>
              <a:rPr lang="ru-RU" sz="3600" dirty="0" err="1" smtClean="0"/>
              <a:t>захистом</a:t>
            </a:r>
            <a:r>
              <a:rPr lang="ru-RU" sz="3600" dirty="0" smtClean="0"/>
              <a:t> </a:t>
            </a:r>
            <a:r>
              <a:rPr lang="ru-RU" sz="3600" dirty="0" err="1" smtClean="0"/>
              <a:t>цієї</a:t>
            </a:r>
            <a:r>
              <a:rPr lang="ru-RU" sz="3600" dirty="0" smtClean="0"/>
              <a:t> </a:t>
            </a:r>
            <a:r>
              <a:rPr lang="ru-RU" sz="3600" dirty="0" err="1" smtClean="0"/>
              <a:t>країни</a:t>
            </a:r>
            <a:r>
              <a:rPr lang="ru-RU" sz="3600" dirty="0" smtClean="0"/>
              <a:t> </a:t>
            </a:r>
            <a:r>
              <a:rPr lang="ru-RU" sz="3600" dirty="0" err="1" smtClean="0"/>
              <a:t>або</a:t>
            </a:r>
            <a:r>
              <a:rPr lang="ru-RU" sz="3600" dirty="0" smtClean="0"/>
              <a:t> </a:t>
            </a:r>
            <a:r>
              <a:rPr lang="ru-RU" sz="3600" dirty="0" err="1" smtClean="0"/>
              <a:t>не</a:t>
            </a:r>
            <a:r>
              <a:rPr lang="ru-RU" sz="3600" dirty="0" smtClean="0"/>
              <a:t> </a:t>
            </a:r>
            <a:r>
              <a:rPr lang="ru-RU" sz="3600" dirty="0" err="1" smtClean="0"/>
              <a:t>бажає</a:t>
            </a:r>
            <a:r>
              <a:rPr lang="ru-RU" sz="3600" dirty="0" smtClean="0"/>
              <a:t> </a:t>
            </a:r>
            <a:r>
              <a:rPr lang="ru-RU" sz="3600" dirty="0" err="1" smtClean="0"/>
              <a:t>користуватися</a:t>
            </a:r>
            <a:r>
              <a:rPr lang="ru-RU" sz="3600" dirty="0" smtClean="0"/>
              <a:t> </a:t>
            </a:r>
            <a:r>
              <a:rPr lang="ru-RU" sz="3600" dirty="0" err="1" smtClean="0"/>
              <a:t>цим</a:t>
            </a:r>
            <a:r>
              <a:rPr lang="ru-RU" sz="3600" dirty="0" smtClean="0"/>
              <a:t> </a:t>
            </a:r>
            <a:r>
              <a:rPr lang="ru-RU" sz="3600" dirty="0" err="1" smtClean="0"/>
              <a:t>захистом</a:t>
            </a:r>
            <a:r>
              <a:rPr lang="ru-RU" sz="3600" dirty="0" smtClean="0"/>
              <a:t> </a:t>
            </a:r>
            <a:r>
              <a:rPr lang="ru-RU" sz="3600" dirty="0" err="1" smtClean="0"/>
              <a:t>внаслідок</a:t>
            </a:r>
            <a:r>
              <a:rPr lang="ru-RU" sz="3600" dirty="0" smtClean="0"/>
              <a:t> таких </a:t>
            </a:r>
            <a:r>
              <a:rPr lang="ru-RU" sz="3600" dirty="0" err="1" smtClean="0"/>
              <a:t>побоювань</a:t>
            </a:r>
            <a:r>
              <a:rPr lang="ru-RU" sz="3600" dirty="0" smtClean="0"/>
              <a:t>, </a:t>
            </a:r>
            <a:r>
              <a:rPr lang="ru-RU" sz="3600" dirty="0" err="1" smtClean="0"/>
              <a:t>або</a:t>
            </a:r>
            <a:r>
              <a:rPr lang="ru-RU" sz="3600" dirty="0" smtClean="0"/>
              <a:t>, не </a:t>
            </a:r>
            <a:r>
              <a:rPr lang="ru-RU" sz="3600" dirty="0" err="1" smtClean="0"/>
              <a:t>маючи</a:t>
            </a:r>
            <a:r>
              <a:rPr lang="ru-RU" sz="3600" dirty="0" smtClean="0"/>
              <a:t> </a:t>
            </a:r>
            <a:r>
              <a:rPr lang="ru-RU" sz="3600" dirty="0" err="1" smtClean="0"/>
              <a:t>громадянства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перебуваючи</a:t>
            </a:r>
            <a:r>
              <a:rPr lang="ru-RU" sz="3600" dirty="0" smtClean="0"/>
              <a:t> за межами </a:t>
            </a:r>
            <a:r>
              <a:rPr lang="ru-RU" sz="3600" dirty="0" err="1" smtClean="0"/>
              <a:t>країни</a:t>
            </a:r>
            <a:r>
              <a:rPr lang="ru-RU" sz="3600" dirty="0" smtClean="0"/>
              <a:t> </a:t>
            </a:r>
            <a:r>
              <a:rPr lang="ru-RU" sz="3600" dirty="0" err="1" smtClean="0"/>
              <a:t>свого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попереднього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постійного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проживання</a:t>
            </a:r>
            <a:r>
              <a:rPr lang="ru-RU" sz="3600" dirty="0" smtClean="0"/>
              <a:t>, не </a:t>
            </a:r>
            <a:r>
              <a:rPr lang="ru-RU" sz="3600" dirty="0" err="1" smtClean="0"/>
              <a:t>може</a:t>
            </a:r>
            <a:r>
              <a:rPr lang="ru-RU" sz="3600" dirty="0" smtClean="0"/>
              <a:t> </a:t>
            </a:r>
            <a:r>
              <a:rPr lang="ru-RU" sz="3600" dirty="0" err="1" smtClean="0"/>
              <a:t>чи</a:t>
            </a:r>
            <a:r>
              <a:rPr lang="ru-RU" sz="3600" dirty="0" smtClean="0"/>
              <a:t> </a:t>
            </a:r>
            <a:r>
              <a:rPr lang="ru-RU" sz="3600" dirty="0" err="1" smtClean="0"/>
              <a:t>не</a:t>
            </a:r>
            <a:r>
              <a:rPr lang="ru-RU" sz="3600" dirty="0" smtClean="0"/>
              <a:t> </a:t>
            </a:r>
            <a:r>
              <a:rPr lang="ru-RU" sz="3600" dirty="0" err="1" smtClean="0"/>
              <a:t>бажає</a:t>
            </a:r>
            <a:r>
              <a:rPr lang="ru-RU" sz="3600" dirty="0" smtClean="0"/>
              <a:t> </a:t>
            </a:r>
            <a:r>
              <a:rPr lang="ru-RU" sz="3600" dirty="0" err="1" smtClean="0"/>
              <a:t>повернутися</a:t>
            </a:r>
            <a:r>
              <a:rPr lang="ru-RU" sz="3600" dirty="0" smtClean="0"/>
              <a:t> до </a:t>
            </a:r>
            <a:r>
              <a:rPr lang="ru-RU" sz="3600" dirty="0" err="1" smtClean="0"/>
              <a:t>неї</a:t>
            </a:r>
            <a:r>
              <a:rPr lang="ru-RU" sz="3600" dirty="0" smtClean="0"/>
              <a:t> </a:t>
            </a:r>
            <a:r>
              <a:rPr lang="ru-RU" sz="3600" dirty="0" err="1" smtClean="0"/>
              <a:t>внаслідок</a:t>
            </a:r>
            <a:r>
              <a:rPr lang="ru-RU" sz="3600" dirty="0" smtClean="0"/>
              <a:t> </a:t>
            </a:r>
            <a:r>
              <a:rPr lang="ru-RU" sz="3600" dirty="0" err="1" smtClean="0"/>
              <a:t>зазначених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побоювань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Статус фізичної особи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/>
              <a:t>Апатриди:</a:t>
            </a:r>
          </a:p>
          <a:p>
            <a:r>
              <a:rPr lang="ru-RU" sz="2800" dirty="0" err="1" smtClean="0"/>
              <a:t>Це</a:t>
            </a:r>
            <a:r>
              <a:rPr lang="ru-RU" sz="2800" dirty="0" smtClean="0"/>
              <a:t> особи без </a:t>
            </a:r>
            <a:r>
              <a:rPr lang="ru-RU" sz="2800" dirty="0" err="1" smtClean="0"/>
              <a:t>громадянства</a:t>
            </a:r>
            <a:r>
              <a:rPr lang="ru-RU" sz="2800" dirty="0" smtClean="0"/>
              <a:t>, </a:t>
            </a:r>
            <a:r>
              <a:rPr lang="ru-RU" sz="2800" dirty="0" err="1" smtClean="0"/>
              <a:t>тобто</a:t>
            </a:r>
            <a:r>
              <a:rPr lang="ru-RU" sz="2800" dirty="0" smtClean="0"/>
              <a:t> особи, </a:t>
            </a:r>
            <a:r>
              <a:rPr lang="ru-RU" sz="2800" dirty="0" err="1" smtClean="0"/>
              <a:t>що</a:t>
            </a:r>
            <a:r>
              <a:rPr lang="ru-RU" sz="2800" dirty="0" smtClean="0"/>
              <a:t> не </a:t>
            </a:r>
            <a:r>
              <a:rPr lang="ru-RU" sz="2800" dirty="0" err="1" smtClean="0"/>
              <a:t>мають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громадянства</a:t>
            </a:r>
            <a:r>
              <a:rPr lang="ru-RU" sz="2800" dirty="0" smtClean="0"/>
              <a:t> </a:t>
            </a:r>
            <a:r>
              <a:rPr lang="ru-RU" sz="2800" dirty="0" err="1" smtClean="0"/>
              <a:t>будь-якої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держави</a:t>
            </a:r>
            <a:r>
              <a:rPr lang="ru-RU" sz="2800" dirty="0" smtClean="0"/>
              <a:t>, </a:t>
            </a:r>
            <a:r>
              <a:rPr lang="ru-RU" sz="2800" dirty="0" err="1" smtClean="0"/>
              <a:t>їхнє</a:t>
            </a:r>
            <a:r>
              <a:rPr lang="ru-RU" sz="2800" dirty="0" smtClean="0"/>
              <a:t> </a:t>
            </a:r>
            <a:r>
              <a:rPr lang="ru-RU" sz="2800" dirty="0" err="1" smtClean="0"/>
              <a:t>правове</a:t>
            </a:r>
            <a:r>
              <a:rPr lang="ru-RU" sz="2800" dirty="0" smtClean="0"/>
              <a:t> становище </a:t>
            </a:r>
            <a:r>
              <a:rPr lang="ru-RU" sz="2800" dirty="0" err="1" smtClean="0"/>
              <a:t>визначається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законодавством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держави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перебування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, за </a:t>
            </a:r>
            <a:r>
              <a:rPr lang="ru-RU" sz="2800" dirty="0" err="1" smtClean="0"/>
              <a:t>деякими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винятками</a:t>
            </a:r>
            <a:r>
              <a:rPr lang="ru-RU" sz="2800" dirty="0" smtClean="0"/>
              <a:t>, </a:t>
            </a:r>
            <a:r>
              <a:rPr lang="ru-RU" sz="2800" dirty="0" err="1" smtClean="0"/>
              <a:t>прирівнюється</a:t>
            </a:r>
            <a:r>
              <a:rPr lang="ru-RU" sz="2800" dirty="0" smtClean="0"/>
              <a:t> до правового статусу </a:t>
            </a:r>
            <a:r>
              <a:rPr lang="ru-RU" sz="2800" dirty="0" err="1" smtClean="0"/>
              <a:t>власних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громадян</a:t>
            </a:r>
            <a:r>
              <a:rPr lang="ru-RU" sz="2800" dirty="0" smtClean="0"/>
              <a:t>.</a:t>
            </a:r>
            <a:endParaRPr lang="uk-UA" sz="2800" dirty="0" smtClean="0"/>
          </a:p>
          <a:p>
            <a:endParaRPr lang="uk-U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Статус фізичної особи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/>
              <a:t>Біпатриди:</a:t>
            </a:r>
          </a:p>
          <a:p>
            <a:pPr>
              <a:buNone/>
            </a:pPr>
            <a:r>
              <a:rPr lang="ru-RU" sz="2800" dirty="0" smtClean="0"/>
              <a:t>   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належність</a:t>
            </a:r>
            <a:r>
              <a:rPr lang="ru-RU" sz="2800" dirty="0" smtClean="0"/>
              <a:t> особи </a:t>
            </a:r>
            <a:r>
              <a:rPr lang="ru-RU" sz="2800" dirty="0" err="1" smtClean="0"/>
              <a:t>одночасно</a:t>
            </a:r>
            <a:r>
              <a:rPr lang="ru-RU" sz="2800" dirty="0" smtClean="0"/>
              <a:t> до </a:t>
            </a:r>
            <a:r>
              <a:rPr lang="ru-RU" sz="2800" dirty="0" err="1" smtClean="0"/>
              <a:t>громадянства</a:t>
            </a:r>
            <a:r>
              <a:rPr lang="ru-RU" sz="2800" dirty="0" smtClean="0"/>
              <a:t> </a:t>
            </a:r>
            <a:r>
              <a:rPr lang="ru-RU" sz="2800" dirty="0" err="1" smtClean="0"/>
              <a:t>двох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більше</a:t>
            </a:r>
            <a:r>
              <a:rPr lang="ru-RU" sz="2800" dirty="0" smtClean="0"/>
              <a:t> держав. </a:t>
            </a:r>
            <a:endParaRPr lang="uk-U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 </a:t>
            </a:r>
            <a:r>
              <a:rPr lang="uk-UA" b="1" dirty="0" smtClean="0">
                <a:solidFill>
                  <a:srgbClr val="00B050"/>
                </a:solidFill>
              </a:rPr>
              <a:t>Громадянство України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Громадянство</a:t>
            </a:r>
            <a:r>
              <a:rPr lang="ru-RU" sz="2800" dirty="0" smtClean="0"/>
              <a:t> —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стійкий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правовий</a:t>
            </a:r>
            <a:r>
              <a:rPr lang="ru-RU" sz="2800" dirty="0" smtClean="0"/>
              <a:t> </a:t>
            </a:r>
            <a:r>
              <a:rPr lang="ru-RU" sz="2800" dirty="0" err="1" smtClean="0"/>
              <a:t>зв'язок</a:t>
            </a:r>
            <a:r>
              <a:rPr lang="ru-RU" sz="2800" dirty="0" smtClean="0"/>
              <a:t> особи </a:t>
            </a:r>
            <a:r>
              <a:rPr lang="ru-RU" sz="2800" dirty="0" err="1" smtClean="0"/>
              <a:t>з</a:t>
            </a:r>
            <a:r>
              <a:rPr lang="ru-RU" sz="2800" dirty="0" smtClean="0"/>
              <a:t> конкретною державою.</a:t>
            </a:r>
          </a:p>
          <a:p>
            <a:r>
              <a:rPr lang="ru-RU" sz="2800" dirty="0" smtClean="0"/>
              <a:t>. Держава </a:t>
            </a:r>
            <a:r>
              <a:rPr lang="ru-RU" sz="2800" dirty="0" err="1" smtClean="0"/>
              <a:t>визнає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гарантує</a:t>
            </a:r>
            <a:r>
              <a:rPr lang="ru-RU" sz="2800" dirty="0" smtClean="0"/>
              <a:t> права та </a:t>
            </a:r>
            <a:r>
              <a:rPr lang="ru-RU" sz="2800" dirty="0" err="1" smtClean="0"/>
              <a:t>свободи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, </a:t>
            </a:r>
            <a:r>
              <a:rPr lang="ru-RU" sz="2800" dirty="0" err="1" smtClean="0"/>
              <a:t>захищає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за межами </a:t>
            </a:r>
            <a:r>
              <a:rPr lang="ru-RU" sz="2800" dirty="0" err="1" smtClean="0"/>
              <a:t>держави</a:t>
            </a:r>
            <a:r>
              <a:rPr lang="ru-RU" sz="2800" dirty="0" smtClean="0"/>
              <a:t>. В свою </a:t>
            </a:r>
            <a:r>
              <a:rPr lang="ru-RU" sz="2800" dirty="0" err="1" smtClean="0"/>
              <a:t>чергу</a:t>
            </a:r>
            <a:r>
              <a:rPr lang="ru-RU" sz="2800" dirty="0" smtClean="0"/>
              <a:t>, </a:t>
            </a:r>
            <a:r>
              <a:rPr lang="ru-RU" sz="2800" dirty="0" err="1" smtClean="0"/>
              <a:t>громадянин</a:t>
            </a:r>
            <a:r>
              <a:rPr lang="ru-RU" sz="2800" dirty="0" smtClean="0"/>
              <a:t>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дотримуватися</a:t>
            </a:r>
            <a:r>
              <a:rPr lang="ru-RU" sz="2800" dirty="0" smtClean="0"/>
              <a:t> </a:t>
            </a:r>
            <a:r>
              <a:rPr lang="ru-RU" sz="2800" dirty="0" err="1" smtClean="0"/>
              <a:t>законів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приписів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держави</a:t>
            </a:r>
            <a:r>
              <a:rPr lang="ru-RU" sz="2800" dirty="0" smtClean="0"/>
              <a:t>, </a:t>
            </a:r>
            <a:r>
              <a:rPr lang="ru-RU" sz="2800" dirty="0" err="1" smtClean="0"/>
              <a:t>виконувати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встановлені</a:t>
            </a:r>
            <a:r>
              <a:rPr lang="ru-RU" sz="2800" dirty="0" smtClean="0"/>
              <a:t> </a:t>
            </a:r>
            <a:r>
              <a:rPr lang="ru-RU" sz="2800" dirty="0" err="1" smtClean="0"/>
              <a:t>обов'язки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Громадянство України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 err="1" smtClean="0"/>
              <a:t>Громадянами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 є:</a:t>
            </a:r>
            <a:endParaRPr lang="uk-UA" sz="2800" dirty="0" smtClean="0"/>
          </a:p>
          <a:p>
            <a:r>
              <a:rPr lang="uk-UA" sz="2800" dirty="0" smtClean="0"/>
              <a:t>1.</a:t>
            </a:r>
            <a:r>
              <a:rPr lang="ru-RU" sz="2800" dirty="0" smtClean="0"/>
              <a:t>  </a:t>
            </a:r>
            <a:r>
              <a:rPr lang="ru-RU" sz="2800" dirty="0" err="1" smtClean="0"/>
              <a:t>усі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громадяни</a:t>
            </a:r>
            <a:r>
              <a:rPr lang="ru-RU" sz="2800" dirty="0" smtClean="0"/>
              <a:t> </a:t>
            </a:r>
            <a:r>
              <a:rPr lang="ru-RU" sz="2800" dirty="0" err="1" smtClean="0"/>
              <a:t>колишнього</a:t>
            </a:r>
            <a:r>
              <a:rPr lang="ru-RU" sz="2800" dirty="0" smtClean="0"/>
              <a:t> СРСР,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на момент </a:t>
            </a:r>
            <a:r>
              <a:rPr lang="ru-RU" sz="2800" dirty="0" err="1" smtClean="0"/>
              <a:t>проголошення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незалежності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 (24.08.1991 р.) </a:t>
            </a:r>
            <a:r>
              <a:rPr lang="ru-RU" sz="2800" dirty="0" err="1" smtClean="0"/>
              <a:t>постійно</a:t>
            </a:r>
            <a:r>
              <a:rPr lang="ru-RU" sz="2800" dirty="0" smtClean="0"/>
              <a:t> проживали на </a:t>
            </a:r>
            <a:r>
              <a:rPr lang="ru-RU" sz="2800" dirty="0" err="1" smtClean="0"/>
              <a:t>території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;</a:t>
            </a:r>
            <a:endParaRPr lang="uk-UA" sz="2800" dirty="0" smtClean="0"/>
          </a:p>
          <a:p>
            <a:r>
              <a:rPr lang="uk-UA" dirty="0" smtClean="0"/>
              <a:t>2.</a:t>
            </a:r>
            <a:r>
              <a:rPr lang="ru-RU" dirty="0" smtClean="0"/>
              <a:t> </a:t>
            </a:r>
            <a:r>
              <a:rPr lang="ru-RU" sz="2800" dirty="0" smtClean="0"/>
              <a:t>особи, </a:t>
            </a:r>
            <a:r>
              <a:rPr lang="ru-RU" sz="2800" dirty="0" err="1" smtClean="0"/>
              <a:t>незалежно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раси</a:t>
            </a:r>
            <a:r>
              <a:rPr lang="ru-RU" sz="2800" dirty="0" smtClean="0"/>
              <a:t>, </a:t>
            </a:r>
            <a:r>
              <a:rPr lang="ru-RU" sz="2800" dirty="0" err="1" smtClean="0"/>
              <a:t>кольору</a:t>
            </a:r>
            <a:r>
              <a:rPr lang="ru-RU" sz="2800" dirty="0" smtClean="0"/>
              <a:t> </a:t>
            </a:r>
            <a:r>
              <a:rPr lang="ru-RU" sz="2800" dirty="0" err="1" smtClean="0"/>
              <a:t>шкіри</a:t>
            </a:r>
            <a:r>
              <a:rPr lang="ru-RU" sz="2800" dirty="0" smtClean="0"/>
              <a:t>, </a:t>
            </a:r>
            <a:r>
              <a:rPr lang="ru-RU" sz="2800" dirty="0" err="1" smtClean="0"/>
              <a:t>політичних</a:t>
            </a:r>
            <a:r>
              <a:rPr lang="ru-RU" sz="2800" dirty="0" smtClean="0"/>
              <a:t>, </a:t>
            </a:r>
            <a:r>
              <a:rPr lang="ru-RU" sz="2800" dirty="0" err="1" smtClean="0"/>
              <a:t>релігійних</a:t>
            </a:r>
            <a:r>
              <a:rPr lang="ru-RU" sz="2800" dirty="0" smtClean="0"/>
              <a:t> та </a:t>
            </a:r>
            <a:r>
              <a:rPr lang="ru-RU" sz="2800" dirty="0" err="1" smtClean="0"/>
              <a:t>інших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переконань</a:t>
            </a:r>
            <a:r>
              <a:rPr lang="ru-RU" sz="2800" dirty="0" smtClean="0"/>
              <a:t>, </a:t>
            </a:r>
            <a:r>
              <a:rPr lang="ru-RU" sz="2800" dirty="0" err="1" smtClean="0"/>
              <a:t>статі</a:t>
            </a:r>
            <a:r>
              <a:rPr lang="ru-RU" sz="2800" dirty="0" smtClean="0"/>
              <a:t>, </a:t>
            </a:r>
            <a:r>
              <a:rPr lang="ru-RU" sz="2800" dirty="0" err="1" smtClean="0"/>
              <a:t>етнічного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та</a:t>
            </a:r>
            <a:r>
              <a:rPr lang="ru-RU" sz="2800" dirty="0" smtClean="0"/>
              <a:t> </a:t>
            </a:r>
            <a:r>
              <a:rPr lang="ru-RU" sz="2800" dirty="0" err="1" smtClean="0"/>
              <a:t>соціального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походження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майнового</a:t>
            </a:r>
            <a:r>
              <a:rPr lang="ru-RU" sz="2800" dirty="0" smtClean="0"/>
              <a:t> стану, </a:t>
            </a:r>
            <a:r>
              <a:rPr lang="ru-RU" sz="2800" dirty="0" err="1" smtClean="0"/>
              <a:t>місця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проживання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мовних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інших</a:t>
            </a:r>
            <a:r>
              <a:rPr lang="ru-RU" sz="2800" dirty="0" smtClean="0"/>
              <a:t> </a:t>
            </a:r>
            <a:r>
              <a:rPr lang="ru-RU" sz="2800" dirty="0" err="1" smtClean="0"/>
              <a:t>ознак</a:t>
            </a:r>
            <a:endParaRPr lang="ru-RU" sz="2800" dirty="0" smtClean="0"/>
          </a:p>
          <a:p>
            <a:r>
              <a:rPr lang="ru-RU" sz="2800" dirty="0" smtClean="0"/>
              <a:t>3. особи,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набули</a:t>
            </a:r>
            <a:r>
              <a:rPr lang="ru-RU" sz="2800" dirty="0" smtClean="0"/>
              <a:t> </a:t>
            </a:r>
            <a:r>
              <a:rPr lang="ru-RU" sz="2800" dirty="0" err="1" smtClean="0"/>
              <a:t>громадянство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відповідно</a:t>
            </a:r>
            <a:r>
              <a:rPr lang="ru-RU" sz="2800" dirty="0" smtClean="0"/>
              <a:t> до </a:t>
            </a:r>
            <a:r>
              <a:rPr lang="ru-RU" sz="2800" dirty="0" err="1" smtClean="0"/>
              <a:t>законів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 та </a:t>
            </a:r>
            <a:r>
              <a:rPr lang="ru-RU" sz="2800" dirty="0" err="1" smtClean="0"/>
              <a:t>міжнародних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договорів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.</a:t>
            </a:r>
            <a:endParaRPr lang="uk-UA" sz="2800" dirty="0" smtClean="0"/>
          </a:p>
          <a:p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</TotalTime>
  <Words>449</Words>
  <PresentationFormat>Экран (4:3)</PresentationFormat>
  <Paragraphs>59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Громадянство</vt:lpstr>
      <vt:lpstr> план: </vt:lpstr>
      <vt:lpstr>Статус фізичної особи</vt:lpstr>
      <vt:lpstr>Статус фізичної особи</vt:lpstr>
      <vt:lpstr>Статус фізичної особи</vt:lpstr>
      <vt:lpstr>Статус фізичної особи</vt:lpstr>
      <vt:lpstr>Статус фізичної особи</vt:lpstr>
      <vt:lpstr> Громадянство України</vt:lpstr>
      <vt:lpstr>Громадянство України</vt:lpstr>
      <vt:lpstr>Громадянство України</vt:lpstr>
      <vt:lpstr>Громадянство України</vt:lpstr>
      <vt:lpstr>Громадянство дітей</vt:lpstr>
      <vt:lpstr>Громадянство дітей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Громадянство</dc:title>
  <dc:creator>Марина</dc:creator>
  <cp:lastModifiedBy>Марина</cp:lastModifiedBy>
  <cp:revision>6</cp:revision>
  <dcterms:created xsi:type="dcterms:W3CDTF">2013-05-14T20:20:16Z</dcterms:created>
  <dcterms:modified xsi:type="dcterms:W3CDTF">2013-05-15T17:18:37Z</dcterms:modified>
</cp:coreProperties>
</file>