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7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71" r:id="rId12"/>
    <p:sldId id="270" r:id="rId13"/>
    <p:sldId id="268" r:id="rId14"/>
    <p:sldId id="260" r:id="rId15"/>
    <p:sldId id="26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3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10200"/>
            <a:ext cx="7162800" cy="648232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Виконала: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Самокрутова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Настя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dania 2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621" b="17621"/>
          <a:stretch>
            <a:fillRect/>
          </a:stretch>
        </p:blipFill>
        <p:spPr>
          <a:xfrm>
            <a:off x="152400" y="152400"/>
            <a:ext cx="8686800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Презентація на тему: </a:t>
            </a:r>
            <a:r>
              <a:rPr lang="uk-UA" dirty="0" err="1" smtClean="0"/>
              <a:t>Пам</a:t>
            </a:r>
            <a:r>
              <a:rPr lang="en-US" dirty="0" smtClean="0"/>
              <a:t>`</a:t>
            </a:r>
            <a:r>
              <a:rPr lang="uk-UA" dirty="0" smtClean="0"/>
              <a:t>ятки Данії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Кулінарія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Днії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ksandr\Desktop\121320rabarberkage20copy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752850" cy="3810000"/>
          </a:xfrm>
          <a:prstGeom prst="rect">
            <a:avLst/>
          </a:prstGeom>
          <a:noFill/>
        </p:spPr>
      </p:pic>
      <p:pic>
        <p:nvPicPr>
          <p:cNvPr id="3075" name="Picture 3" descr="C:\Users\Aleksandr\Desktop\imagesca39o32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65759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Копен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ґагенский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салат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eksandr\Desktop\Kopengagenskiy-sala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xfrm>
            <a:off x="228600" y="189968"/>
            <a:ext cx="8686800" cy="476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Датскі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 бутерброди з 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вугрем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1 батон,1 жарений вугор , 1 помідор,1 огірок, листя салату.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Aleksandr\Desktop\images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079" b="14079"/>
          <a:stretch>
            <a:fillRect/>
          </a:stretch>
        </p:blipFill>
        <p:spPr bwMode="auto">
          <a:xfrm>
            <a:off x="228600" y="190500"/>
            <a:ext cx="8458200" cy="478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іііііііііііііііііііііііііііііііііііііііііііііііі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228" b="27228"/>
          <a:stretch>
            <a:fillRect/>
          </a:stretch>
        </p:blipFill>
        <p:spPr>
          <a:xfrm>
            <a:off x="0" y="762000"/>
            <a:ext cx="4572000" cy="2781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505200"/>
            <a:ext cx="8075432" cy="2971800"/>
          </a:xfrm>
        </p:spPr>
        <p:txBody>
          <a:bodyPr>
            <a:noAutofit/>
          </a:bodyPr>
          <a:lstStyle/>
          <a:p>
            <a:pPr lvl="0" algn="l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1.В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немає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хмарочосів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Лише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крупних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містах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типу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Копенга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ґ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ена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декілька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будівель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висотою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вище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6-го поверху.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2.Ліків без рецепта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лікаря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купити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               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3.В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дощ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люди не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користуються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парасолями.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4.Данія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першою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країною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світі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яка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встановила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додаткові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податки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жирну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їжу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насиченими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жирами. Таким чином уряд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намагається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боротися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серцево-судинними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захворюваннями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Оподаткуванню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підлягають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усі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продукти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жирність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перевищує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2,3%.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Новий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податок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складає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майже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3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долара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кілограм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насичених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жирів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 таких продуктах як сир, масло,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м'ясо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                молоко,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чіпси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піца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Покупці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схвалюють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таке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рішення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хоча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зазначають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                                                        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існує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безліч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інших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способів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змінити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звички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людей.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ффффффффффффф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777" y="762000"/>
            <a:ext cx="3994423" cy="2812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Цікаві факти: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ke-dutch-620x4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649" b="18649"/>
          <a:stretch>
            <a:fillRect/>
          </a:stretch>
        </p:blipFill>
        <p:spPr>
          <a:xfrm>
            <a:off x="228600" y="190500"/>
            <a:ext cx="8686800" cy="38481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114800"/>
            <a:ext cx="8458200" cy="17526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5.В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широко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поширений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велосипедний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транспорт.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Значною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мірою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відбувається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внаслідок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турботи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про здоровий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спосіб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. В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Копенга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ґ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ені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завершено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будівництво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суперсучасної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системи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велодоріжок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обладнаних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останнім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словом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техніки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Ціллю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зробити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пересування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велосипедистів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 максимально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комфортним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робити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мінімальну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кількість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зупинок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кінечної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цілі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поїздки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. 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89427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>
          <a:xfrm>
            <a:off x="0" y="0"/>
            <a:ext cx="6248400" cy="6858000"/>
          </a:xfrm>
        </p:spPr>
      </p:pic>
      <p:pic>
        <p:nvPicPr>
          <p:cNvPr id="8" name="Рисунок 7" descr="highheels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4038600" cy="3352800"/>
          </a:xfrm>
          <a:prstGeom prst="rect">
            <a:avLst/>
          </a:prstGeom>
        </p:spPr>
      </p:pic>
      <p:pic>
        <p:nvPicPr>
          <p:cNvPr id="9" name="Рисунок 8" descr="velosipedyi-v-Dan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352800"/>
            <a:ext cx="4038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075432" cy="4132394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/>
              <a:t>Дякую</a:t>
            </a:r>
            <a:r>
              <a:rPr lang="uk-UA" sz="8000" dirty="0" smtClean="0"/>
              <a:t> за увагу!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5432" cy="5029200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                           План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1800" dirty="0" smtClean="0"/>
              <a:t>1. Мапа Данії.</a:t>
            </a:r>
            <a:br>
              <a:rPr lang="uk-UA" sz="1800" dirty="0" smtClean="0"/>
            </a:br>
            <a:r>
              <a:rPr lang="uk-UA" sz="1800" dirty="0" smtClean="0"/>
              <a:t>2.Цікаві міста та </a:t>
            </a:r>
            <a:r>
              <a:rPr lang="uk-UA" sz="1800" dirty="0" err="1" smtClean="0"/>
              <a:t>пам</a:t>
            </a:r>
            <a:r>
              <a:rPr lang="en-US" sz="1800" dirty="0" smtClean="0"/>
              <a:t>`</a:t>
            </a:r>
            <a:r>
              <a:rPr lang="uk-UA" sz="1800" dirty="0" smtClean="0"/>
              <a:t>ятки.</a:t>
            </a:r>
            <a:br>
              <a:rPr lang="uk-UA" sz="1800" dirty="0" smtClean="0"/>
            </a:br>
            <a:r>
              <a:rPr lang="uk-UA" sz="1800" dirty="0" smtClean="0"/>
              <a:t>4.Цікаві факти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033" b="12033"/>
          <a:stretch>
            <a:fillRect/>
          </a:stretch>
        </p:blipFill>
        <p:spPr>
          <a:xfrm>
            <a:off x="381000" y="380999"/>
            <a:ext cx="4724400" cy="23870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5410200" cy="23622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Королівство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Данія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маленька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європейська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країна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найменше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найпівденніше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королівство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скандинавських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країн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Населення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sz="1800" dirty="0" smtClean="0"/>
              <a:t> — 5,43 </a:t>
            </a:r>
            <a:r>
              <a:rPr lang="ru-RU" sz="1800" dirty="0" err="1" smtClean="0"/>
              <a:t>млн</a:t>
            </a:r>
            <a:r>
              <a:rPr lang="ru-RU" sz="1800" dirty="0" smtClean="0"/>
              <a:t>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Офіційна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мова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800" dirty="0" smtClean="0"/>
              <a:t>— </a:t>
            </a:r>
            <a:r>
              <a:rPr lang="ru-RU" sz="1800" u="sng" dirty="0" err="1" smtClean="0"/>
              <a:t>данська</a:t>
            </a:r>
            <a:r>
              <a:rPr lang="ru-RU" sz="1800" u="sng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Державний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</a:rPr>
              <a:t>устрій</a:t>
            </a:r>
            <a:r>
              <a:rPr lang="ru-RU" sz="1800" b="1" dirty="0" smtClean="0"/>
              <a:t>: </a:t>
            </a:r>
            <a:r>
              <a:rPr lang="ru-RU" sz="1800" dirty="0" err="1" smtClean="0"/>
              <a:t>Конституційна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монархія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Валюта</a:t>
            </a:r>
            <a:r>
              <a:rPr lang="ru-RU" sz="1800" b="1" dirty="0" smtClean="0"/>
              <a:t>: </a:t>
            </a:r>
            <a:r>
              <a:rPr lang="ru-RU" sz="1800" dirty="0" err="1" smtClean="0"/>
              <a:t>Данська</a:t>
            </a:r>
            <a:r>
              <a:rPr lang="ru-RU" sz="1800" dirty="0" smtClean="0"/>
              <a:t> крона (DKK).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100px-National_Coat_of_arms_of_Denmark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1000"/>
            <a:ext cx="28194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дан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005" b="20005"/>
          <a:stretch>
            <a:fillRect/>
          </a:stretch>
        </p:blipFill>
        <p:spPr>
          <a:xfrm>
            <a:off x="0" y="0"/>
            <a:ext cx="9169394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пенгаге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4724400" cy="4495801"/>
          </a:xfrm>
        </p:spPr>
      </p:pic>
      <p:pic>
        <p:nvPicPr>
          <p:cNvPr id="6" name="Содержимое 5" descr="шев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8290" y="533400"/>
            <a:ext cx="3585710" cy="28194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Копенгаґен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Копенгаґен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столиця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розташована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півострові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u="sng" dirty="0" err="1" smtClean="0">
                <a:solidFill>
                  <a:schemeClr val="tx2">
                    <a:lumMod val="50000"/>
                  </a:schemeClr>
                </a:solidFill>
              </a:rPr>
              <a:t>Зеландія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429000"/>
            <a:ext cx="358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Пам'ятник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Шевченку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24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вересня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2010 року в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копенга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ґ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енському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парку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Естре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Анлег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Østre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Anlæg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ініціативи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зусиллями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Дансько-українського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товариства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встановлено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перший 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країнах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Скандинавії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пам'ятник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Тарасові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Шевченку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illerod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4648200" cy="4167352"/>
          </a:xfrm>
        </p:spPr>
      </p:pic>
      <p:pic>
        <p:nvPicPr>
          <p:cNvPr id="6" name="Содержимое 5" descr="фредериксборг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914400"/>
            <a:ext cx="3810000" cy="33528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Хіллерьод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0" y="5029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Хіллерьод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розташований на острові Зеландія.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3434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Фредеріксборг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— замок в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розташований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центрі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Хіллерьода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на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трьох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острівцях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Замкового озера,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був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побудований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 перших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десятиліттях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XVII ст. як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королівська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резиденція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для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Кристіана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IV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найбільшим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замком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епохи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Відродження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в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Скандинавії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скилл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533400"/>
            <a:ext cx="4495800" cy="3657600"/>
          </a:xfrm>
        </p:spPr>
      </p:pic>
      <p:pic>
        <p:nvPicPr>
          <p:cNvPr id="6" name="Содержимое 5" descr="собор роскилл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533399"/>
            <a:ext cx="4343400" cy="311794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Роскілле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Ро́скілле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місто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у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на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сході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острова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Зеландія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Шелланн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Адміністративний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центр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комуни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Роскілле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7338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Собор 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Роскілле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головний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собор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Данії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усипальниця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данських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королів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Яскравий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зразок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цегляної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готики.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elsing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3733800"/>
          </a:xfrm>
        </p:spPr>
      </p:pic>
      <p:pic>
        <p:nvPicPr>
          <p:cNvPr id="6" name="Содержимое 5" descr="zamok_kronbor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609600"/>
            <a:ext cx="4038600" cy="3028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Гельсінгер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Гельсінгер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—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місто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на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північно-східному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узбережжі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данського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острова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Зеландія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7338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Кронборг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— замок в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Данії.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цьому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місці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ширина протоки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Ересунн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Данією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Швецією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становить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всього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4 км,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надавало замку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важливе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військово-стратегічне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значення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протягом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довгого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часу.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рённбю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5029200" cy="4114800"/>
          </a:xfrm>
        </p:spPr>
      </p:pic>
      <p:pic>
        <p:nvPicPr>
          <p:cNvPr id="6" name="Содержимое 5" descr="212356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609600"/>
            <a:ext cx="3886200" cy="3028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Брьонбю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6800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Бр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ьо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нбю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- комуна у складі столичної області Данії.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886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Бр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ьо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ндбю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- стадіон в комуні 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Брьонбю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, домашня арена футбольного клубу "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</a:rPr>
              <a:t>Брондбю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</a:rPr>
              <a:t>".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144</Words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Презентація на тему: Пам`ятки Данії</vt:lpstr>
      <vt:lpstr>                           План  1. Мапа Данії. 2.Цікаві міста та пам`ятки. 4.Цікаві факти</vt:lpstr>
      <vt:lpstr>Королівство Данія — маленька європейська країна— найменше і найпівденніше королівство із скандинавських країн. Населення Данії — 5,43 млн осіб. Офіційна мова — данська. Державний устрій: Конституційна монархія. Валюта: Данська крона (DKK).</vt:lpstr>
      <vt:lpstr>Слайд 4</vt:lpstr>
      <vt:lpstr>Копенгаґен</vt:lpstr>
      <vt:lpstr>Хіллерьод </vt:lpstr>
      <vt:lpstr>Роскілле</vt:lpstr>
      <vt:lpstr>Гельсінгер</vt:lpstr>
      <vt:lpstr>Брьонбю</vt:lpstr>
      <vt:lpstr>Кулінарія Днії</vt:lpstr>
      <vt:lpstr>Слайд 11</vt:lpstr>
      <vt:lpstr>Слайд 12</vt:lpstr>
      <vt:lpstr>1.В Данії немає хмарочосів. Лише в крупних містах типу Копенгаґена є декілька будівель висотою вище 6-го поверху. 2.Ліків без рецепта лікаря не купити.                  3.В дощ люди не користуються парасолями. 4.Данія є першою країною в світі, яка встановила додаткові податки на жирну їжу з насиченими жирами. Таким чином уряд намагається боротися з серцево-судинними захворюваннями. Оподаткуванню підлягають усі продукти, жирність яких перевищує 2,3%. Новий податок складає майже 3 долара за кілограм насичених жирів в таких продуктах як сир, масло, м'ясо,                 молоко, чіпси і піца. Покупці схвалюють таке рішення, хоча і зазначають,                                                          що існує безліч інших способів змінити звички людей.  </vt:lpstr>
      <vt:lpstr>5.В Данії широко поширений велосипедний транспорт. Значною мірою це відбувається внаслідок турботи про здоровий спосіб життя. В Копенгаґені завершено будівництво суперсучасної системи велодоріжок обладнаних за останнім словом техніки. Ціллю є зробити пересування велосипедистів максимально комфортним — щоб робити мінімальну кількість зупинок до кінечної цілі поїздки. </vt:lpstr>
      <vt:lpstr>Слайд 15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 Nekrasov</dc:creator>
  <cp:lastModifiedBy>Aleksandr</cp:lastModifiedBy>
  <cp:revision>18</cp:revision>
  <dcterms:created xsi:type="dcterms:W3CDTF">2013-10-13T12:25:51Z</dcterms:created>
  <dcterms:modified xsi:type="dcterms:W3CDTF">2013-11-18T14:40:41Z</dcterms:modified>
</cp:coreProperties>
</file>