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73" r:id="rId15"/>
    <p:sldId id="269" r:id="rId16"/>
    <p:sldId id="272" r:id="rId17"/>
    <p:sldId id="271" r:id="rId18"/>
    <p:sldId id="270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9" r:id="rId28"/>
    <p:sldId id="282" r:id="rId29"/>
    <p:sldId id="283" r:id="rId30"/>
    <p:sldId id="291" r:id="rId31"/>
    <p:sldId id="284" r:id="rId32"/>
    <p:sldId id="285" r:id="rId33"/>
    <p:sldId id="286" r:id="rId34"/>
    <p:sldId id="287" r:id="rId35"/>
    <p:sldId id="288" r:id="rId36"/>
    <p:sldId id="290" r:id="rId37"/>
    <p:sldId id="292" r:id="rId38"/>
    <p:sldId id="293" r:id="rId39"/>
    <p:sldId id="294" r:id="rId40"/>
    <p:sldId id="301" r:id="rId41"/>
    <p:sldId id="298" r:id="rId42"/>
    <p:sldId id="295" r:id="rId43"/>
    <p:sldId id="297" r:id="rId44"/>
    <p:sldId id="299" r:id="rId45"/>
    <p:sldId id="300" r:id="rId46"/>
    <p:sldId id="302" r:id="rId47"/>
    <p:sldId id="305" r:id="rId48"/>
    <p:sldId id="304" r:id="rId49"/>
    <p:sldId id="30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609FA20-C20F-4B62-9A81-252376A04FEF}">
          <p14:sldIdLst>
            <p14:sldId id="256"/>
            <p14:sldId id="257"/>
          </p14:sldIdLst>
        </p14:section>
        <p14:section name="ДНУ" id="{326E0190-88AA-4E0E-A913-F9299080E314}">
          <p14:sldIdLst>
            <p14:sldId id="265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7"/>
            <p14:sldId id="268"/>
            <p14:sldId id="273"/>
            <p14:sldId id="269"/>
            <p14:sldId id="272"/>
            <p14:sldId id="271"/>
            <p14:sldId id="270"/>
            <p14:sldId id="274"/>
            <p14:sldId id="275"/>
            <p14:sldId id="276"/>
          </p14:sldIdLst>
        </p14:section>
        <p14:section name="Глоба" id="{40C433FD-5B7E-4D02-B898-E0C5DC7A3EC9}">
          <p14:sldIdLst>
            <p14:sldId id="277"/>
            <p14:sldId id="278"/>
            <p14:sldId id="279"/>
            <p14:sldId id="281"/>
            <p14:sldId id="280"/>
            <p14:sldId id="289"/>
            <p14:sldId id="282"/>
            <p14:sldId id="283"/>
            <p14:sldId id="291"/>
            <p14:sldId id="284"/>
            <p14:sldId id="285"/>
            <p14:sldId id="286"/>
            <p14:sldId id="287"/>
            <p14:sldId id="288"/>
            <p14:sldId id="290"/>
            <p14:sldId id="292"/>
          </p14:sldIdLst>
        </p14:section>
        <p14:section name="Шевченко" id="{5584CBD1-DC5B-4AC7-A660-F5A62919F36A}">
          <p14:sldIdLst>
            <p14:sldId id="293"/>
            <p14:sldId id="294"/>
            <p14:sldId id="301"/>
            <p14:sldId id="298"/>
            <p14:sldId id="295"/>
            <p14:sldId id="297"/>
            <p14:sldId id="299"/>
            <p14:sldId id="300"/>
            <p14:sldId id="302"/>
            <p14:sldId id="305"/>
            <p14:sldId id="304"/>
            <p14:sldId id="3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907AF-2988-4629-ACAA-648159E0B1C2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1C841-70CF-4DCE-9362-25BFE4B39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16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1C841-70CF-4DCE-9362-25BFE4B3907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3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1C841-70CF-4DCE-9362-25BFE4B3907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206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3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1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40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7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56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08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75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3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201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8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11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125F4-7229-4131-89FB-D43E4EEBE4AC}" type="datetimeFigureOut">
              <a:rPr lang="ru-RU" smtClean="0"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3D511-9A28-42D9-BE71-3EB2364325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10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slide3.xml"/><Relationship Id="rId7" Type="http://schemas.openxmlformats.org/officeDocument/2006/relationships/slide" Target="slide2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slide" Target="slide3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dello\Desktop\Т.Ш\XSMIkt-Y_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00"/>
            <a:ext cx="91746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260648"/>
            <a:ext cx="8676457" cy="1628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Парки Днепропетровска</a:t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5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andello\Desktop\ДНУ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" y="0"/>
            <a:ext cx="9154846" cy="68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5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3000">
        <p:circle/>
      </p:transition>
    </mc:Choice>
    <mc:Fallback>
      <p:transition spd="slow" advClick="0" advTm="1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andello\Desktop\ДНУ\d094721641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992"/>
            <a:ext cx="9177338" cy="690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3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andello\Desktop\ДНУ\botanic-ga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00" y="-1"/>
            <a:ext cx="9159699" cy="68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15894"/>
      </p:ext>
    </p:extLst>
  </p:cSld>
  <p:clrMapOvr>
    <a:masterClrMapping/>
  </p:clrMapOvr>
  <p:transition spd="slow" advClick="0" advTm="13000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ndello\Desktop\ДНУ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3" y="0"/>
            <a:ext cx="9171203" cy="688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48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andello\Desktop\ДНУ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57972"/>
      </p:ext>
    </p:extLst>
  </p:cSld>
  <p:clrMapOvr>
    <a:masterClrMapping/>
  </p:clrMapOvr>
  <p:transition spd="slow" advClick="0" advTm="13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andello\Desktop\ДНУ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5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17423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ndello\Desktop\ДНУ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6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3000">
        <p:circle/>
      </p:transition>
    </mc:Choice>
    <mc:Fallback>
      <p:transition spd="slow" advClick="0" advTm="1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ndello\Desktop\ДНУ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0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3000">
        <p14:flash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ndello\Desktop\ДНУ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3314" cy="68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04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ndello\Desktop\ДНУ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1"/>
            <a:ext cx="9156410" cy="68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81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3000">
        <p14:reveal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andello\Desktop\glob\9w2sacDMR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"/>
            <a:ext cx="9140876" cy="68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64904"/>
            <a:ext cx="2915816" cy="89392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Ботанический сад ДНУ</a:t>
            </a:r>
            <a:endParaRPr lang="ru-RU" sz="2400" dirty="0"/>
          </a:p>
        </p:txBody>
      </p:sp>
      <p:pic>
        <p:nvPicPr>
          <p:cNvPr id="2051" name="Picture 3" descr="C:\Users\Sandello\Desktop\ДНУ\botanic-garden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87354"/>
            <a:ext cx="2736304" cy="2055410"/>
          </a:xfrm>
          <a:prstGeom prst="snip2DiagRect">
            <a:avLst>
              <a:gd name="adj1" fmla="val 0"/>
              <a:gd name="adj2" fmla="val 1756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2258" y="2583762"/>
            <a:ext cx="2815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	Парк </a:t>
            </a:r>
            <a:r>
              <a:rPr lang="ru-RU" sz="2400" dirty="0" err="1" smtClean="0"/>
              <a:t>Глобы</a:t>
            </a:r>
            <a:endParaRPr lang="ru-RU" sz="2400" dirty="0"/>
          </a:p>
        </p:txBody>
      </p:sp>
      <p:pic>
        <p:nvPicPr>
          <p:cNvPr id="2054" name="Picture 6" descr="C:\Users\Sandello\Desktop\Т.Ш\22581177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487354"/>
            <a:ext cx="2808313" cy="2055409"/>
          </a:xfrm>
          <a:prstGeom prst="snip2DiagRect">
            <a:avLst>
              <a:gd name="adj1" fmla="val 1996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44208" y="2578431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Парк имени Тараса Шевченко</a:t>
            </a:r>
            <a:endParaRPr lang="ru-RU" sz="2400" dirty="0"/>
          </a:p>
        </p:txBody>
      </p:sp>
      <p:pic>
        <p:nvPicPr>
          <p:cNvPr id="2056" name="Picture 8" descr="C:\Users\Sandello\Desktop\57529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52" y="3487354"/>
            <a:ext cx="2819208" cy="205541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880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andello\Desktop\ДНУ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267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3000">
        <p:circle/>
      </p:transition>
    </mc:Choice>
    <mc:Fallback>
      <p:transition spd="slow" advClick="0" advTm="1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ndello\Desktop\comics_Koshecka_orig_1338321143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" y="-12945"/>
            <a:ext cx="9138690" cy="68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07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andello\Desktop\glob\p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andello\Desktop\glob\24_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4" y="9774"/>
            <a:ext cx="9215176" cy="684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278118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ndello\Desktop\glob\park_globi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5"/>
            <a:ext cx="9144000" cy="68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300">
        <p:split orient="vert"/>
      </p:transition>
    </mc:Choice>
    <mc:Fallback>
      <p:transition spd="slow" advClick="0" advTm="113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andello\Desktop\glob\glo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33"/>
            <a:ext cx="9144000" cy="68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01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andello\Desktop\glob\46_full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67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Sandello\Desktop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2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2000">
        <p:circle/>
      </p:transition>
    </mc:Choice>
    <mc:Fallback>
      <p:transition spd="slow" advClick="0" advTm="1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andello\Desktop\glob\park-globy-dnepropetrovsk_skorobogatova_natalya_13369101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flash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andello\Desktop\glob\Lake_in_park_of_Globy._Dnepropetrov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9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andello\Desktop\ДНУ\1781_1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Людовико Эйнауди - F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650">
        <p:circle/>
      </p:transition>
    </mc:Choice>
    <mc:Fallback>
      <p:transition spd="slow" advClick="0" advTm="106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andello\Desktop\57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98053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andello\Desktop\glob\8998_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028"/>
            <a:ext cx="9144000" cy="687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8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2000">
        <p14:reveal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Users\Sandello\Desktop\glob\foto_121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08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81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andello\Desktop\glob\park-glo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1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andello\Desktop\glob\364943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6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62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Sandello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3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96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8000">
        <p:circle/>
      </p:transition>
    </mc:Choice>
    <mc:Fallback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andello\Desktop\glob\EZiAj-0tu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84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andello\Desktop\thhjeh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46" y="-30903"/>
            <a:ext cx="9156646" cy="688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andello\Desktop\Т.Ш\9Gb6vkZqRM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9" y="21523"/>
            <a:ext cx="9111591" cy="683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nes of Fantasy - Liv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andello\Desktop\Т.Ш\510fd21ccc2f98.57356139.13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661" cy="684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06912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ndello\Desktop\ДНУ\0_52264_342eb000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13319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Sandello\Desktop\Т.Ш\Ra4332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5"/>
            <a:ext cx="9219054" cy="684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1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Sandello\Desktop\Т.Ш\22581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26"/>
            <a:ext cx="9230683" cy="68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5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7000">
        <p14:reveal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andello\Desktop\Т.Ш\1316_dnepropetrov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0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44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0000">
        <p14:flash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:\Users\Sandello\Desktop\Т.Ш\8116205_e54339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77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14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Sandello\Desktop\Т.Ш\ab9b92bde74478b6bd0dc12c4d1f308f_600x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877" cy="686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8190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Sandello\Desktop\Т.Ш\CRW_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444" cy="68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05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1000">
        <p:split orient="vert"/>
      </p:transition>
    </mc:Choice>
    <mc:Fallback>
      <p:transition spd="slow" advClick="0" advTm="1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Sandello\Desktop\Т.Ш\tUfwMwUj1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0725" cy="688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4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1000">
        <p14:reveal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Sandello\Desktop\potemkinskiy_dvorets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" y="3065"/>
            <a:ext cx="9167761" cy="685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0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C:\Users\Sandello\Desktop\demidenko_kask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520"/>
            <a:ext cx="9186986" cy="68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47759"/>
      </p:ext>
    </p:extLst>
  </p:cSld>
  <p:clrMapOvr>
    <a:masterClrMapping/>
  </p:clrMapOvr>
  <p:transition spd="slow" advClick="0" advTm="10000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Sandello\Desktop\pidrila-ebanaya_4485089_orig_.jpe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47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0">
        <p14:rippl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ndello\Desktop\ДНУ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" y="0"/>
            <a:ext cx="9130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57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ndello\Desktop\ДНУ\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92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3000">
        <p14:reveal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ndello\Desktop\ДНУ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827471"/>
      </p:ext>
    </p:extLst>
  </p:cSld>
  <p:clrMapOvr>
    <a:masterClrMapping/>
  </p:clrMapOvr>
  <p:transition spd="slow" advClick="0" advTm="13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dello\Desktop\ДНУ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9" y="0"/>
            <a:ext cx="9144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52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3000">
        <p14:flash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ndello\Desktop\ДНУ\4d493e27fe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42293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</Words>
  <Application>Microsoft Office PowerPoint</Application>
  <PresentationFormat>Экран (4:3)</PresentationFormat>
  <Paragraphs>6</Paragraphs>
  <Slides>49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Парки Днепропетровска </vt:lpstr>
      <vt:lpstr>Ботанический сад ДНУ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Парки Днепропетровска</dc:title>
  <dc:creator>Sandello</dc:creator>
  <cp:lastModifiedBy>Sandello</cp:lastModifiedBy>
  <cp:revision>12</cp:revision>
  <dcterms:created xsi:type="dcterms:W3CDTF">2014-01-26T10:38:29Z</dcterms:created>
  <dcterms:modified xsi:type="dcterms:W3CDTF">2014-01-26T12:49:24Z</dcterms:modified>
</cp:coreProperties>
</file>