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71" r:id="rId7"/>
    <p:sldId id="260" r:id="rId8"/>
    <p:sldId id="273" r:id="rId9"/>
    <p:sldId id="261" r:id="rId10"/>
    <p:sldId id="274" r:id="rId11"/>
    <p:sldId id="262" r:id="rId12"/>
    <p:sldId id="275" r:id="rId13"/>
    <p:sldId id="263" r:id="rId14"/>
    <p:sldId id="276" r:id="rId15"/>
    <p:sldId id="264" r:id="rId16"/>
    <p:sldId id="265" r:id="rId17"/>
    <p:sldId id="277" r:id="rId18"/>
    <p:sldId id="266" r:id="rId19"/>
    <p:sldId id="267" r:id="rId20"/>
    <p:sldId id="278" r:id="rId21"/>
    <p:sldId id="268" r:id="rId22"/>
    <p:sldId id="269" r:id="rId23"/>
    <p:sldId id="279" r:id="rId24"/>
    <p:sldId id="270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1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6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7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9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4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9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7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1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38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9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19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F82E-EEF3-466B-9CCA-84A0DA9FA017}" type="datetimeFigureOut">
              <a:rPr lang="ru-RU" smtClean="0"/>
              <a:t>03.05.2014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C6E5-AD19-4988-86EE-2E4F6AAD9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2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7772400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6600" b="1" dirty="0" smtClean="0">
                <a:ln w="2222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7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glow rad="101600">
                    <a:srgbClr val="3C17DB"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Визначні </a:t>
            </a:r>
            <a:r>
              <a:rPr lang="ru-RU" sz="6600" b="1" dirty="0" err="1" smtClean="0">
                <a:ln w="2222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7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glow rad="101600">
                    <a:srgbClr val="3C17DB"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місця</a:t>
            </a:r>
            <a:r>
              <a:rPr lang="ru-RU" sz="6600" b="1" dirty="0" smtClean="0">
                <a:ln w="2222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27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glow rad="101600">
                    <a:srgbClr val="3C17DB"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США</a:t>
            </a:r>
            <a:endParaRPr lang="ru-RU" sz="6600" b="1" dirty="0">
              <a:ln w="22225" cmpd="sng">
                <a:solidFill>
                  <a:schemeClr val="tx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27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glow rad="101600">
                  <a:srgbClr val="3C17DB"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5010363" cy="3131477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550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3968" y="476672"/>
            <a:ext cx="4572000" cy="341632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 чудес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відвідують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15 млн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туристів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Висотою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50 м,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річці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Ніагара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витікає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 озера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Ері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кордоні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США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Канадою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Розділений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ліва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Канадська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шириною 914 м і права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американська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шириною 305м. Тому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водоспад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частково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Канаді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частково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США, 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розділяється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Козячим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островом (де колись водились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кози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 Шум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водоспаду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чути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радіусі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20 км.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0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476672"/>
            <a:ext cx="52565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Лас-Вегас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(в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перекл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з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ісп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.-«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луги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7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6480720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0000">
                <a:schemeClr val="accent1">
                  <a:tint val="44500"/>
                  <a:satMod val="160000"/>
                  <a:alpha val="46000"/>
                </a:schemeClr>
              </a:gs>
              <a:gs pos="100000">
                <a:schemeClr val="accent1">
                  <a:tint val="23500"/>
                  <a:satMod val="160000"/>
                  <a:alpha val="43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Невада,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розташоване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центральній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пустелі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Мохаве,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560 000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Лас-Вегас є одним з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найбільших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світових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ігрового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казино,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готелі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щоденні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концерти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шоу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притягають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" y="3356992"/>
            <a:ext cx="2843808" cy="21328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566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437112"/>
            <a:ext cx="7999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err="1" smtClean="0">
                <a:ln w="285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Національний</a:t>
            </a:r>
            <a:r>
              <a:rPr lang="ru-RU" sz="3200" b="1" cap="all" dirty="0" smtClean="0">
                <a:ln w="285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 err="1" smtClean="0">
                <a:ln w="285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меморіал</a:t>
            </a:r>
            <a:r>
              <a:rPr lang="ru-RU" sz="3200" b="1" cap="all" dirty="0" smtClean="0">
                <a:ln w="285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Гора </a:t>
            </a:r>
            <a:r>
              <a:rPr lang="ru-RU" sz="3200" b="1" cap="all" dirty="0" err="1" smtClean="0">
                <a:ln w="2857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Рашмор</a:t>
            </a:r>
            <a:endParaRPr lang="ru-RU" sz="3200" b="1" cap="all" dirty="0">
              <a:ln w="2857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04" y="332656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Південній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Дакоті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Гора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відома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гірській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породі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висічені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гігантські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чотирьох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президентів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США: Джорджа Вашингтона, Томаса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Джефферсона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Теодора Рузвельта і Абрахама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Лінкольна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Меморіал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займає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5.17 км²,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висоті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1745 м над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моря.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2976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фігур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велися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1927-го до 1941-го року. Над скульптурною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композицією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працювало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понад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400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робітників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скульпторів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Перейменована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1930 р. на честь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американського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бізнесмена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Чарльза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Рашмора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виділив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5000 дол. на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будівництво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скульптур.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5085184"/>
            <a:ext cx="7022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Великий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каньйон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Колорадо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12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3933056"/>
            <a:ext cx="6174432" cy="2246769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Великого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Каньйону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своєрідні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рельєфу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— 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башти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бастіони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грандіозні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оголення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гірських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порід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Великий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Каньйон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недавнього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трохи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мільйона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тому.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надзвичайно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глибокий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каньйон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стрімкими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стінами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проритий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річкою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Колорадо, яка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тече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швидкістю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25 км\год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804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24128" y="5877272"/>
            <a:ext cx="2549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«широка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вулиця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3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340053"/>
            <a:ext cx="3983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Статуя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Свободи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700808"/>
            <a:ext cx="40324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національний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США, символ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демократії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справедливості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одна з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найзнаменитіших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скульптур в США та в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подарунок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французьких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сторіччя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американської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революції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розміщена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острові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3 км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Мангеттену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м.Нью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-Йорк.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332656"/>
            <a:ext cx="4572000" cy="25853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0000">
                <a:schemeClr val="accent1">
                  <a:tint val="44500"/>
                  <a:satMod val="160000"/>
                  <a:alpha val="46000"/>
                </a:schemeClr>
              </a:gs>
              <a:gs pos="100000">
                <a:schemeClr val="accent1">
                  <a:tint val="23500"/>
                  <a:satMod val="160000"/>
                  <a:alpha val="43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азва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найдовшої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Нью-Йорку (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25 км.),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протягнулася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через весь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Мангеттен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Бронкс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північ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невеликі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містечка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столиці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штату Нью-Йорк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Олбані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Вулиця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Бродвей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порушує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«квадратно-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гніздове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перпендикулярне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Мангеттена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Вона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хвилями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згинається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гуляючи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упоперек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острова.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9952" y="548680"/>
            <a:ext cx="4572000" cy="1754326"/>
          </a:xfrm>
          <a:prstGeom prst="rect">
            <a:avLst/>
          </a:prstGeom>
          <a:gradFill>
            <a:gsLst>
              <a:gs pos="0">
                <a:srgbClr val="000000">
                  <a:alpha val="49000"/>
                </a:srgbClr>
              </a:gs>
              <a:gs pos="20000">
                <a:srgbClr val="000040">
                  <a:alpha val="48000"/>
                </a:srgbClr>
              </a:gs>
              <a:gs pos="50000">
                <a:srgbClr val="400040">
                  <a:alpha val="40000"/>
                </a:srgbClr>
              </a:gs>
              <a:gs pos="75000">
                <a:srgbClr val="8F0040">
                  <a:alpha val="37000"/>
                </a:srgbClr>
              </a:gs>
              <a:gs pos="89999">
                <a:srgbClr val="F27300">
                  <a:alpha val="56000"/>
                </a:srgbClr>
              </a:gs>
              <a:gs pos="100000">
                <a:srgbClr val="FFBF00">
                  <a:alpha val="38000"/>
                </a:srgb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перетину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Бродвею з 42-ою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стріт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Таймс-сквер (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газети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«Нью-Йорк Таймс»). На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розташовуються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знамениті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стала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синонімом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американського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театру.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536504" cy="283531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30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1556792"/>
            <a:ext cx="5941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Гора Мак-</a:t>
            </a:r>
            <a:r>
              <a:rPr lang="ru-RU" sz="4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Кінлі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, Аляска.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19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49105" y="256490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південній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Аляски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розташована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найвища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вершина в США і на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континенті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визначна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пам’ятка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Національному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парку і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Заповіднику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Деналі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Тут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химерних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річок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озер.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3984104" cy="298807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739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7111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Долина </a:t>
            </a:r>
            <a:r>
              <a:rPr lang="ru-RU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Смерті</a:t>
            </a: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в </a:t>
            </a:r>
            <a:r>
              <a:rPr lang="ru-RU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Каліфорнії</a:t>
            </a: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77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3124" y="188640"/>
            <a:ext cx="7786414" cy="1477328"/>
          </a:xfrm>
          <a:prstGeom prst="rect">
            <a:avLst/>
          </a:prstGeom>
          <a:gradFill>
            <a:gsLst>
              <a:gs pos="0">
                <a:srgbClr val="5E9EFF">
                  <a:alpha val="54000"/>
                </a:srgbClr>
              </a:gs>
              <a:gs pos="39999">
                <a:srgbClr val="85C2FF">
                  <a:alpha val="51000"/>
                </a:srgbClr>
              </a:gs>
              <a:gs pos="70000">
                <a:srgbClr val="C4D6EB">
                  <a:alpha val="52000"/>
                </a:srgbClr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Долині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розташований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найнижчий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пункт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континенті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там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зафіксована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найвища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температура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Величезні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дюни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блідо-жовті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так само як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величезні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гірські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велично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підносяться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ласкавими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променями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ім’я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Долина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красива і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різноманітна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фауни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22686"/>
            <a:ext cx="3914998" cy="26006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4" y="3751393"/>
            <a:ext cx="4216868" cy="27719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547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9872" y="404664"/>
            <a:ext cx="4404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Бру́клінський міст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2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2780" y="332656"/>
            <a:ext cx="5652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з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найстарших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висячих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мостів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США.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сягає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довжини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1825 м над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Іст-Рівер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Нью-Йорку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округами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Мангеттен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Бруклін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Будівництво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мосту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тривало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обійшовся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15,1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мільйонів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перший же день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1 800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150 300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скористалися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ним,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перебратися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іншу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сторону.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8" y="3092574"/>
            <a:ext cx="5421601" cy="361616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033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48064" y="980728"/>
            <a:ext cx="3241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Діснейленд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3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616897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34"/>
          <a:stretch/>
        </p:blipFill>
        <p:spPr>
          <a:xfrm>
            <a:off x="107504" y="3978428"/>
            <a:ext cx="5436096" cy="27576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10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1920" y="404664"/>
            <a:ext cx="2948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Голліву́д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4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404664"/>
            <a:ext cx="6030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Нині</a:t>
            </a:r>
            <a:r>
              <a:rPr lang="ru-RU" dirty="0" smtClean="0"/>
              <a:t> слово «</a:t>
            </a:r>
            <a:r>
              <a:rPr lang="ru-RU" dirty="0" err="1" smtClean="0"/>
              <a:t>Голлівуд</a:t>
            </a:r>
            <a:r>
              <a:rPr lang="ru-RU" dirty="0" smtClean="0"/>
              <a:t>» часто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як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кінематографу</a:t>
            </a:r>
            <a:r>
              <a:rPr lang="ru-RU" dirty="0" smtClean="0"/>
              <a:t> США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славі</a:t>
            </a:r>
            <a:r>
              <a:rPr lang="ru-RU" dirty="0" smtClean="0"/>
              <a:t> та </a:t>
            </a:r>
            <a:r>
              <a:rPr lang="ru-RU" dirty="0" err="1" smtClean="0"/>
              <a:t>культурній</a:t>
            </a:r>
            <a:r>
              <a:rPr lang="ru-RU" dirty="0" smtClean="0"/>
              <a:t> </a:t>
            </a:r>
            <a:r>
              <a:rPr lang="ru-RU" dirty="0" err="1" smtClean="0"/>
              <a:t>ідентичності</a:t>
            </a:r>
            <a:r>
              <a:rPr lang="ru-RU" dirty="0" smtClean="0"/>
              <a:t> </a:t>
            </a:r>
            <a:r>
              <a:rPr lang="ru-RU" dirty="0" err="1" smtClean="0"/>
              <a:t>історичного</a:t>
            </a:r>
            <a:r>
              <a:rPr lang="ru-RU" dirty="0" smtClean="0"/>
              <a:t> центру </a:t>
            </a:r>
            <a:r>
              <a:rPr lang="ru-RU" dirty="0" err="1" smtClean="0"/>
              <a:t>кіностудій</a:t>
            </a:r>
            <a:r>
              <a:rPr lang="ru-RU" dirty="0" smtClean="0"/>
              <a:t> та </a:t>
            </a:r>
            <a:r>
              <a:rPr lang="ru-RU" dirty="0" err="1" smtClean="0"/>
              <a:t>кінозірок</a:t>
            </a:r>
            <a:r>
              <a:rPr lang="ru-RU" dirty="0" smtClean="0"/>
              <a:t>. На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кіноіндустрія</a:t>
            </a:r>
            <a:r>
              <a:rPr lang="ru-RU" dirty="0" smtClean="0"/>
              <a:t> </a:t>
            </a:r>
            <a:r>
              <a:rPr lang="ru-RU" dirty="0" err="1" smtClean="0"/>
              <a:t>вийшла</a:t>
            </a:r>
            <a:r>
              <a:rPr lang="ru-RU" dirty="0" smtClean="0"/>
              <a:t> за </a:t>
            </a:r>
            <a:r>
              <a:rPr lang="ru-RU" dirty="0" err="1" smtClean="0"/>
              <a:t>межі</a:t>
            </a:r>
            <a:r>
              <a:rPr lang="ru-RU" dirty="0" smtClean="0"/>
              <a:t> </a:t>
            </a:r>
            <a:r>
              <a:rPr lang="ru-RU" dirty="0" err="1" smtClean="0"/>
              <a:t>Голлівуду</a:t>
            </a:r>
            <a:r>
              <a:rPr lang="ru-RU" dirty="0" smtClean="0"/>
              <a:t> в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місцевості</a:t>
            </a:r>
            <a:r>
              <a:rPr lang="ru-RU" dirty="0" smtClean="0"/>
              <a:t>, як </a:t>
            </a:r>
            <a:r>
              <a:rPr lang="ru-RU" dirty="0" err="1" smtClean="0"/>
              <a:t>Бурбенк</a:t>
            </a:r>
            <a:r>
              <a:rPr lang="ru-RU" dirty="0" smtClean="0"/>
              <a:t>, та </a:t>
            </a:r>
            <a:r>
              <a:rPr lang="ru-RU" dirty="0" err="1" smtClean="0"/>
              <a:t>Вестсайд</a:t>
            </a:r>
            <a:r>
              <a:rPr lang="ru-RU" dirty="0" smtClean="0"/>
              <a:t> у Лос-</a:t>
            </a:r>
            <a:r>
              <a:rPr lang="ru-RU" dirty="0" err="1" smtClean="0"/>
              <a:t>Анджелесі</a:t>
            </a:r>
            <a:r>
              <a:rPr lang="ru-RU" dirty="0" smtClean="0"/>
              <a:t>, </a:t>
            </a:r>
            <a:r>
              <a:rPr lang="ru-RU" dirty="0" err="1" smtClean="0"/>
              <a:t>однак</a:t>
            </a:r>
            <a:r>
              <a:rPr lang="ru-RU" dirty="0" smtClean="0"/>
              <a:t>, </a:t>
            </a:r>
            <a:r>
              <a:rPr lang="ru-RU" dirty="0" err="1" smtClean="0"/>
              <a:t>значна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допоміжних</a:t>
            </a:r>
            <a:r>
              <a:rPr lang="ru-RU" dirty="0" smtClean="0"/>
              <a:t> </a:t>
            </a:r>
            <a:r>
              <a:rPr lang="ru-RU" dirty="0" err="1" smtClean="0"/>
              <a:t>компаній</a:t>
            </a:r>
            <a:r>
              <a:rPr lang="ru-RU" dirty="0" smtClean="0"/>
              <a:t> </a:t>
            </a:r>
            <a:r>
              <a:rPr lang="ru-RU" dirty="0" err="1" smtClean="0"/>
              <a:t>залишаються</a:t>
            </a:r>
            <a:r>
              <a:rPr lang="ru-RU" dirty="0" smtClean="0"/>
              <a:t> в </a:t>
            </a:r>
            <a:r>
              <a:rPr lang="ru-RU" dirty="0" err="1" smtClean="0"/>
              <a:t>Голлівуді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2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620688"/>
            <a:ext cx="4632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Ніагарський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водоспад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0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526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Визначні місця США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Визначні місця США</dc:title>
  <dc:creator>Natasha</dc:creator>
  <cp:lastModifiedBy>Natasha</cp:lastModifiedBy>
  <cp:revision>17</cp:revision>
  <dcterms:created xsi:type="dcterms:W3CDTF">2014-05-03T16:50:43Z</dcterms:created>
  <dcterms:modified xsi:type="dcterms:W3CDTF">2014-05-03T20:10:30Z</dcterms:modified>
</cp:coreProperties>
</file>