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24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78" y="-96"/>
      </p:cViewPr>
      <p:guideLst>
        <p:guide orient="horz" pos="2160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1" y="2130427"/>
            <a:ext cx="104050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3" y="3886200"/>
            <a:ext cx="85688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4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83666" y="274639"/>
            <a:ext cx="3253696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2571" y="274639"/>
            <a:ext cx="95570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81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5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406902"/>
            <a:ext cx="1040503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906713"/>
            <a:ext cx="1040503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7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2572" y="1600202"/>
            <a:ext cx="6405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31977" y="1600202"/>
            <a:ext cx="6405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4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2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35113"/>
            <a:ext cx="54086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7" y="1535113"/>
            <a:ext cx="54107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7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6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0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8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050"/>
            <a:ext cx="40272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5" y="273052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1" y="1435102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1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2" y="274638"/>
            <a:ext cx="110170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600202"/>
            <a:ext cx="110170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56352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B0ED-A8AC-4E86-ACF5-FF176927D34D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4" y="6356352"/>
            <a:ext cx="3876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70" y="6356352"/>
            <a:ext cx="2856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8458-702C-4689-9997-825814380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74" y="2130427"/>
            <a:ext cx="11305256" cy="1470025"/>
          </a:xfrm>
        </p:spPr>
        <p:txBody>
          <a:bodyPr>
            <a:noAutofit/>
          </a:bodyPr>
          <a:lstStyle/>
          <a:p>
            <a:r>
              <a:rPr lang="uk-UA" sz="5400" dirty="0" smtClean="0"/>
              <a:t>Основні категорії заповідних об’єктів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Парк-пам’ятка садово-паркового мистецтва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2" y="1772816"/>
            <a:ext cx="6064448" cy="4548336"/>
          </a:xfrm>
        </p:spPr>
      </p:pic>
      <p:sp>
        <p:nvSpPr>
          <p:cNvPr id="5" name="TextBox 4"/>
          <p:cNvSpPr txBox="1"/>
          <p:nvPr/>
        </p:nvSpPr>
        <p:spPr>
          <a:xfrm>
            <a:off x="1656110" y="2748382"/>
            <a:ext cx="3024336" cy="830997"/>
          </a:xfrm>
          <a:prstGeom prst="rect">
            <a:avLst/>
          </a:prstGeom>
          <a:solidFill>
            <a:srgbClr val="A6A6A6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Стрийський</a:t>
            </a:r>
            <a:r>
              <a:rPr lang="ru-RU" sz="2400" dirty="0" smtClean="0"/>
              <a:t> парк: Лебедине озеро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4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" y="-26683"/>
            <a:ext cx="12239434" cy="68846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2374" y="2132856"/>
            <a:ext cx="11017092" cy="1143000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Відео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4303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Об’єкти природно-заповідного фонду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Природні території та об’єкти</a:t>
            </a:r>
          </a:p>
          <a:p>
            <a:r>
              <a:rPr lang="uk-UA" dirty="0" smtClean="0"/>
              <a:t>Штучно створені об’єкти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9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Природні території та об’єкти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Природні заповідники</a:t>
            </a:r>
          </a:p>
          <a:p>
            <a:r>
              <a:rPr lang="uk-UA" dirty="0" smtClean="0"/>
              <a:t>Біосферні заповідники</a:t>
            </a:r>
          </a:p>
          <a:p>
            <a:r>
              <a:rPr lang="uk-UA" dirty="0" smtClean="0"/>
              <a:t>Національні природні парки</a:t>
            </a:r>
          </a:p>
          <a:p>
            <a:r>
              <a:rPr lang="uk-UA" dirty="0" smtClean="0"/>
              <a:t>Регіональні ландшафтні парки</a:t>
            </a:r>
          </a:p>
          <a:p>
            <a:r>
              <a:rPr lang="uk-UA" dirty="0" smtClean="0"/>
              <a:t>Заказники</a:t>
            </a:r>
          </a:p>
          <a:p>
            <a:r>
              <a:rPr lang="uk-UA" dirty="0" smtClean="0"/>
              <a:t>Пам’ятки природи</a:t>
            </a:r>
          </a:p>
          <a:p>
            <a:r>
              <a:rPr lang="uk-UA" dirty="0" smtClean="0"/>
              <a:t>Заповідні урочища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Національні парки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0" y="2564904"/>
            <a:ext cx="5544543" cy="370098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" y="1583226"/>
            <a:ext cx="5642665" cy="3024336"/>
          </a:xfrm>
        </p:spPr>
      </p:pic>
      <p:sp>
        <p:nvSpPr>
          <p:cNvPr id="10" name="TextBox 9"/>
          <p:cNvSpPr txBox="1"/>
          <p:nvPr/>
        </p:nvSpPr>
        <p:spPr>
          <a:xfrm>
            <a:off x="1440086" y="4941168"/>
            <a:ext cx="3456384" cy="1569660"/>
          </a:xfrm>
          <a:prstGeom prst="rect">
            <a:avLst/>
          </a:prstGeom>
          <a:solidFill>
            <a:srgbClr val="7F7F7F">
              <a:alpha val="58824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Долина </a:t>
            </a:r>
            <a:r>
              <a:rPr lang="ru-RU" sz="2400" dirty="0" err="1" smtClean="0"/>
              <a:t>Йосеміті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парк </a:t>
            </a:r>
            <a:r>
              <a:rPr lang="ru-RU" sz="2400" dirty="0" err="1" smtClean="0"/>
              <a:t>Йосеміті</a:t>
            </a:r>
            <a:r>
              <a:rPr lang="ru-RU" sz="2400" dirty="0" smtClean="0"/>
              <a:t>, </a:t>
            </a:r>
            <a:r>
              <a:rPr lang="ru-RU" sz="2400" dirty="0" err="1" smtClean="0"/>
              <a:t>Каліфорнія</a:t>
            </a:r>
            <a:r>
              <a:rPr lang="ru-RU" sz="2400" dirty="0" smtClean="0"/>
              <a:t>, США.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2251" y="1484784"/>
            <a:ext cx="4793300" cy="830997"/>
          </a:xfrm>
          <a:prstGeom prst="rect">
            <a:avLst/>
          </a:prstGeom>
          <a:solidFill>
            <a:srgbClr val="7F7F7F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Національний</a:t>
            </a:r>
            <a:r>
              <a:rPr lang="ru-RU" sz="2400" dirty="0" smtClean="0"/>
              <a:t> парк </a:t>
            </a:r>
            <a:r>
              <a:rPr lang="ru-RU" sz="2400" dirty="0" err="1" smtClean="0"/>
              <a:t>Каньйон</a:t>
            </a:r>
            <a:r>
              <a:rPr lang="ru-RU" sz="2400" dirty="0" smtClean="0"/>
              <a:t> </a:t>
            </a:r>
            <a:r>
              <a:rPr lang="ru-RU" sz="2400" dirty="0" err="1" smtClean="0"/>
              <a:t>Брайс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півдні</a:t>
            </a:r>
            <a:r>
              <a:rPr lang="ru-RU" sz="2400" dirty="0" smtClean="0"/>
              <a:t> штату Юта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58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Регіональний ландшафтний парк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2" y="1556792"/>
            <a:ext cx="10160000" cy="3695700"/>
          </a:xfrm>
        </p:spPr>
      </p:pic>
      <p:sp>
        <p:nvSpPr>
          <p:cNvPr id="5" name="TextBox 4"/>
          <p:cNvSpPr txBox="1"/>
          <p:nvPr/>
        </p:nvSpPr>
        <p:spPr>
          <a:xfrm>
            <a:off x="1296070" y="5714641"/>
            <a:ext cx="9217024" cy="830997"/>
          </a:xfrm>
          <a:prstGeom prst="rect">
            <a:avLst/>
          </a:prstGeom>
          <a:solidFill>
            <a:srgbClr val="7F7F7F">
              <a:alpha val="47843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Регіональний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ландшафтний</a:t>
            </a:r>
            <a:r>
              <a:rPr lang="ru-RU" sz="2400" dirty="0" smtClean="0"/>
              <a:t> парк «</a:t>
            </a:r>
            <a:r>
              <a:rPr lang="ru-RU" sz="2400" dirty="0" err="1" smtClean="0"/>
              <a:t>Клебан-Бик</a:t>
            </a:r>
            <a:r>
              <a:rPr lang="ru-RU" sz="2400" dirty="0" smtClean="0"/>
              <a:t>». </a:t>
            </a:r>
            <a:r>
              <a:rPr lang="ru-RU" sz="2400" dirty="0" err="1" smtClean="0"/>
              <a:t>Вигляд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Клебан-Бицьке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водосховище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національного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автомобільного</a:t>
            </a:r>
            <a:r>
              <a:rPr lang="ru-RU" sz="2400" dirty="0" smtClean="0"/>
              <a:t> шляху Н20.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99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Пам’ятка природи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86" y="1772816"/>
            <a:ext cx="604469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368078" y="2996952"/>
            <a:ext cx="2808312" cy="1200329"/>
          </a:xfrm>
          <a:prstGeom prst="rect">
            <a:avLst/>
          </a:prstGeom>
          <a:solidFill>
            <a:srgbClr val="7F7F7F">
              <a:alpha val="41961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Пам'ятка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Башта</a:t>
            </a:r>
            <a:r>
              <a:rPr lang="ru-RU" sz="2400" dirty="0" smtClean="0"/>
              <a:t> </a:t>
            </a:r>
            <a:r>
              <a:rPr lang="ru-RU" sz="2400" dirty="0" err="1" smtClean="0"/>
              <a:t>Диявола</a:t>
            </a:r>
            <a:r>
              <a:rPr lang="ru-RU" sz="2400" dirty="0" smtClean="0"/>
              <a:t>, </a:t>
            </a:r>
            <a:r>
              <a:rPr lang="ru-RU" sz="2400" dirty="0" err="1" smtClean="0"/>
              <a:t>Вайомінг</a:t>
            </a:r>
            <a:r>
              <a:rPr lang="ru-RU" sz="2400" dirty="0" smtClean="0"/>
              <a:t>, США.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308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Штучно створені об’єкти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Ботанічні сади</a:t>
            </a:r>
          </a:p>
          <a:p>
            <a:r>
              <a:rPr lang="uk-UA" dirty="0" smtClean="0"/>
              <a:t>Дендрологічні парки</a:t>
            </a:r>
          </a:p>
          <a:p>
            <a:r>
              <a:rPr lang="uk-UA" dirty="0" smtClean="0"/>
              <a:t>Зоологічні парки</a:t>
            </a:r>
          </a:p>
          <a:p>
            <a:r>
              <a:rPr lang="uk-UA" dirty="0" smtClean="0"/>
              <a:t>Парки-пам’ятки садово-паркового мистецтва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9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Ботанічний сад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21" y="1772816"/>
            <a:ext cx="6729185" cy="3899729"/>
          </a:xfrm>
        </p:spPr>
      </p:pic>
      <p:sp>
        <p:nvSpPr>
          <p:cNvPr id="5" name="TextBox 4"/>
          <p:cNvSpPr txBox="1"/>
          <p:nvPr/>
        </p:nvSpPr>
        <p:spPr>
          <a:xfrm>
            <a:off x="1152054" y="2924944"/>
            <a:ext cx="2880320" cy="1569660"/>
          </a:xfrm>
          <a:prstGeom prst="rect">
            <a:avLst/>
          </a:prstGeom>
          <a:solidFill>
            <a:srgbClr val="A6A6A6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ботанічний</a:t>
            </a:r>
            <a:r>
              <a:rPr lang="ru-RU" sz="2400" dirty="0" smtClean="0"/>
              <a:t> сад </a:t>
            </a:r>
            <a:r>
              <a:rPr lang="ru-RU" sz="2400" dirty="0" err="1" smtClean="0"/>
              <a:t>імені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Миколи</a:t>
            </a:r>
            <a:r>
              <a:rPr lang="ru-RU" sz="2400" dirty="0" smtClean="0"/>
              <a:t> Гришка НАН </a:t>
            </a:r>
            <a:r>
              <a:rPr lang="ru-RU" sz="2400" dirty="0" err="1" smtClean="0"/>
              <a:t>України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65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Зоопарк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34" y="1403688"/>
            <a:ext cx="4464496" cy="4051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9" y="2342483"/>
            <a:ext cx="5498036" cy="4123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7600" y="1412776"/>
            <a:ext cx="2880320" cy="461665"/>
          </a:xfrm>
          <a:prstGeom prst="rect">
            <a:avLst/>
          </a:prstGeom>
          <a:solidFill>
            <a:srgbClr val="A6A6A6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400" dirty="0"/>
              <a:t>Харківський </a:t>
            </a:r>
            <a:r>
              <a:rPr lang="uk-UA" sz="2400" dirty="0" smtClean="0"/>
              <a:t>зоопарк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86003" y="5689912"/>
            <a:ext cx="3168352" cy="830997"/>
          </a:xfrm>
          <a:prstGeom prst="rect">
            <a:avLst/>
          </a:prstGeom>
          <a:solidFill>
            <a:srgbClr val="A6A6A6">
              <a:alpha val="4902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Жирафи</a:t>
            </a:r>
            <a:r>
              <a:rPr lang="ru-RU" sz="2400" dirty="0" smtClean="0"/>
              <a:t> в зоопарку </a:t>
            </a:r>
            <a:r>
              <a:rPr lang="ru-RU" sz="2400" dirty="0" err="1" smtClean="0"/>
              <a:t>Таронга</a:t>
            </a:r>
            <a:r>
              <a:rPr lang="ru-RU" sz="2400" dirty="0" smtClean="0"/>
              <a:t>, </a:t>
            </a:r>
            <a:r>
              <a:rPr lang="ru-RU" sz="2400" dirty="0" err="1" smtClean="0"/>
              <a:t>Сідней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34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125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Основні категорії заповідних об’єктів</vt:lpstr>
      <vt:lpstr>Об’єкти природно-заповідного фонду України</vt:lpstr>
      <vt:lpstr>Природні території та об’єкти</vt:lpstr>
      <vt:lpstr>Національні парки</vt:lpstr>
      <vt:lpstr>Регіональний ландшафтний парк</vt:lpstr>
      <vt:lpstr>Пам’ятка природи</vt:lpstr>
      <vt:lpstr>Штучно створені об’єкти</vt:lpstr>
      <vt:lpstr>Ботанічний сад</vt:lpstr>
      <vt:lpstr>Зоопарк</vt:lpstr>
      <vt:lpstr>Парк-пам’ятка садово-паркового мистецтва</vt:lpstr>
      <vt:lpstr>Відео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категорії заповідних об’єктів</dc:title>
  <dc:creator>masha</dc:creator>
  <cp:lastModifiedBy>masha</cp:lastModifiedBy>
  <cp:revision>22</cp:revision>
  <dcterms:created xsi:type="dcterms:W3CDTF">2013-12-11T20:35:20Z</dcterms:created>
  <dcterms:modified xsi:type="dcterms:W3CDTF">2013-12-12T06:48:28Z</dcterms:modified>
</cp:coreProperties>
</file>