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89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863E3-4430-45BC-AFCC-F0AD420FCDB2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CE621-DE71-4410-858A-B322BE04A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CE621-DE71-4410-858A-B322BE04A9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</a:rPr>
              <a:t>Венесуела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5204" y="6000744"/>
            <a:ext cx="1628796" cy="85725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Дельта Оріноко: територія </a:t>
            </a:r>
            <a:r>
              <a:rPr lang="uk-UA" dirty="0" err="1" smtClean="0"/>
              <a:t>Delta</a:t>
            </a:r>
            <a:r>
              <a:rPr lang="uk-UA" dirty="0" smtClean="0"/>
              <a:t> </a:t>
            </a:r>
            <a:r>
              <a:rPr lang="uk-UA" dirty="0" err="1" smtClean="0"/>
              <a:t>Orinoco</a:t>
            </a:r>
            <a:r>
              <a:rPr lang="uk-UA" dirty="0" smtClean="0"/>
              <a:t> включає в себе 40 240 </a:t>
            </a:r>
            <a:r>
              <a:rPr lang="uk-UA" dirty="0" err="1" smtClean="0"/>
              <a:t>кв.км</a:t>
            </a:r>
            <a:r>
              <a:rPr lang="uk-UA" dirty="0" smtClean="0"/>
              <a:t> джунглів і мангрових боліт, розділених сотнями невеликих річок і каналів. Це одне із самих чарівних місць у Венесуелі з чудовою флорою і фауною, заселене численними птахами, річковими дельфінами, видрами, крокодилами, черепахами, піраньями й іншими представниками дикої природи. Жителі цих місць - індіанці </a:t>
            </a:r>
            <a:r>
              <a:rPr lang="uk-UA" dirty="0" err="1" smtClean="0"/>
              <a:t>Warao</a:t>
            </a:r>
            <a:r>
              <a:rPr lang="uk-UA" dirty="0" smtClean="0"/>
              <a:t> - майстра в рибній ловлі та плетіння кошиків.</a:t>
            </a:r>
            <a:endParaRPr lang="ru-RU" dirty="0"/>
          </a:p>
        </p:txBody>
      </p:sp>
      <p:pic>
        <p:nvPicPr>
          <p:cNvPr id="27650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314440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Лос</a:t>
            </a:r>
            <a:r>
              <a:rPr lang="uk-UA" dirty="0" smtClean="0"/>
              <a:t> </a:t>
            </a:r>
            <a:r>
              <a:rPr lang="uk-UA" dirty="0" err="1" smtClean="0"/>
              <a:t>Рокес</a:t>
            </a:r>
            <a:r>
              <a:rPr lang="uk-UA" dirty="0" smtClean="0"/>
              <a:t>: архіпелаг </a:t>
            </a:r>
            <a:r>
              <a:rPr lang="en-US" dirty="0" smtClean="0"/>
              <a:t>Los </a:t>
            </a:r>
            <a:r>
              <a:rPr lang="en-US" dirty="0" err="1" smtClean="0"/>
              <a:t>Roques</a:t>
            </a:r>
            <a:r>
              <a:rPr lang="en-US" dirty="0" smtClean="0"/>
              <a:t> </a:t>
            </a:r>
            <a:r>
              <a:rPr lang="uk-UA" dirty="0" smtClean="0"/>
              <a:t>в Карибському морі (4 великих острови і 342 дрібних) лежить в 168 км на північ Венесуели. У 1972 р. тут був створений Національний парк, а 24-кілометрова система коралових рифів, навколишнє центральну лагуну архіпелагу, потрапила під охорону держави. Багато островів повністю закриті для відвідування, але є і зона, куди можна потрапити туристам. Тут можна побачити, як виглядали острови і рифи Карибського моря до приходу людини. Всі острови оточені кораловим рифом, що вважається одним з кращих місць в країні для дайвінгу та </a:t>
            </a:r>
            <a:r>
              <a:rPr lang="uk-UA" dirty="0" err="1" smtClean="0"/>
              <a:t>снорклінга</a:t>
            </a:r>
            <a:r>
              <a:rPr lang="uk-UA" dirty="0" smtClean="0"/>
              <a:t>, а біля берега </a:t>
            </a:r>
            <a:r>
              <a:rPr lang="en-US" dirty="0" err="1" smtClean="0"/>
              <a:t>Nordiski</a:t>
            </a:r>
            <a:r>
              <a:rPr lang="en-US" dirty="0" smtClean="0"/>
              <a:t> </a:t>
            </a:r>
            <a:r>
              <a:rPr lang="uk-UA" dirty="0" smtClean="0"/>
              <a:t>є навіть декілька затонулих суден, в яких знаходять притулок знамениті карибські омари.</a:t>
            </a:r>
          </a:p>
          <a:p>
            <a:endParaRPr lang="ru-RU" dirty="0"/>
          </a:p>
        </p:txBody>
      </p:sp>
      <p:pic>
        <p:nvPicPr>
          <p:cNvPr id="26626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31444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Острів</a:t>
            </a:r>
            <a:r>
              <a:rPr lang="ru-RU" dirty="0" smtClean="0"/>
              <a:t> Маргарита: «Перлина </a:t>
            </a:r>
            <a:r>
              <a:rPr lang="ru-RU" dirty="0" err="1" smtClean="0"/>
              <a:t>Карибського</a:t>
            </a:r>
            <a:r>
              <a:rPr lang="ru-RU" dirty="0" smtClean="0"/>
              <a:t> моря» - </a:t>
            </a:r>
            <a:r>
              <a:rPr lang="ru-RU" dirty="0" err="1" smtClean="0"/>
              <a:t>острів</a:t>
            </a:r>
            <a:r>
              <a:rPr lang="ru-RU" dirty="0" smtClean="0"/>
              <a:t> Маргарита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островами </a:t>
            </a:r>
            <a:r>
              <a:rPr lang="en-US" dirty="0" smtClean="0"/>
              <a:t>El </a:t>
            </a:r>
            <a:r>
              <a:rPr lang="en-US" dirty="0" err="1" smtClean="0"/>
              <a:t>Coche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Cubagua</a:t>
            </a:r>
            <a:r>
              <a:rPr lang="en-US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венесуельський</a:t>
            </a:r>
            <a:r>
              <a:rPr lang="ru-RU" dirty="0" smtClean="0"/>
              <a:t> штат </a:t>
            </a:r>
            <a:r>
              <a:rPr lang="en-US" dirty="0" smtClean="0"/>
              <a:t>Nueva Esparta.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повір'я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en-US" dirty="0" smtClean="0"/>
              <a:t>Nueva Esparta </a:t>
            </a:r>
            <a:r>
              <a:rPr lang="ru-RU" dirty="0" smtClean="0"/>
              <a:t>походить </a:t>
            </a:r>
            <a:r>
              <a:rPr lang="ru-RU" dirty="0" err="1" smtClean="0"/>
              <a:t>від</a:t>
            </a:r>
            <a:r>
              <a:rPr lang="ru-RU" dirty="0" smtClean="0"/>
              <a:t> перекладу </a:t>
            </a:r>
            <a:r>
              <a:rPr lang="ru-RU" dirty="0" err="1" smtClean="0"/>
              <a:t>імені</a:t>
            </a:r>
            <a:r>
              <a:rPr lang="ru-RU" dirty="0" smtClean="0"/>
              <a:t>, яке давали в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Римі</a:t>
            </a:r>
            <a:r>
              <a:rPr lang="ru-RU" dirty="0" smtClean="0"/>
              <a:t> перли </a:t>
            </a:r>
            <a:r>
              <a:rPr lang="ru-RU" dirty="0" err="1" smtClean="0"/>
              <a:t>і</a:t>
            </a:r>
            <a:r>
              <a:rPr lang="ru-RU" dirty="0" smtClean="0"/>
              <a:t> перламутр.</a:t>
            </a:r>
            <a:br>
              <a:rPr lang="ru-RU" dirty="0" smtClean="0"/>
            </a:br>
            <a:r>
              <a:rPr lang="ru-RU" dirty="0" err="1" smtClean="0"/>
              <a:t>Острів</a:t>
            </a:r>
            <a:r>
              <a:rPr lang="ru-RU" dirty="0" smtClean="0"/>
              <a:t> Маргарита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воістину</a:t>
            </a:r>
            <a:r>
              <a:rPr lang="ru-RU" dirty="0" smtClean="0"/>
              <a:t> </a:t>
            </a:r>
            <a:r>
              <a:rPr lang="ru-RU" dirty="0" err="1" smtClean="0"/>
              <a:t>райські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, </a:t>
            </a:r>
            <a:r>
              <a:rPr lang="ru-RU" dirty="0" err="1" smtClean="0"/>
              <a:t>цікавий</a:t>
            </a:r>
            <a:r>
              <a:rPr lang="ru-RU" dirty="0" smtClean="0"/>
              <a:t> фольклор, </a:t>
            </a:r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казкові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гарна</a:t>
            </a:r>
            <a:r>
              <a:rPr lang="ru-RU" dirty="0" smtClean="0"/>
              <a:t> природа, </a:t>
            </a:r>
            <a:r>
              <a:rPr lang="ru-RU" dirty="0" err="1" smtClean="0"/>
              <a:t>привітний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працелюбний</a:t>
            </a:r>
            <a:r>
              <a:rPr lang="ru-RU" dirty="0" smtClean="0"/>
              <a:t> народ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першокласна</a:t>
            </a:r>
            <a:r>
              <a:rPr lang="ru-RU" dirty="0" smtClean="0"/>
              <a:t> </a:t>
            </a:r>
            <a:r>
              <a:rPr lang="ru-RU" dirty="0" err="1" smtClean="0"/>
              <a:t>готельна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4578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212" r="72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Велика савана: область на південному сході венесуельського штату Болівар, розташована південніше річки Оріноко і займає територію площею 18000 кв. км. Чудові ліси тут сусідять з річками, мальовничими водоспадами і </a:t>
            </a:r>
            <a:r>
              <a:rPr lang="uk-UA" dirty="0" err="1" smtClean="0"/>
              <a:t>тепуі</a:t>
            </a:r>
            <a:r>
              <a:rPr lang="uk-UA" dirty="0" smtClean="0"/>
              <a:t> - горами з плоскими вершинами. Протягом довгих століть Велика Саванна залишалася осторонь від цивілізації, завдяки чому зберегла дихання дикої природи.</a:t>
            </a:r>
          </a:p>
          <a:p>
            <a:endParaRPr lang="ru-RU" dirty="0"/>
          </a:p>
        </p:txBody>
      </p:sp>
      <p:pic>
        <p:nvPicPr>
          <p:cNvPr id="23554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424" r="84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486400" cy="566738"/>
          </a:xfrm>
        </p:spPr>
        <p:txBody>
          <a:bodyPr/>
          <a:lstStyle/>
          <a:p>
            <a:r>
              <a:rPr lang="uk-UA" dirty="0" smtClean="0"/>
              <a:t>Карнавали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286388"/>
            <a:ext cx="5921398" cy="12858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Карнавал у </a:t>
            </a:r>
            <a:r>
              <a:rPr lang="ru-RU" dirty="0" err="1" smtClean="0"/>
              <a:t>Венесуелі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триденний</a:t>
            </a:r>
            <a:r>
              <a:rPr lang="ru-RU" dirty="0" smtClean="0"/>
              <a:t> свято у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коли </a:t>
            </a:r>
            <a:r>
              <a:rPr lang="ru-RU" dirty="0" err="1" smtClean="0"/>
              <a:t>ділове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завмирає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все </a:t>
            </a:r>
            <a:r>
              <a:rPr lang="ru-RU" dirty="0" err="1" smtClean="0"/>
              <a:t>віддаються</a:t>
            </a:r>
            <a:r>
              <a:rPr lang="ru-RU" dirty="0" smtClean="0"/>
              <a:t> </a:t>
            </a:r>
            <a:r>
              <a:rPr lang="ru-RU" dirty="0" err="1" smtClean="0"/>
              <a:t>веселощам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костюмованих</a:t>
            </a:r>
            <a:r>
              <a:rPr lang="ru-RU" dirty="0" smtClean="0"/>
              <a:t> ходах. </a:t>
            </a:r>
            <a:r>
              <a:rPr lang="ru-RU" dirty="0" err="1" smtClean="0"/>
              <a:t>Втім</a:t>
            </a:r>
            <a:r>
              <a:rPr lang="ru-RU" dirty="0" smtClean="0"/>
              <a:t>, конкретна </a:t>
            </a:r>
            <a:r>
              <a:rPr lang="ru-RU" dirty="0" err="1" smtClean="0"/>
              <a:t>специфіка</a:t>
            </a:r>
            <a:r>
              <a:rPr lang="ru-RU" dirty="0" smtClean="0"/>
              <a:t> карнавалу сильно </a:t>
            </a:r>
            <a:r>
              <a:rPr lang="ru-RU" dirty="0" err="1" smtClean="0"/>
              <a:t>варіюється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кожного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. </a:t>
            </a:r>
            <a:r>
              <a:rPr lang="ru-RU" dirty="0" err="1" smtClean="0"/>
              <a:t>Десь</a:t>
            </a:r>
            <a:r>
              <a:rPr lang="ru-RU" dirty="0" smtClean="0"/>
              <a:t> карнавал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фестиваль, а </a:t>
            </a:r>
            <a:r>
              <a:rPr lang="ru-RU" dirty="0" err="1" smtClean="0"/>
              <a:t>десь</a:t>
            </a:r>
            <a:r>
              <a:rPr lang="ru-RU" dirty="0" smtClean="0"/>
              <a:t> - </a:t>
            </a:r>
            <a:r>
              <a:rPr lang="ru-RU" dirty="0" err="1" smtClean="0"/>
              <a:t>театральні</a:t>
            </a:r>
            <a:r>
              <a:rPr lang="ru-RU" dirty="0" smtClean="0"/>
              <a:t> постановки за мотивами </a:t>
            </a:r>
            <a:r>
              <a:rPr lang="ru-RU" dirty="0" err="1" smtClean="0"/>
              <a:t>фольклорних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а в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- </a:t>
            </a:r>
            <a:r>
              <a:rPr lang="ru-RU" dirty="0" err="1" smtClean="0"/>
              <a:t>нестримні</a:t>
            </a:r>
            <a:r>
              <a:rPr lang="ru-RU" dirty="0" smtClean="0"/>
              <a:t> </a:t>
            </a:r>
            <a:r>
              <a:rPr lang="ru-RU" dirty="0" err="1" smtClean="0"/>
              <a:t>ритми</a:t>
            </a:r>
            <a:r>
              <a:rPr lang="ru-RU" dirty="0" smtClean="0"/>
              <a:t> </a:t>
            </a:r>
            <a:r>
              <a:rPr lang="ru-RU" dirty="0" err="1" smtClean="0"/>
              <a:t>латиноамериканських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танців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ранку до </a:t>
            </a:r>
            <a:r>
              <a:rPr lang="ru-RU" dirty="0" err="1" smtClean="0"/>
              <a:t>ночі</a:t>
            </a:r>
            <a:r>
              <a:rPr lang="ru-RU" dirty="0" smtClean="0"/>
              <a:t> </a:t>
            </a:r>
            <a:r>
              <a:rPr lang="ru-RU" dirty="0" err="1" smtClean="0"/>
              <a:t>доносяться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динаміків</a:t>
            </a:r>
            <a:r>
              <a:rPr lang="ru-RU" dirty="0" smtClean="0"/>
              <a:t>. Але </a:t>
            </a:r>
            <a:r>
              <a:rPr lang="ru-RU" dirty="0" err="1" smtClean="0"/>
              <a:t>незмінним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- </a:t>
            </a:r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обумовленість</a:t>
            </a:r>
            <a:r>
              <a:rPr lang="ru-RU" dirty="0" smtClean="0"/>
              <a:t> </a:t>
            </a:r>
            <a:r>
              <a:rPr lang="ru-RU" dirty="0" err="1" smtClean="0"/>
              <a:t>венесуельського</a:t>
            </a:r>
            <a:r>
              <a:rPr lang="ru-RU" dirty="0" smtClean="0"/>
              <a:t> карнавалу,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відсилає</a:t>
            </a:r>
            <a:r>
              <a:rPr lang="ru-RU" dirty="0" smtClean="0"/>
              <a:t> до </a:t>
            </a:r>
            <a:r>
              <a:rPr lang="ru-RU" dirty="0" err="1" smtClean="0"/>
              <a:t>індіанських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, </a:t>
            </a:r>
            <a:r>
              <a:rPr lang="ru-RU" dirty="0" err="1" smtClean="0"/>
              <a:t>поєднаним</a:t>
            </a:r>
            <a:r>
              <a:rPr lang="ru-RU" dirty="0" smtClean="0"/>
              <a:t> у </a:t>
            </a:r>
            <a:r>
              <a:rPr lang="ru-RU" dirty="0" err="1" smtClean="0"/>
              <a:t>свій</a:t>
            </a:r>
            <a:r>
              <a:rPr lang="ru-RU" dirty="0" smtClean="0"/>
              <a:t> час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християнською</a:t>
            </a:r>
            <a:r>
              <a:rPr lang="ru-RU" dirty="0" smtClean="0"/>
              <a:t> </a:t>
            </a:r>
            <a:r>
              <a:rPr lang="ru-RU" dirty="0" err="1" smtClean="0"/>
              <a:t>вірою</a:t>
            </a:r>
            <a:r>
              <a:rPr lang="ru-RU" dirty="0" smtClean="0"/>
              <a:t>, </a:t>
            </a:r>
            <a:r>
              <a:rPr lang="ru-RU" dirty="0" err="1" smtClean="0"/>
              <a:t>привнесеної</a:t>
            </a:r>
            <a:r>
              <a:rPr lang="ru-RU" dirty="0" smtClean="0"/>
              <a:t> </a:t>
            </a:r>
            <a:r>
              <a:rPr lang="ru-RU" dirty="0" err="1" smtClean="0"/>
              <a:t>іспанськими</a:t>
            </a:r>
            <a:r>
              <a:rPr lang="ru-RU" dirty="0" smtClean="0"/>
              <a:t> </a:t>
            </a:r>
            <a:r>
              <a:rPr lang="ru-RU" dirty="0" err="1" smtClean="0"/>
              <a:t>колонізаторами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87" b="8187"/>
          <a:stretch>
            <a:fillRect/>
          </a:stretch>
        </p:blipFill>
        <p:spPr bwMode="auto">
          <a:xfrm>
            <a:off x="571500" y="612775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605" y="144463"/>
            <a:ext cx="2934858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00306"/>
            <a:ext cx="3962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5486400" cy="566738"/>
          </a:xfrm>
        </p:spPr>
        <p:txBody>
          <a:bodyPr/>
          <a:lstStyle/>
          <a:p>
            <a:r>
              <a:rPr lang="uk-UA" dirty="0" smtClean="0"/>
              <a:t>Природа </a:t>
            </a:r>
            <a:r>
              <a:rPr lang="uk-UA" dirty="0" err="1" smtClean="0"/>
              <a:t>Венесуелли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643446"/>
            <a:ext cx="29527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714612" cy="20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29527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07727"/>
            <a:ext cx="3000364" cy="22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29" y="2214554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0"/>
            <a:ext cx="2736309" cy="20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214422"/>
            <a:ext cx="2409824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214554"/>
            <a:ext cx="3188749" cy="23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565266" cy="5667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Спосіб пересування</a:t>
            </a:r>
            <a:endParaRPr lang="ru-RU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594" b="18594"/>
          <a:stretch>
            <a:fillRect/>
          </a:stretch>
        </p:blipFill>
        <p:spPr bwMode="auto">
          <a:xfrm>
            <a:off x="0" y="857232"/>
            <a:ext cx="3690931" cy="27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429018"/>
            <a:ext cx="2571736" cy="34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2091"/>
            <a:ext cx="3807879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740" y="3571877"/>
            <a:ext cx="21908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Кухня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8511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Національна кухня Венесуели відрізняється своїми колоритними особливостями і вишукуваннями. Кулінарні страви, виготовлені за венесуельським рецептами - поживні, гострі і калорійні.</a:t>
            </a:r>
            <a:br>
              <a:rPr lang="uk-UA" dirty="0" smtClean="0"/>
            </a:br>
            <a:r>
              <a:rPr lang="uk-UA" dirty="0" smtClean="0"/>
              <a:t>Як і в багатьох інших країнах Латинської Америки, основу кухні складають м'ясо, бобові і маїс (кукурудза), рис, картопля, особливі банани і безліч інших овочів і спецій, часто використовуваних в самих неймовірних комбінаціях.</a:t>
            </a:r>
            <a:endParaRPr lang="ru-RU" dirty="0"/>
          </a:p>
        </p:txBody>
      </p:sp>
      <p:pic>
        <p:nvPicPr>
          <p:cNvPr id="1026" name="Picture 2" descr="D:\Рита\географ проееект\венесуэла кух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935" y="0"/>
            <a:ext cx="2713065" cy="15283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314324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786323"/>
            <a:ext cx="274769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3"/>
            <a:ext cx="289729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785926"/>
            <a:ext cx="4483729" cy="280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5500702"/>
            <a:ext cx="5486400" cy="566738"/>
          </a:xfrm>
        </p:spPr>
        <p:txBody>
          <a:bodyPr/>
          <a:lstStyle/>
          <a:p>
            <a:r>
              <a:rPr lang="uk-UA" dirty="0" smtClean="0"/>
              <a:t>Карта </a:t>
            </a:r>
            <a:r>
              <a:rPr lang="uk-UA" dirty="0" err="1" smtClean="0"/>
              <a:t>Венесуелли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85918" y="6053138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971" r="7971"/>
          <a:stretch>
            <a:fillRect/>
          </a:stretch>
        </p:blipFill>
        <p:spPr bwMode="auto">
          <a:xfrm>
            <a:off x="142844" y="142852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3099282" cy="44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86058"/>
            <a:ext cx="30633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500702"/>
            <a:ext cx="5486400" cy="566738"/>
          </a:xfrm>
        </p:spPr>
        <p:txBody>
          <a:bodyPr/>
          <a:lstStyle/>
          <a:p>
            <a:r>
              <a:rPr lang="uk-UA" dirty="0" smtClean="0"/>
              <a:t>Міста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14480" y="6053138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0547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62781" cy="27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214842" cy="280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Президент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667" r="126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Кухня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1428728" y="142852"/>
            <a:ext cx="6207150" cy="46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Монета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4452946" cy="44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Визначні місця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Каракас-</a:t>
            </a:r>
            <a:r>
              <a:rPr lang="uk-UA" dirty="0" smtClean="0"/>
              <a:t>  </a:t>
            </a:r>
            <a:r>
              <a:rPr lang="ru-RU" dirty="0" err="1" smtClean="0"/>
              <a:t>місто</a:t>
            </a:r>
            <a:r>
              <a:rPr lang="ru-RU" dirty="0" smtClean="0"/>
              <a:t> Каракас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красивій</a:t>
            </a:r>
            <a:r>
              <a:rPr lang="ru-RU" dirty="0" smtClean="0"/>
              <a:t> </a:t>
            </a:r>
            <a:r>
              <a:rPr lang="ru-RU" dirty="0" err="1" smtClean="0"/>
              <a:t>долині</a:t>
            </a:r>
            <a:r>
              <a:rPr lang="ru-RU" dirty="0" smtClean="0"/>
              <a:t>, яка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гірською</a:t>
            </a:r>
            <a:r>
              <a:rPr lang="ru-RU" dirty="0" smtClean="0"/>
              <a:t> грядою </a:t>
            </a:r>
            <a:r>
              <a:rPr lang="en-US" dirty="0" smtClean="0"/>
              <a:t>Avila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Кордильєри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icstrvl.ru/data/2013/01/22/941907446/karaka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1" b="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Лагуна </a:t>
            </a:r>
            <a:r>
              <a:rPr lang="uk-UA" dirty="0" err="1" smtClean="0"/>
              <a:t>Канайма</a:t>
            </a:r>
            <a:r>
              <a:rPr lang="uk-UA" dirty="0" smtClean="0"/>
              <a:t>: одне з наймальовничіших місць Венесуели. У лагуну впадають чотири мальовничих водоспаду: </a:t>
            </a:r>
            <a:r>
              <a:rPr lang="uk-UA" dirty="0" err="1" smtClean="0"/>
              <a:t>Hacha</a:t>
            </a:r>
            <a:r>
              <a:rPr lang="uk-UA" dirty="0" smtClean="0"/>
              <a:t>, </a:t>
            </a:r>
            <a:r>
              <a:rPr lang="uk-UA" dirty="0" err="1" smtClean="0"/>
              <a:t>Wadaima</a:t>
            </a:r>
            <a:r>
              <a:rPr lang="uk-UA" dirty="0" smtClean="0"/>
              <a:t>, </a:t>
            </a:r>
            <a:r>
              <a:rPr lang="uk-UA" dirty="0" err="1" smtClean="0"/>
              <a:t>Golondrina</a:t>
            </a:r>
            <a:r>
              <a:rPr lang="uk-UA" dirty="0" smtClean="0"/>
              <a:t> і </a:t>
            </a:r>
            <a:r>
              <a:rPr lang="uk-UA" dirty="0" err="1" smtClean="0"/>
              <a:t>Ucaima</a:t>
            </a:r>
            <a:r>
              <a:rPr lang="uk-UA" dirty="0" smtClean="0"/>
              <a:t>. Прогулянка на </a:t>
            </a:r>
            <a:r>
              <a:rPr lang="uk-UA" dirty="0" err="1" smtClean="0"/>
              <a:t>куріаре</a:t>
            </a:r>
            <a:r>
              <a:rPr lang="uk-UA" dirty="0" smtClean="0"/>
              <a:t> (</a:t>
            </a:r>
            <a:r>
              <a:rPr lang="uk-UA" dirty="0" err="1" smtClean="0"/>
              <a:t>Curiara</a:t>
            </a:r>
            <a:r>
              <a:rPr lang="uk-UA" dirty="0" smtClean="0"/>
              <a:t>) - індіанської човні - тільки так можна пропливти поблизу водоспадів. Потрясає тут і колір води і піску: через надлишок мінералів вода набула тут червоний колір, а пісок внаслідок присутності кварцу став рожевим.</a:t>
            </a:r>
            <a:endParaRPr lang="ru-RU" dirty="0"/>
          </a:p>
        </p:txBody>
      </p:sp>
      <p:pic>
        <p:nvPicPr>
          <p:cNvPr id="22530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50" r="57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err="1" smtClean="0"/>
              <a:t>Канайма</a:t>
            </a:r>
            <a:r>
              <a:rPr lang="uk-UA" dirty="0" smtClean="0"/>
              <a:t>: найвідоміший Національний парк Венесуели, територію якого займають древні плато</a:t>
            </a:r>
            <a:endParaRPr lang="ru-RU" dirty="0"/>
          </a:p>
        </p:txBody>
      </p:sp>
      <p:pic>
        <p:nvPicPr>
          <p:cNvPr id="21506" name="Picture 2" descr="http://www.icstrvl.ru/data/2013/01/22/941977853/kanayim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548</Words>
  <PresentationFormat>Экран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Венесуела</vt:lpstr>
      <vt:lpstr>Карта Венесуелли</vt:lpstr>
      <vt:lpstr>Міста </vt:lpstr>
      <vt:lpstr>Президент </vt:lpstr>
      <vt:lpstr>Кухня</vt:lpstr>
      <vt:lpstr>Монета</vt:lpstr>
      <vt:lpstr>Визначні місця</vt:lpstr>
      <vt:lpstr>Слайд 8</vt:lpstr>
      <vt:lpstr>Слайд 9</vt:lpstr>
      <vt:lpstr>Слайд 10</vt:lpstr>
      <vt:lpstr>Слайд 11</vt:lpstr>
      <vt:lpstr>Слайд 12</vt:lpstr>
      <vt:lpstr>Слайд 13</vt:lpstr>
      <vt:lpstr>Карнавали</vt:lpstr>
      <vt:lpstr>Природа Венесуелли</vt:lpstr>
      <vt:lpstr>Спосіб пересування</vt:lpstr>
      <vt:lpstr>Кухня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Венесуелла</dc:title>
  <cp:lastModifiedBy>Admin</cp:lastModifiedBy>
  <cp:revision>9</cp:revision>
  <dcterms:modified xsi:type="dcterms:W3CDTF">2014-06-07T13:47:02Z</dcterms:modified>
</cp:coreProperties>
</file>