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14" autoAdjust="0"/>
    <p:restoredTop sz="94660"/>
  </p:normalViewPr>
  <p:slideViewPr>
    <p:cSldViewPr>
      <p:cViewPr varScale="1">
        <p:scale>
          <a:sx n="95" d="100"/>
          <a:sy n="95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06/relationships/legacyDocTextInfo" Target="legacyDocTextInfo.bin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C%D0%B0%D1%82%D0%B5%D1%80%D1%96%D0%B0%D0%BB%D0%B8_%D0%B6%D0%B8%D0%B2%D0%BE%D0%BF%D0%B8%D1%81%D1%83" TargetMode="External"/><Relationship Id="rId2" Type="http://schemas.openxmlformats.org/officeDocument/2006/relationships/hyperlink" Target="http://uk.wikipedia.org/w/index.php?title=%D0%86%D0%BD%D1%81%D1%82%D1%80%D1%83%D0%BC%D0%B5%D0%BD%D1%82%D0%B8_%D0%B6%D0%B8%D0%B2%D0%BE%D0%BF%D0%B8%D1%81%D1%83&amp;action=edit&amp;redlink=1" TargetMode="External"/><Relationship Id="rId1" Type="http://schemas.openxmlformats.org/officeDocument/2006/relationships/hyperlink" Target="http://uk.wikipedia.org/wiki/%D0%A2%D0%B5%D1%85%D0%BD%D1%96%D0%BA%D0%B0_%D0%B6%D0%B8%D0%B2%D0%BE%D0%BF%D0%B8%D1%81%D1%83" TargetMode="External"/><Relationship Id="rId4" Type="http://schemas.openxmlformats.org/officeDocument/2006/relationships/hyperlink" Target="http://uk.wikipedia.org/w/index.php?title=%D0%A1%D0%BB%D0%BE%D0%B2%D0%BD%D0%B8%D0%BA_%D1%85%D1%83%D0%B4%D0%BE%D0%B6%D0%BD%D1%96%D1%85_%D1%82%D0%B5%D1%80%D0%BC%D1%96%D0%BD%D1%96%D0%B2&amp;action=edit&amp;redlink=1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02862F-F176-4EEC-8B57-BEE4FA9C644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F87DF2-A9FB-4D3C-99AD-EB9916A07140}">
      <dgm:prSet/>
      <dgm:spPr/>
      <dgm:t>
        <a:bodyPr/>
        <a:lstStyle/>
        <a:p>
          <a:r>
            <a:rPr lang="ru-RU" b="0" i="0" smtClean="0">
              <a:hlinkClick xmlns:r="http://schemas.openxmlformats.org/officeDocument/2006/relationships" r:id="rId1" tooltip="Техніка живопису"/>
            </a:rPr>
            <a:t>Техніка живопису</a:t>
          </a:r>
          <a:endParaRPr lang="ru-RU" b="0" i="0"/>
        </a:p>
      </dgm:t>
    </dgm:pt>
    <dgm:pt modelId="{B91E292B-9A59-45C5-9715-0E0E9D20885D}" type="parTrans" cxnId="{F9F8E218-770D-4144-9546-76C3BB97F802}">
      <dgm:prSet/>
      <dgm:spPr/>
      <dgm:t>
        <a:bodyPr/>
        <a:lstStyle/>
        <a:p>
          <a:endParaRPr lang="ru-RU"/>
        </a:p>
      </dgm:t>
    </dgm:pt>
    <dgm:pt modelId="{8F9756C1-0CD3-4C36-B10D-9A3DACF6873D}" type="sibTrans" cxnId="{F9F8E218-770D-4144-9546-76C3BB97F802}">
      <dgm:prSet/>
      <dgm:spPr/>
      <dgm:t>
        <a:bodyPr/>
        <a:lstStyle/>
        <a:p>
          <a:endParaRPr lang="ru-RU"/>
        </a:p>
      </dgm:t>
    </dgm:pt>
    <dgm:pt modelId="{9D106344-23FC-4E85-B6CF-F23A3B615EF4}">
      <dgm:prSet/>
      <dgm:spPr/>
      <dgm:t>
        <a:bodyPr/>
        <a:lstStyle/>
        <a:p>
          <a:r>
            <a:rPr lang="ru-RU" b="0" i="0" smtClean="0">
              <a:hlinkClick xmlns:r="http://schemas.openxmlformats.org/officeDocument/2006/relationships" r:id="rId2" tooltip="Інструменти живопису (ще не написана)"/>
            </a:rPr>
            <a:t>Інструменти живопису</a:t>
          </a:r>
          <a:endParaRPr lang="ru-RU" b="0" i="0"/>
        </a:p>
      </dgm:t>
    </dgm:pt>
    <dgm:pt modelId="{36478637-CF72-4EDA-8736-6518D8BDE294}" type="parTrans" cxnId="{E66534D5-04E3-42D9-A6BB-30A541F0D46B}">
      <dgm:prSet/>
      <dgm:spPr/>
      <dgm:t>
        <a:bodyPr/>
        <a:lstStyle/>
        <a:p>
          <a:endParaRPr lang="ru-RU"/>
        </a:p>
      </dgm:t>
    </dgm:pt>
    <dgm:pt modelId="{8E06DA1E-3FDF-436B-A02C-F1AC7979705F}" type="sibTrans" cxnId="{E66534D5-04E3-42D9-A6BB-30A541F0D46B}">
      <dgm:prSet/>
      <dgm:spPr/>
      <dgm:t>
        <a:bodyPr/>
        <a:lstStyle/>
        <a:p>
          <a:endParaRPr lang="ru-RU"/>
        </a:p>
      </dgm:t>
    </dgm:pt>
    <dgm:pt modelId="{C54930ED-ED04-4BF5-B1EA-0EDDF5CE8722}">
      <dgm:prSet/>
      <dgm:spPr/>
      <dgm:t>
        <a:bodyPr/>
        <a:lstStyle/>
        <a:p>
          <a:r>
            <a:rPr lang="ru-RU" b="0" i="0" smtClean="0">
              <a:hlinkClick xmlns:r="http://schemas.openxmlformats.org/officeDocument/2006/relationships" r:id="rId3" tooltip="Матеріали живопису"/>
            </a:rPr>
            <a:t>Матеріали живопису</a:t>
          </a:r>
          <a:endParaRPr lang="ru-RU" b="0" i="0"/>
        </a:p>
      </dgm:t>
    </dgm:pt>
    <dgm:pt modelId="{E0359093-16A2-48F8-9CB7-4DECE6DAD262}" type="parTrans" cxnId="{1901F57D-6522-4F1C-A247-7A0CFB68A8C0}">
      <dgm:prSet/>
      <dgm:spPr/>
      <dgm:t>
        <a:bodyPr/>
        <a:lstStyle/>
        <a:p>
          <a:endParaRPr lang="ru-RU"/>
        </a:p>
      </dgm:t>
    </dgm:pt>
    <dgm:pt modelId="{B7DB151B-B560-4A8D-A07E-B5728CD1D05E}" type="sibTrans" cxnId="{1901F57D-6522-4F1C-A247-7A0CFB68A8C0}">
      <dgm:prSet/>
      <dgm:spPr/>
      <dgm:t>
        <a:bodyPr/>
        <a:lstStyle/>
        <a:p>
          <a:endParaRPr lang="ru-RU"/>
        </a:p>
      </dgm:t>
    </dgm:pt>
    <dgm:pt modelId="{F87CA41C-316A-416A-9CE6-D0FC11D4F072}">
      <dgm:prSet/>
      <dgm:spPr/>
      <dgm:t>
        <a:bodyPr/>
        <a:lstStyle/>
        <a:p>
          <a:r>
            <a:rPr lang="ru-RU" b="0" i="0" smtClean="0">
              <a:hlinkClick xmlns:r="http://schemas.openxmlformats.org/officeDocument/2006/relationships" r:id="rId4" tooltip="Словник художніх термінів (ще не написана)"/>
            </a:rPr>
            <a:t>Словник художніх термінів</a:t>
          </a:r>
          <a:endParaRPr lang="ru-RU" b="0" i="0"/>
        </a:p>
      </dgm:t>
    </dgm:pt>
    <dgm:pt modelId="{0EE7572F-C781-4699-B0B0-469293DD8058}" type="parTrans" cxnId="{455C9B3F-C9B4-45BD-83AC-FF2B08671A6D}">
      <dgm:prSet/>
      <dgm:spPr/>
      <dgm:t>
        <a:bodyPr/>
        <a:lstStyle/>
        <a:p>
          <a:endParaRPr lang="ru-RU"/>
        </a:p>
      </dgm:t>
    </dgm:pt>
    <dgm:pt modelId="{C1FDA009-8C4C-4B4F-8EB1-CA33DE0201FA}" type="sibTrans" cxnId="{455C9B3F-C9B4-45BD-83AC-FF2B08671A6D}">
      <dgm:prSet/>
      <dgm:spPr/>
      <dgm:t>
        <a:bodyPr/>
        <a:lstStyle/>
        <a:p>
          <a:endParaRPr lang="ru-RU"/>
        </a:p>
      </dgm:t>
    </dgm:pt>
    <dgm:pt modelId="{33A919DA-5224-4F9F-A681-413418FA9B54}" type="pres">
      <dgm:prSet presAssocID="{5002862F-F176-4EEC-8B57-BEE4FA9C6447}" presName="outerComposite" presStyleCnt="0">
        <dgm:presLayoutVars>
          <dgm:chMax val="5"/>
          <dgm:dir/>
          <dgm:resizeHandles val="exact"/>
        </dgm:presLayoutVars>
      </dgm:prSet>
      <dgm:spPr/>
    </dgm:pt>
    <dgm:pt modelId="{BDF4BC94-BB1F-4436-8E65-ED36E47AF7EC}" type="pres">
      <dgm:prSet presAssocID="{5002862F-F176-4EEC-8B57-BEE4FA9C6447}" presName="dummyMaxCanvas" presStyleCnt="0">
        <dgm:presLayoutVars/>
      </dgm:prSet>
      <dgm:spPr/>
    </dgm:pt>
    <dgm:pt modelId="{D2689BF7-98C7-400C-8B41-B817ADEC5705}" type="pres">
      <dgm:prSet presAssocID="{5002862F-F176-4EEC-8B57-BEE4FA9C6447}" presName="FourNodes_1" presStyleLbl="node1" presStyleIdx="0" presStyleCnt="4">
        <dgm:presLayoutVars>
          <dgm:bulletEnabled val="1"/>
        </dgm:presLayoutVars>
      </dgm:prSet>
      <dgm:spPr/>
    </dgm:pt>
    <dgm:pt modelId="{9368968B-2854-4C48-A9AE-069271D79AD8}" type="pres">
      <dgm:prSet presAssocID="{5002862F-F176-4EEC-8B57-BEE4FA9C6447}" presName="FourNodes_2" presStyleLbl="node1" presStyleIdx="1" presStyleCnt="4">
        <dgm:presLayoutVars>
          <dgm:bulletEnabled val="1"/>
        </dgm:presLayoutVars>
      </dgm:prSet>
      <dgm:spPr/>
    </dgm:pt>
    <dgm:pt modelId="{B25F3CF2-75D6-4F13-8CD0-6855553F5023}" type="pres">
      <dgm:prSet presAssocID="{5002862F-F176-4EEC-8B57-BEE4FA9C6447}" presName="FourNodes_3" presStyleLbl="node1" presStyleIdx="2" presStyleCnt="4">
        <dgm:presLayoutVars>
          <dgm:bulletEnabled val="1"/>
        </dgm:presLayoutVars>
      </dgm:prSet>
      <dgm:spPr/>
    </dgm:pt>
    <dgm:pt modelId="{696B4EC1-D3D0-4D42-86DC-32291DC813FB}" type="pres">
      <dgm:prSet presAssocID="{5002862F-F176-4EEC-8B57-BEE4FA9C6447}" presName="FourNodes_4" presStyleLbl="node1" presStyleIdx="3" presStyleCnt="4">
        <dgm:presLayoutVars>
          <dgm:bulletEnabled val="1"/>
        </dgm:presLayoutVars>
      </dgm:prSet>
      <dgm:spPr/>
    </dgm:pt>
    <dgm:pt modelId="{D0683E2E-71C5-41B6-A362-2CF88D9872F1}" type="pres">
      <dgm:prSet presAssocID="{5002862F-F176-4EEC-8B57-BEE4FA9C6447}" presName="FourConn_1-2" presStyleLbl="fgAccFollowNode1" presStyleIdx="0" presStyleCnt="3">
        <dgm:presLayoutVars>
          <dgm:bulletEnabled val="1"/>
        </dgm:presLayoutVars>
      </dgm:prSet>
      <dgm:spPr/>
    </dgm:pt>
    <dgm:pt modelId="{1DB91B01-B593-445D-9701-F2C6C14B2B3F}" type="pres">
      <dgm:prSet presAssocID="{5002862F-F176-4EEC-8B57-BEE4FA9C6447}" presName="FourConn_2-3" presStyleLbl="fgAccFollowNode1" presStyleIdx="1" presStyleCnt="3">
        <dgm:presLayoutVars>
          <dgm:bulletEnabled val="1"/>
        </dgm:presLayoutVars>
      </dgm:prSet>
      <dgm:spPr/>
    </dgm:pt>
    <dgm:pt modelId="{746A1AEF-46A8-45A6-BA07-70C96BC544F6}" type="pres">
      <dgm:prSet presAssocID="{5002862F-F176-4EEC-8B57-BEE4FA9C6447}" presName="FourConn_3-4" presStyleLbl="fgAccFollowNode1" presStyleIdx="2" presStyleCnt="3">
        <dgm:presLayoutVars>
          <dgm:bulletEnabled val="1"/>
        </dgm:presLayoutVars>
      </dgm:prSet>
      <dgm:spPr/>
    </dgm:pt>
    <dgm:pt modelId="{74ED2B35-9516-4D70-BA3E-C4498DC6250E}" type="pres">
      <dgm:prSet presAssocID="{5002862F-F176-4EEC-8B57-BEE4FA9C6447}" presName="FourNodes_1_text" presStyleLbl="node1" presStyleIdx="3" presStyleCnt="4">
        <dgm:presLayoutVars>
          <dgm:bulletEnabled val="1"/>
        </dgm:presLayoutVars>
      </dgm:prSet>
      <dgm:spPr/>
    </dgm:pt>
    <dgm:pt modelId="{7B40C10F-B48F-4737-8841-6681BCB8979F}" type="pres">
      <dgm:prSet presAssocID="{5002862F-F176-4EEC-8B57-BEE4FA9C6447}" presName="FourNodes_2_text" presStyleLbl="node1" presStyleIdx="3" presStyleCnt="4">
        <dgm:presLayoutVars>
          <dgm:bulletEnabled val="1"/>
        </dgm:presLayoutVars>
      </dgm:prSet>
      <dgm:spPr/>
    </dgm:pt>
    <dgm:pt modelId="{E0DF8AFC-1A53-499B-B334-A0BA9EFE699C}" type="pres">
      <dgm:prSet presAssocID="{5002862F-F176-4EEC-8B57-BEE4FA9C6447}" presName="FourNodes_3_text" presStyleLbl="node1" presStyleIdx="3" presStyleCnt="4">
        <dgm:presLayoutVars>
          <dgm:bulletEnabled val="1"/>
        </dgm:presLayoutVars>
      </dgm:prSet>
      <dgm:spPr/>
    </dgm:pt>
    <dgm:pt modelId="{F371B35F-4D71-4371-B092-DBDC2674782E}" type="pres">
      <dgm:prSet presAssocID="{5002862F-F176-4EEC-8B57-BEE4FA9C644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BB0D64E-2129-4749-AD76-913199A40539}" type="presOf" srcId="{43F87DF2-A9FB-4D3C-99AD-EB9916A07140}" destId="{D2689BF7-98C7-400C-8B41-B817ADEC5705}" srcOrd="0" destOrd="0" presId="urn:microsoft.com/office/officeart/2005/8/layout/vProcess5"/>
    <dgm:cxn modelId="{7170F2A1-8A84-4489-9EC6-BB4F96174016}" type="presOf" srcId="{8F9756C1-0CD3-4C36-B10D-9A3DACF6873D}" destId="{D0683E2E-71C5-41B6-A362-2CF88D9872F1}" srcOrd="0" destOrd="0" presId="urn:microsoft.com/office/officeart/2005/8/layout/vProcess5"/>
    <dgm:cxn modelId="{1901F57D-6522-4F1C-A247-7A0CFB68A8C0}" srcId="{5002862F-F176-4EEC-8B57-BEE4FA9C6447}" destId="{C54930ED-ED04-4BF5-B1EA-0EDDF5CE8722}" srcOrd="2" destOrd="0" parTransId="{E0359093-16A2-48F8-9CB7-4DECE6DAD262}" sibTransId="{B7DB151B-B560-4A8D-A07E-B5728CD1D05E}"/>
    <dgm:cxn modelId="{98D63F93-FFFF-4472-898F-1D6A154B5BC4}" type="presOf" srcId="{C54930ED-ED04-4BF5-B1EA-0EDDF5CE8722}" destId="{B25F3CF2-75D6-4F13-8CD0-6855553F5023}" srcOrd="0" destOrd="0" presId="urn:microsoft.com/office/officeart/2005/8/layout/vProcess5"/>
    <dgm:cxn modelId="{FFE08253-D04F-46D1-892C-C9CD6914C178}" type="presOf" srcId="{C54930ED-ED04-4BF5-B1EA-0EDDF5CE8722}" destId="{E0DF8AFC-1A53-499B-B334-A0BA9EFE699C}" srcOrd="1" destOrd="0" presId="urn:microsoft.com/office/officeart/2005/8/layout/vProcess5"/>
    <dgm:cxn modelId="{A862951C-9B0E-4003-B77E-527D23E93054}" type="presOf" srcId="{F87CA41C-316A-416A-9CE6-D0FC11D4F072}" destId="{696B4EC1-D3D0-4D42-86DC-32291DC813FB}" srcOrd="0" destOrd="0" presId="urn:microsoft.com/office/officeart/2005/8/layout/vProcess5"/>
    <dgm:cxn modelId="{B82CF0D0-DC73-41FF-8A0D-12BA3B15EF24}" type="presOf" srcId="{5002862F-F176-4EEC-8B57-BEE4FA9C6447}" destId="{33A919DA-5224-4F9F-A681-413418FA9B54}" srcOrd="0" destOrd="0" presId="urn:microsoft.com/office/officeart/2005/8/layout/vProcess5"/>
    <dgm:cxn modelId="{2E0E9C12-5737-46C3-859B-6BF65642DB10}" type="presOf" srcId="{9D106344-23FC-4E85-B6CF-F23A3B615EF4}" destId="{9368968B-2854-4C48-A9AE-069271D79AD8}" srcOrd="0" destOrd="0" presId="urn:microsoft.com/office/officeart/2005/8/layout/vProcess5"/>
    <dgm:cxn modelId="{3F0D24F4-860A-449D-907D-CF0F6FB54652}" type="presOf" srcId="{9D106344-23FC-4E85-B6CF-F23A3B615EF4}" destId="{7B40C10F-B48F-4737-8841-6681BCB8979F}" srcOrd="1" destOrd="0" presId="urn:microsoft.com/office/officeart/2005/8/layout/vProcess5"/>
    <dgm:cxn modelId="{E66534D5-04E3-42D9-A6BB-30A541F0D46B}" srcId="{5002862F-F176-4EEC-8B57-BEE4FA9C6447}" destId="{9D106344-23FC-4E85-B6CF-F23A3B615EF4}" srcOrd="1" destOrd="0" parTransId="{36478637-CF72-4EDA-8736-6518D8BDE294}" sibTransId="{8E06DA1E-3FDF-436B-A02C-F1AC7979705F}"/>
    <dgm:cxn modelId="{81D65773-8156-46DB-A5F4-1F27B8A152CB}" type="presOf" srcId="{43F87DF2-A9FB-4D3C-99AD-EB9916A07140}" destId="{74ED2B35-9516-4D70-BA3E-C4498DC6250E}" srcOrd="1" destOrd="0" presId="urn:microsoft.com/office/officeart/2005/8/layout/vProcess5"/>
    <dgm:cxn modelId="{455C9B3F-C9B4-45BD-83AC-FF2B08671A6D}" srcId="{5002862F-F176-4EEC-8B57-BEE4FA9C6447}" destId="{F87CA41C-316A-416A-9CE6-D0FC11D4F072}" srcOrd="3" destOrd="0" parTransId="{0EE7572F-C781-4699-B0B0-469293DD8058}" sibTransId="{C1FDA009-8C4C-4B4F-8EB1-CA33DE0201FA}"/>
    <dgm:cxn modelId="{F9F8E218-770D-4144-9546-76C3BB97F802}" srcId="{5002862F-F176-4EEC-8B57-BEE4FA9C6447}" destId="{43F87DF2-A9FB-4D3C-99AD-EB9916A07140}" srcOrd="0" destOrd="0" parTransId="{B91E292B-9A59-45C5-9715-0E0E9D20885D}" sibTransId="{8F9756C1-0CD3-4C36-B10D-9A3DACF6873D}"/>
    <dgm:cxn modelId="{E401B109-190E-4398-ABEA-8679BB9E06AB}" type="presOf" srcId="{8E06DA1E-3FDF-436B-A02C-F1AC7979705F}" destId="{1DB91B01-B593-445D-9701-F2C6C14B2B3F}" srcOrd="0" destOrd="0" presId="urn:microsoft.com/office/officeart/2005/8/layout/vProcess5"/>
    <dgm:cxn modelId="{5EC02357-F7A0-46AD-B160-131653864419}" type="presOf" srcId="{B7DB151B-B560-4A8D-A07E-B5728CD1D05E}" destId="{746A1AEF-46A8-45A6-BA07-70C96BC544F6}" srcOrd="0" destOrd="0" presId="urn:microsoft.com/office/officeart/2005/8/layout/vProcess5"/>
    <dgm:cxn modelId="{5C28B5DB-429B-47F4-97C8-B1565FBF1760}" type="presOf" srcId="{F87CA41C-316A-416A-9CE6-D0FC11D4F072}" destId="{F371B35F-4D71-4371-B092-DBDC2674782E}" srcOrd="1" destOrd="0" presId="urn:microsoft.com/office/officeart/2005/8/layout/vProcess5"/>
    <dgm:cxn modelId="{FA2E68F9-161C-42E5-8BA2-BA389DF58E74}" type="presParOf" srcId="{33A919DA-5224-4F9F-A681-413418FA9B54}" destId="{BDF4BC94-BB1F-4436-8E65-ED36E47AF7EC}" srcOrd="0" destOrd="0" presId="urn:microsoft.com/office/officeart/2005/8/layout/vProcess5"/>
    <dgm:cxn modelId="{DA97E09C-8D79-4A38-8748-AE2238D4797B}" type="presParOf" srcId="{33A919DA-5224-4F9F-A681-413418FA9B54}" destId="{D2689BF7-98C7-400C-8B41-B817ADEC5705}" srcOrd="1" destOrd="0" presId="urn:microsoft.com/office/officeart/2005/8/layout/vProcess5"/>
    <dgm:cxn modelId="{3CCE22B4-3986-4D5A-AC52-612CADE8B06C}" type="presParOf" srcId="{33A919DA-5224-4F9F-A681-413418FA9B54}" destId="{9368968B-2854-4C48-A9AE-069271D79AD8}" srcOrd="2" destOrd="0" presId="urn:microsoft.com/office/officeart/2005/8/layout/vProcess5"/>
    <dgm:cxn modelId="{5D8DD697-8849-4ED0-B533-5C54DA929E72}" type="presParOf" srcId="{33A919DA-5224-4F9F-A681-413418FA9B54}" destId="{B25F3CF2-75D6-4F13-8CD0-6855553F5023}" srcOrd="3" destOrd="0" presId="urn:microsoft.com/office/officeart/2005/8/layout/vProcess5"/>
    <dgm:cxn modelId="{25FDB36B-7D0D-4F5C-809F-9DFF57642C43}" type="presParOf" srcId="{33A919DA-5224-4F9F-A681-413418FA9B54}" destId="{696B4EC1-D3D0-4D42-86DC-32291DC813FB}" srcOrd="4" destOrd="0" presId="urn:microsoft.com/office/officeart/2005/8/layout/vProcess5"/>
    <dgm:cxn modelId="{7A385056-DEBB-4FF1-9749-8F51124E53C0}" type="presParOf" srcId="{33A919DA-5224-4F9F-A681-413418FA9B54}" destId="{D0683E2E-71C5-41B6-A362-2CF88D9872F1}" srcOrd="5" destOrd="0" presId="urn:microsoft.com/office/officeart/2005/8/layout/vProcess5"/>
    <dgm:cxn modelId="{01FE2E53-9DD4-4104-9C0F-3CAE60C3604F}" type="presParOf" srcId="{33A919DA-5224-4F9F-A681-413418FA9B54}" destId="{1DB91B01-B593-445D-9701-F2C6C14B2B3F}" srcOrd="6" destOrd="0" presId="urn:microsoft.com/office/officeart/2005/8/layout/vProcess5"/>
    <dgm:cxn modelId="{FF6C698E-D95F-4B56-BE85-F5B75071D41B}" type="presParOf" srcId="{33A919DA-5224-4F9F-A681-413418FA9B54}" destId="{746A1AEF-46A8-45A6-BA07-70C96BC544F6}" srcOrd="7" destOrd="0" presId="urn:microsoft.com/office/officeart/2005/8/layout/vProcess5"/>
    <dgm:cxn modelId="{69C851C6-1479-4CD8-9FDB-E7A1952843A3}" type="presParOf" srcId="{33A919DA-5224-4F9F-A681-413418FA9B54}" destId="{74ED2B35-9516-4D70-BA3E-C4498DC6250E}" srcOrd="8" destOrd="0" presId="urn:microsoft.com/office/officeart/2005/8/layout/vProcess5"/>
    <dgm:cxn modelId="{A72CCCAE-5973-4635-B09C-EC6BA441DE16}" type="presParOf" srcId="{33A919DA-5224-4F9F-A681-413418FA9B54}" destId="{7B40C10F-B48F-4737-8841-6681BCB8979F}" srcOrd="9" destOrd="0" presId="urn:microsoft.com/office/officeart/2005/8/layout/vProcess5"/>
    <dgm:cxn modelId="{74F32998-FD65-46EA-8A52-467463249190}" type="presParOf" srcId="{33A919DA-5224-4F9F-A681-413418FA9B54}" destId="{E0DF8AFC-1A53-499B-B334-A0BA9EFE699C}" srcOrd="10" destOrd="0" presId="urn:microsoft.com/office/officeart/2005/8/layout/vProcess5"/>
    <dgm:cxn modelId="{7616B7EA-BC1F-454D-B7BA-756849E999FD}" type="presParOf" srcId="{33A919DA-5224-4F9F-A681-413418FA9B54}" destId="{F371B35F-4D71-4371-B092-DBDC2674782E}" srcOrd="11" destOrd="0" presId="urn:microsoft.com/office/officeart/2005/8/layout/vProcess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39138C-7606-46D1-87D3-40EFE1841C8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881254-0037-4C1E-B3A8-D32865CF5F4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dirty="0" smtClean="0"/>
            <a:t>Ікони</a:t>
          </a:r>
          <a:endParaRPr lang="ru-RU" dirty="0"/>
        </a:p>
      </dgm:t>
    </dgm:pt>
    <dgm:pt modelId="{ED1713BB-F5F0-450A-9343-D0A2F1AEEDD3}" type="parTrans" cxnId="{D50B0749-3B02-463B-841A-D80B180DDBC7}">
      <dgm:prSet/>
      <dgm:spPr/>
      <dgm:t>
        <a:bodyPr/>
        <a:lstStyle/>
        <a:p>
          <a:endParaRPr lang="ru-RU"/>
        </a:p>
      </dgm:t>
    </dgm:pt>
    <dgm:pt modelId="{12128345-9B42-44D1-9954-7E6492281E64}" type="sibTrans" cxnId="{D50B0749-3B02-463B-841A-D80B180DDBC7}">
      <dgm:prSet/>
      <dgm:spPr/>
      <dgm:t>
        <a:bodyPr/>
        <a:lstStyle/>
        <a:p>
          <a:endParaRPr lang="ru-RU"/>
        </a:p>
      </dgm:t>
    </dgm:pt>
    <dgm:pt modelId="{745CA097-4623-4BF5-A6BF-5085384FDE82}">
      <dgm:prSet phldrT="[Текст]"/>
      <dgm:spPr/>
      <dgm:t>
        <a:bodyPr/>
        <a:lstStyle/>
        <a:p>
          <a:r>
            <a:rPr lang="ru-RU" b="0" i="0" dirty="0" smtClean="0"/>
            <a:t>Фрески </a:t>
          </a:r>
          <a:r>
            <a:rPr lang="ru-RU" b="0" i="0" dirty="0" err="1" smtClean="0"/>
            <a:t>італійців</a:t>
          </a:r>
          <a:endParaRPr lang="ru-RU" dirty="0"/>
        </a:p>
      </dgm:t>
    </dgm:pt>
    <dgm:pt modelId="{6444675E-B5AB-4D02-8D86-F65EB7F12F15}" type="parTrans" cxnId="{87E0E01E-9B12-4230-B1C3-356E71F7F210}">
      <dgm:prSet/>
      <dgm:spPr/>
      <dgm:t>
        <a:bodyPr/>
        <a:lstStyle/>
        <a:p>
          <a:endParaRPr lang="ru-RU"/>
        </a:p>
      </dgm:t>
    </dgm:pt>
    <dgm:pt modelId="{C18C369B-03AF-4748-86D6-641AD3327908}" type="sibTrans" cxnId="{87E0E01E-9B12-4230-B1C3-356E71F7F210}">
      <dgm:prSet/>
      <dgm:spPr/>
      <dgm:t>
        <a:bodyPr/>
        <a:lstStyle/>
        <a:p>
          <a:endParaRPr lang="ru-RU"/>
        </a:p>
      </dgm:t>
    </dgm:pt>
    <dgm:pt modelId="{0E7A6EB2-466D-4104-AA38-6E3BB13BD1A5}">
      <dgm:prSet phldrT="[Текст]"/>
      <dgm:spPr/>
      <dgm:t>
        <a:bodyPr/>
        <a:lstStyle/>
        <a:p>
          <a:r>
            <a:rPr lang="ru-RU" b="0" i="0" dirty="0" err="1" smtClean="0"/>
            <a:t>Високе</a:t>
          </a:r>
          <a:r>
            <a:rPr lang="ru-RU" b="0" i="0" dirty="0" smtClean="0"/>
            <a:t> </a:t>
          </a:r>
          <a:r>
            <a:rPr lang="ru-RU" b="0" i="0" dirty="0" err="1" smtClean="0"/>
            <a:t>Відродження</a:t>
          </a:r>
          <a:r>
            <a:rPr lang="ru-RU" b="0" i="0" dirty="0" smtClean="0"/>
            <a:t>. </a:t>
          </a:r>
          <a:r>
            <a:rPr lang="ru-RU" b="0" i="0" dirty="0" err="1" smtClean="0"/>
            <a:t>Італія</a:t>
          </a:r>
          <a:r>
            <a:rPr lang="ru-RU" b="0" i="0" dirty="0" smtClean="0"/>
            <a:t>. </a:t>
          </a:r>
          <a:r>
            <a:rPr lang="ru-RU" b="0" i="0" dirty="0" err="1" smtClean="0"/>
            <a:t>Портрети</a:t>
          </a:r>
          <a:endParaRPr lang="ru-RU" dirty="0"/>
        </a:p>
      </dgm:t>
    </dgm:pt>
    <dgm:pt modelId="{41617AEB-0904-410E-9A1E-6229B99E3ED8}" type="parTrans" cxnId="{B5CFC681-C3D9-4DBB-9884-5067F4A85DFF}">
      <dgm:prSet/>
      <dgm:spPr/>
      <dgm:t>
        <a:bodyPr/>
        <a:lstStyle/>
        <a:p>
          <a:endParaRPr lang="ru-RU"/>
        </a:p>
      </dgm:t>
    </dgm:pt>
    <dgm:pt modelId="{364E8383-ED13-464B-A012-9CD8177E5257}" type="sibTrans" cxnId="{B5CFC681-C3D9-4DBB-9884-5067F4A85DFF}">
      <dgm:prSet/>
      <dgm:spPr/>
      <dgm:t>
        <a:bodyPr/>
        <a:lstStyle/>
        <a:p>
          <a:endParaRPr lang="ru-RU"/>
        </a:p>
      </dgm:t>
    </dgm:pt>
    <dgm:pt modelId="{ABFA3001-5AE4-42E7-9694-3935A4D6E265}">
      <dgm:prSet phldrT="[Текст]"/>
      <dgm:spPr/>
      <dgm:t>
        <a:bodyPr/>
        <a:lstStyle/>
        <a:p>
          <a:r>
            <a:rPr lang="ru-RU" b="0" i="0" dirty="0" err="1" smtClean="0"/>
            <a:t>Маньєризм</a:t>
          </a:r>
          <a:r>
            <a:rPr lang="ru-RU" b="0" i="0" dirty="0" smtClean="0"/>
            <a:t>. </a:t>
          </a:r>
          <a:r>
            <a:rPr lang="ru-RU" b="0" i="0" dirty="0" err="1" smtClean="0"/>
            <a:t>Портрети</a:t>
          </a:r>
          <a:r>
            <a:rPr lang="ru-RU" b="0" i="0" dirty="0" smtClean="0"/>
            <a:t>.</a:t>
          </a:r>
          <a:endParaRPr lang="ru-RU" dirty="0"/>
        </a:p>
      </dgm:t>
    </dgm:pt>
    <dgm:pt modelId="{768A8081-A8D6-4C60-8427-8F6097E9547C}" type="parTrans" cxnId="{C7F85D3B-E1EF-4BB8-850A-FF66F9EFF577}">
      <dgm:prSet/>
      <dgm:spPr/>
      <dgm:t>
        <a:bodyPr/>
        <a:lstStyle/>
        <a:p>
          <a:endParaRPr lang="ru-RU"/>
        </a:p>
      </dgm:t>
    </dgm:pt>
    <dgm:pt modelId="{9AD3F79A-9750-4FB8-9B59-1049A54022C2}" type="sibTrans" cxnId="{C7F85D3B-E1EF-4BB8-850A-FF66F9EFF577}">
      <dgm:prSet/>
      <dgm:spPr/>
      <dgm:t>
        <a:bodyPr/>
        <a:lstStyle/>
        <a:p>
          <a:endParaRPr lang="ru-RU"/>
        </a:p>
      </dgm:t>
    </dgm:pt>
    <dgm:pt modelId="{4635F0DE-AE43-4BDB-B3B7-6A096E83BBDC}">
      <dgm:prSet/>
      <dgm:spPr/>
      <dgm:t>
        <a:bodyPr/>
        <a:lstStyle/>
        <a:p>
          <a:r>
            <a:rPr lang="ru-RU" b="0" i="0" dirty="0" err="1" smtClean="0"/>
            <a:t>Китайський</a:t>
          </a:r>
          <a:r>
            <a:rPr lang="ru-RU" b="0" i="0" dirty="0" smtClean="0"/>
            <a:t> </a:t>
          </a:r>
          <a:r>
            <a:rPr lang="ru-RU" b="0" i="0" dirty="0" err="1" smtClean="0"/>
            <a:t>живопис</a:t>
          </a:r>
          <a:r>
            <a:rPr lang="ru-RU" b="0" i="0" dirty="0" smtClean="0"/>
            <a:t> (</a:t>
          </a:r>
          <a:r>
            <a:rPr lang="ru-RU" b="0" i="0" dirty="0" err="1" smtClean="0"/>
            <a:t>Гохуа</a:t>
          </a:r>
          <a:r>
            <a:rPr lang="ru-RU" b="0" i="0" dirty="0" smtClean="0"/>
            <a:t>)</a:t>
          </a:r>
          <a:endParaRPr lang="ru-RU" b="0" i="0" dirty="0"/>
        </a:p>
      </dgm:t>
    </dgm:pt>
    <dgm:pt modelId="{24EBE3A3-2A0D-4A34-B481-78F53AA405C7}" type="parTrans" cxnId="{6985B998-489D-496A-905C-950A09F20AC6}">
      <dgm:prSet/>
      <dgm:spPr/>
      <dgm:t>
        <a:bodyPr/>
        <a:lstStyle/>
        <a:p>
          <a:endParaRPr lang="ru-RU"/>
        </a:p>
      </dgm:t>
    </dgm:pt>
    <dgm:pt modelId="{76BA9CA1-765E-4784-89CD-0FAC0B83349B}" type="sibTrans" cxnId="{6985B998-489D-496A-905C-950A09F20AC6}">
      <dgm:prSet/>
      <dgm:spPr/>
      <dgm:t>
        <a:bodyPr/>
        <a:lstStyle/>
        <a:p>
          <a:endParaRPr lang="ru-RU"/>
        </a:p>
      </dgm:t>
    </dgm:pt>
    <dgm:pt modelId="{B1AE2B82-1A64-4711-B1CD-92BEDF11DD32}" type="pres">
      <dgm:prSet presAssocID="{8239138C-7606-46D1-87D3-40EFE1841C8A}" presName="Name0" presStyleCnt="0">
        <dgm:presLayoutVars>
          <dgm:dir/>
          <dgm:resizeHandles val="exact"/>
        </dgm:presLayoutVars>
      </dgm:prSet>
      <dgm:spPr/>
    </dgm:pt>
    <dgm:pt modelId="{75958431-082F-44EF-8F8A-E86EB9FDE8D2}" type="pres">
      <dgm:prSet presAssocID="{D3881254-0037-4C1E-B3A8-D32865CF5F45}" presName="compNode" presStyleCnt="0"/>
      <dgm:spPr/>
    </dgm:pt>
    <dgm:pt modelId="{10F4A47B-F83F-41CE-BDCF-6E723F8B69BC}" type="pres">
      <dgm:prSet presAssocID="{D3881254-0037-4C1E-B3A8-D32865CF5F45}" presName="pictRect" presStyleLbl="node1" presStyleIdx="0" presStyleCnt="5" custScaleY="11340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1596215-0633-4733-8090-3BBEB7D0DFEA}" type="pres">
      <dgm:prSet presAssocID="{D3881254-0037-4C1E-B3A8-D32865CF5F45}" presName="textRect" presStyleLbl="revTx" presStyleIdx="0" presStyleCnt="5">
        <dgm:presLayoutVars>
          <dgm:bulletEnabled val="1"/>
        </dgm:presLayoutVars>
      </dgm:prSet>
      <dgm:spPr/>
    </dgm:pt>
    <dgm:pt modelId="{0CF07F66-67B0-4961-A271-60FC75120FA8}" type="pres">
      <dgm:prSet presAssocID="{12128345-9B42-44D1-9954-7E6492281E64}" presName="sibTrans" presStyleLbl="sibTrans2D1" presStyleIdx="0" presStyleCnt="0"/>
      <dgm:spPr/>
    </dgm:pt>
    <dgm:pt modelId="{FD330993-E410-48AF-A635-3D73E94CD704}" type="pres">
      <dgm:prSet presAssocID="{745CA097-4623-4BF5-A6BF-5085384FDE82}" presName="compNode" presStyleCnt="0"/>
      <dgm:spPr/>
    </dgm:pt>
    <dgm:pt modelId="{70E6C1A5-90B6-4883-8574-11444391DFB3}" type="pres">
      <dgm:prSet presAssocID="{745CA097-4623-4BF5-A6BF-5085384FDE82}" presName="pictRect" presStyleLbl="node1" presStyleIdx="1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28D9DC7-4850-4583-B67D-3BF9B36531C2}" type="pres">
      <dgm:prSet presAssocID="{745CA097-4623-4BF5-A6BF-5085384FDE82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F34D0-2537-48AD-A524-DDB1A2EDD828}" type="pres">
      <dgm:prSet presAssocID="{C18C369B-03AF-4748-86D6-641AD3327908}" presName="sibTrans" presStyleLbl="sibTrans2D1" presStyleIdx="0" presStyleCnt="0"/>
      <dgm:spPr/>
    </dgm:pt>
    <dgm:pt modelId="{80E8160E-A9D2-442D-8251-1187CF402932}" type="pres">
      <dgm:prSet presAssocID="{0E7A6EB2-466D-4104-AA38-6E3BB13BD1A5}" presName="compNode" presStyleCnt="0"/>
      <dgm:spPr/>
    </dgm:pt>
    <dgm:pt modelId="{97970524-7374-4D1A-9531-445E498FA175}" type="pres">
      <dgm:prSet presAssocID="{0E7A6EB2-466D-4104-AA38-6E3BB13BD1A5}" presName="pictRect" presStyleLbl="node1" presStyleIdx="2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6099275-B494-4AC9-AD53-72C6FC3FBA7A}" type="pres">
      <dgm:prSet presAssocID="{0E7A6EB2-466D-4104-AA38-6E3BB13BD1A5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64190-5649-4AB6-B630-2C01CABB19E6}" type="pres">
      <dgm:prSet presAssocID="{364E8383-ED13-464B-A012-9CD8177E5257}" presName="sibTrans" presStyleLbl="sibTrans2D1" presStyleIdx="0" presStyleCnt="0"/>
      <dgm:spPr/>
    </dgm:pt>
    <dgm:pt modelId="{22C863F4-E6C1-4BE7-A390-D1C8A6799160}" type="pres">
      <dgm:prSet presAssocID="{ABFA3001-5AE4-42E7-9694-3935A4D6E265}" presName="compNode" presStyleCnt="0"/>
      <dgm:spPr/>
    </dgm:pt>
    <dgm:pt modelId="{6B7DD358-13A9-4B09-B587-97717B8896E3}" type="pres">
      <dgm:prSet presAssocID="{ABFA3001-5AE4-42E7-9694-3935A4D6E265}" presName="pictRect" presStyleLbl="node1" presStyleIdx="3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FED8D54-316C-4EFE-AD3F-518EC654BF39}" type="pres">
      <dgm:prSet presAssocID="{ABFA3001-5AE4-42E7-9694-3935A4D6E265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A4BE7-3002-4326-A0FB-0B1871C43CAA}" type="pres">
      <dgm:prSet presAssocID="{9AD3F79A-9750-4FB8-9B59-1049A54022C2}" presName="sibTrans" presStyleLbl="sibTrans2D1" presStyleIdx="0" presStyleCnt="0"/>
      <dgm:spPr/>
    </dgm:pt>
    <dgm:pt modelId="{A59AE4C8-4906-46C2-825B-EEE37F11F568}" type="pres">
      <dgm:prSet presAssocID="{4635F0DE-AE43-4BDB-B3B7-6A096E83BBDC}" presName="compNode" presStyleCnt="0"/>
      <dgm:spPr/>
    </dgm:pt>
    <dgm:pt modelId="{7C0CB1A7-5575-4FA1-AE01-14186A0E551A}" type="pres">
      <dgm:prSet presAssocID="{4635F0DE-AE43-4BDB-B3B7-6A096E83BBDC}" presName="pictRect" presStyleLbl="node1" presStyleIdx="4" presStyleCnt="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E39FDD0B-9568-4E6B-91D6-35A02A5CDD50}" type="pres">
      <dgm:prSet presAssocID="{4635F0DE-AE43-4BDB-B3B7-6A096E83BBDC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82AA4291-0761-48D0-A296-31CCBF0900C0}" type="presOf" srcId="{364E8383-ED13-464B-A012-9CD8177E5257}" destId="{16264190-5649-4AB6-B630-2C01CABB19E6}" srcOrd="0" destOrd="0" presId="urn:microsoft.com/office/officeart/2005/8/layout/pList1"/>
    <dgm:cxn modelId="{6985B998-489D-496A-905C-950A09F20AC6}" srcId="{8239138C-7606-46D1-87D3-40EFE1841C8A}" destId="{4635F0DE-AE43-4BDB-B3B7-6A096E83BBDC}" srcOrd="4" destOrd="0" parTransId="{24EBE3A3-2A0D-4A34-B481-78F53AA405C7}" sibTransId="{76BA9CA1-765E-4784-89CD-0FAC0B83349B}"/>
    <dgm:cxn modelId="{8FD4B7EB-1EC6-4DB8-A8BE-D35D536893C5}" type="presOf" srcId="{12128345-9B42-44D1-9954-7E6492281E64}" destId="{0CF07F66-67B0-4961-A271-60FC75120FA8}" srcOrd="0" destOrd="0" presId="urn:microsoft.com/office/officeart/2005/8/layout/pList1"/>
    <dgm:cxn modelId="{5098B864-1378-4A54-BCA7-2AA18F65BBA2}" type="presOf" srcId="{4635F0DE-AE43-4BDB-B3B7-6A096E83BBDC}" destId="{E39FDD0B-9568-4E6B-91D6-35A02A5CDD50}" srcOrd="0" destOrd="0" presId="urn:microsoft.com/office/officeart/2005/8/layout/pList1"/>
    <dgm:cxn modelId="{87E0E01E-9B12-4230-B1C3-356E71F7F210}" srcId="{8239138C-7606-46D1-87D3-40EFE1841C8A}" destId="{745CA097-4623-4BF5-A6BF-5085384FDE82}" srcOrd="1" destOrd="0" parTransId="{6444675E-B5AB-4D02-8D86-F65EB7F12F15}" sibTransId="{C18C369B-03AF-4748-86D6-641AD3327908}"/>
    <dgm:cxn modelId="{D50B0749-3B02-463B-841A-D80B180DDBC7}" srcId="{8239138C-7606-46D1-87D3-40EFE1841C8A}" destId="{D3881254-0037-4C1E-B3A8-D32865CF5F45}" srcOrd="0" destOrd="0" parTransId="{ED1713BB-F5F0-450A-9343-D0A2F1AEEDD3}" sibTransId="{12128345-9B42-44D1-9954-7E6492281E64}"/>
    <dgm:cxn modelId="{A35FBB16-AE83-4A58-A25B-3DD461B28041}" type="presOf" srcId="{8239138C-7606-46D1-87D3-40EFE1841C8A}" destId="{B1AE2B82-1A64-4711-B1CD-92BEDF11DD32}" srcOrd="0" destOrd="0" presId="urn:microsoft.com/office/officeart/2005/8/layout/pList1"/>
    <dgm:cxn modelId="{3B470906-BE0E-4831-B400-C0F6226BCC11}" type="presOf" srcId="{9AD3F79A-9750-4FB8-9B59-1049A54022C2}" destId="{887A4BE7-3002-4326-A0FB-0B1871C43CAA}" srcOrd="0" destOrd="0" presId="urn:microsoft.com/office/officeart/2005/8/layout/pList1"/>
    <dgm:cxn modelId="{53921D2C-1C06-42FE-98FE-E68388DF54B3}" type="presOf" srcId="{C18C369B-03AF-4748-86D6-641AD3327908}" destId="{21CF34D0-2537-48AD-A524-DDB1A2EDD828}" srcOrd="0" destOrd="0" presId="urn:microsoft.com/office/officeart/2005/8/layout/pList1"/>
    <dgm:cxn modelId="{3264E9DD-B2EB-47A0-90D2-61C0A707B34C}" type="presOf" srcId="{D3881254-0037-4C1E-B3A8-D32865CF5F45}" destId="{D1596215-0633-4733-8090-3BBEB7D0DFEA}" srcOrd="0" destOrd="0" presId="urn:microsoft.com/office/officeart/2005/8/layout/pList1"/>
    <dgm:cxn modelId="{C7F85D3B-E1EF-4BB8-850A-FF66F9EFF577}" srcId="{8239138C-7606-46D1-87D3-40EFE1841C8A}" destId="{ABFA3001-5AE4-42E7-9694-3935A4D6E265}" srcOrd="3" destOrd="0" parTransId="{768A8081-A8D6-4C60-8427-8F6097E9547C}" sibTransId="{9AD3F79A-9750-4FB8-9B59-1049A54022C2}"/>
    <dgm:cxn modelId="{64D5E89C-5727-4B22-8C38-925EE717EA13}" type="presOf" srcId="{0E7A6EB2-466D-4104-AA38-6E3BB13BD1A5}" destId="{46099275-B494-4AC9-AD53-72C6FC3FBA7A}" srcOrd="0" destOrd="0" presId="urn:microsoft.com/office/officeart/2005/8/layout/pList1"/>
    <dgm:cxn modelId="{B5CFC681-C3D9-4DBB-9884-5067F4A85DFF}" srcId="{8239138C-7606-46D1-87D3-40EFE1841C8A}" destId="{0E7A6EB2-466D-4104-AA38-6E3BB13BD1A5}" srcOrd="2" destOrd="0" parTransId="{41617AEB-0904-410E-9A1E-6229B99E3ED8}" sibTransId="{364E8383-ED13-464B-A012-9CD8177E5257}"/>
    <dgm:cxn modelId="{0660F829-9C0F-4888-B0ED-C41ED85028A5}" type="presOf" srcId="{ABFA3001-5AE4-42E7-9694-3935A4D6E265}" destId="{1FED8D54-316C-4EFE-AD3F-518EC654BF39}" srcOrd="0" destOrd="0" presId="urn:microsoft.com/office/officeart/2005/8/layout/pList1"/>
    <dgm:cxn modelId="{39F9F9C0-E178-42D9-989C-831682306D1E}" type="presOf" srcId="{745CA097-4623-4BF5-A6BF-5085384FDE82}" destId="{528D9DC7-4850-4583-B67D-3BF9B36531C2}" srcOrd="0" destOrd="0" presId="urn:microsoft.com/office/officeart/2005/8/layout/pList1"/>
    <dgm:cxn modelId="{7AD678AA-9059-4924-9B26-A62064736F9F}" type="presParOf" srcId="{B1AE2B82-1A64-4711-B1CD-92BEDF11DD32}" destId="{75958431-082F-44EF-8F8A-E86EB9FDE8D2}" srcOrd="0" destOrd="0" presId="urn:microsoft.com/office/officeart/2005/8/layout/pList1"/>
    <dgm:cxn modelId="{1CDF68F9-6598-4D53-87BC-B3AB34230F82}" type="presParOf" srcId="{75958431-082F-44EF-8F8A-E86EB9FDE8D2}" destId="{10F4A47B-F83F-41CE-BDCF-6E723F8B69BC}" srcOrd="0" destOrd="0" presId="urn:microsoft.com/office/officeart/2005/8/layout/pList1"/>
    <dgm:cxn modelId="{ED81C987-084D-4EFD-956C-85D47E4E0A9D}" type="presParOf" srcId="{75958431-082F-44EF-8F8A-E86EB9FDE8D2}" destId="{D1596215-0633-4733-8090-3BBEB7D0DFEA}" srcOrd="1" destOrd="0" presId="urn:microsoft.com/office/officeart/2005/8/layout/pList1"/>
    <dgm:cxn modelId="{0EF0A99B-F415-4B75-AF3D-8CCE06725424}" type="presParOf" srcId="{B1AE2B82-1A64-4711-B1CD-92BEDF11DD32}" destId="{0CF07F66-67B0-4961-A271-60FC75120FA8}" srcOrd="1" destOrd="0" presId="urn:microsoft.com/office/officeart/2005/8/layout/pList1"/>
    <dgm:cxn modelId="{BACC4D0B-B412-4F12-9FF3-85CE65BE9747}" type="presParOf" srcId="{B1AE2B82-1A64-4711-B1CD-92BEDF11DD32}" destId="{FD330993-E410-48AF-A635-3D73E94CD704}" srcOrd="2" destOrd="0" presId="urn:microsoft.com/office/officeart/2005/8/layout/pList1"/>
    <dgm:cxn modelId="{8008B7AA-6C43-401A-92F7-FB9134987A4E}" type="presParOf" srcId="{FD330993-E410-48AF-A635-3D73E94CD704}" destId="{70E6C1A5-90B6-4883-8574-11444391DFB3}" srcOrd="0" destOrd="0" presId="urn:microsoft.com/office/officeart/2005/8/layout/pList1"/>
    <dgm:cxn modelId="{79E372D0-F9F6-4F0F-84C7-F97BBB71CA86}" type="presParOf" srcId="{FD330993-E410-48AF-A635-3D73E94CD704}" destId="{528D9DC7-4850-4583-B67D-3BF9B36531C2}" srcOrd="1" destOrd="0" presId="urn:microsoft.com/office/officeart/2005/8/layout/pList1"/>
    <dgm:cxn modelId="{216FD97E-41D8-4C11-AADF-D1A28C842E76}" type="presParOf" srcId="{B1AE2B82-1A64-4711-B1CD-92BEDF11DD32}" destId="{21CF34D0-2537-48AD-A524-DDB1A2EDD828}" srcOrd="3" destOrd="0" presId="urn:microsoft.com/office/officeart/2005/8/layout/pList1"/>
    <dgm:cxn modelId="{47F247DD-6A23-47D7-AEB4-C435ADE5A35E}" type="presParOf" srcId="{B1AE2B82-1A64-4711-B1CD-92BEDF11DD32}" destId="{80E8160E-A9D2-442D-8251-1187CF402932}" srcOrd="4" destOrd="0" presId="urn:microsoft.com/office/officeart/2005/8/layout/pList1"/>
    <dgm:cxn modelId="{F3B6764E-1A05-4873-91D6-D80AB53C0CF4}" type="presParOf" srcId="{80E8160E-A9D2-442D-8251-1187CF402932}" destId="{97970524-7374-4D1A-9531-445E498FA175}" srcOrd="0" destOrd="0" presId="urn:microsoft.com/office/officeart/2005/8/layout/pList1"/>
    <dgm:cxn modelId="{8C8D4B6D-6197-4F21-B018-2E6084F006A6}" type="presParOf" srcId="{80E8160E-A9D2-442D-8251-1187CF402932}" destId="{46099275-B494-4AC9-AD53-72C6FC3FBA7A}" srcOrd="1" destOrd="0" presId="urn:microsoft.com/office/officeart/2005/8/layout/pList1"/>
    <dgm:cxn modelId="{E057D122-5414-4837-9804-A06988E8B596}" type="presParOf" srcId="{B1AE2B82-1A64-4711-B1CD-92BEDF11DD32}" destId="{16264190-5649-4AB6-B630-2C01CABB19E6}" srcOrd="5" destOrd="0" presId="urn:microsoft.com/office/officeart/2005/8/layout/pList1"/>
    <dgm:cxn modelId="{43598710-3B3E-416D-AFFE-9FC0442AC65E}" type="presParOf" srcId="{B1AE2B82-1A64-4711-B1CD-92BEDF11DD32}" destId="{22C863F4-E6C1-4BE7-A390-D1C8A6799160}" srcOrd="6" destOrd="0" presId="urn:microsoft.com/office/officeart/2005/8/layout/pList1"/>
    <dgm:cxn modelId="{ADAE49C5-1429-4D66-BC66-1099A730C12B}" type="presParOf" srcId="{22C863F4-E6C1-4BE7-A390-D1C8A6799160}" destId="{6B7DD358-13A9-4B09-B587-97717B8896E3}" srcOrd="0" destOrd="0" presId="urn:microsoft.com/office/officeart/2005/8/layout/pList1"/>
    <dgm:cxn modelId="{94C5E697-D92A-4360-A3C1-7E64DCB4110A}" type="presParOf" srcId="{22C863F4-E6C1-4BE7-A390-D1C8A6799160}" destId="{1FED8D54-316C-4EFE-AD3F-518EC654BF39}" srcOrd="1" destOrd="0" presId="urn:microsoft.com/office/officeart/2005/8/layout/pList1"/>
    <dgm:cxn modelId="{5F9DF2F7-33F0-42F9-A19E-C90B3C7331F2}" type="presParOf" srcId="{B1AE2B82-1A64-4711-B1CD-92BEDF11DD32}" destId="{887A4BE7-3002-4326-A0FB-0B1871C43CAA}" srcOrd="7" destOrd="0" presId="urn:microsoft.com/office/officeart/2005/8/layout/pList1"/>
    <dgm:cxn modelId="{2C6CC514-3EB0-4816-A699-FC3667E70AB8}" type="presParOf" srcId="{B1AE2B82-1A64-4711-B1CD-92BEDF11DD32}" destId="{A59AE4C8-4906-46C2-825B-EEE37F11F568}" srcOrd="8" destOrd="0" presId="urn:microsoft.com/office/officeart/2005/8/layout/pList1"/>
    <dgm:cxn modelId="{67B44294-271A-4486-82E9-94151C06CC7F}" type="presParOf" srcId="{A59AE4C8-4906-46C2-825B-EEE37F11F568}" destId="{7C0CB1A7-5575-4FA1-AE01-14186A0E551A}" srcOrd="0" destOrd="0" presId="urn:microsoft.com/office/officeart/2005/8/layout/pList1"/>
    <dgm:cxn modelId="{B84CDA1D-B2AD-413B-8DFA-47B0BEF65352}" type="presParOf" srcId="{A59AE4C8-4906-46C2-825B-EEE37F11F568}" destId="{E39FDD0B-9568-4E6B-91D6-35A02A5CDD50}" srcOrd="1" destOrd="0" presId="urn:microsoft.com/office/officeart/2005/8/layout/p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418D90-098F-45E0-9E40-CBBB251A7E7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C2A079-7531-4673-887E-5137B1E0F50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dirty="0" smtClean="0"/>
            <a:t>Бароко</a:t>
          </a:r>
          <a:endParaRPr lang="ru-RU" dirty="0"/>
        </a:p>
      </dgm:t>
    </dgm:pt>
    <dgm:pt modelId="{AD0FA126-B3DE-47D8-A2EA-674CF4F60C55}" type="parTrans" cxnId="{E0C1341D-F85E-4674-AB44-FACC38D96E37}">
      <dgm:prSet/>
      <dgm:spPr/>
      <dgm:t>
        <a:bodyPr/>
        <a:lstStyle/>
        <a:p>
          <a:endParaRPr lang="ru-RU"/>
        </a:p>
      </dgm:t>
    </dgm:pt>
    <dgm:pt modelId="{3B5ACC48-8774-4B0B-9CF3-E87891CAA1AF}" type="sibTrans" cxnId="{E0C1341D-F85E-4674-AB44-FACC38D96E37}">
      <dgm:prSet/>
      <dgm:spPr/>
      <dgm:t>
        <a:bodyPr/>
        <a:lstStyle/>
        <a:p>
          <a:endParaRPr lang="ru-RU"/>
        </a:p>
      </dgm:t>
    </dgm:pt>
    <dgm:pt modelId="{76340184-2CAF-40ED-8112-C3816E7282A4}">
      <dgm:prSet phldrT="[Текст]"/>
      <dgm:spPr/>
      <dgm:t>
        <a:bodyPr/>
        <a:lstStyle/>
        <a:p>
          <a:r>
            <a:rPr lang="ru-RU" b="0" i="0" dirty="0" err="1" smtClean="0"/>
            <a:t>Караваджизм</a:t>
          </a:r>
          <a:endParaRPr lang="ru-RU" dirty="0"/>
        </a:p>
      </dgm:t>
    </dgm:pt>
    <dgm:pt modelId="{517BFB0F-8BD1-491D-B556-A113CE12F653}" type="parTrans" cxnId="{D2CCB024-FA50-4306-90AC-11EE2CF9F9E0}">
      <dgm:prSet/>
      <dgm:spPr/>
      <dgm:t>
        <a:bodyPr/>
        <a:lstStyle/>
        <a:p>
          <a:endParaRPr lang="ru-RU"/>
        </a:p>
      </dgm:t>
    </dgm:pt>
    <dgm:pt modelId="{5EFC2F72-F7E0-4F25-98E1-51F9FFEE9A70}" type="sibTrans" cxnId="{D2CCB024-FA50-4306-90AC-11EE2CF9F9E0}">
      <dgm:prSet/>
      <dgm:spPr/>
      <dgm:t>
        <a:bodyPr/>
        <a:lstStyle/>
        <a:p>
          <a:endParaRPr lang="ru-RU"/>
        </a:p>
      </dgm:t>
    </dgm:pt>
    <dgm:pt modelId="{0DAFDDF3-B86A-4548-A4FF-F9CB44B8AF12}">
      <dgm:prSet phldrT="[Текст]"/>
      <dgm:spPr/>
      <dgm:t>
        <a:bodyPr/>
        <a:lstStyle/>
        <a:p>
          <a:r>
            <a:rPr lang="ru-RU" b="0" i="0" dirty="0" err="1" smtClean="0"/>
            <a:t>Парадний</a:t>
          </a:r>
          <a:r>
            <a:rPr lang="ru-RU" b="0" i="0" dirty="0" smtClean="0"/>
            <a:t> портрет</a:t>
          </a:r>
          <a:endParaRPr lang="ru-RU" dirty="0"/>
        </a:p>
      </dgm:t>
    </dgm:pt>
    <dgm:pt modelId="{3FE6CC9E-E7D0-4E5C-977C-74741FE996BF}" type="parTrans" cxnId="{9798C53A-F963-41DC-963D-932DCF7605B8}">
      <dgm:prSet/>
      <dgm:spPr/>
      <dgm:t>
        <a:bodyPr/>
        <a:lstStyle/>
        <a:p>
          <a:endParaRPr lang="ru-RU"/>
        </a:p>
      </dgm:t>
    </dgm:pt>
    <dgm:pt modelId="{56ADAD84-25ED-4EFB-B833-9301F858744D}" type="sibTrans" cxnId="{9798C53A-F963-41DC-963D-932DCF7605B8}">
      <dgm:prSet/>
      <dgm:spPr/>
      <dgm:t>
        <a:bodyPr/>
        <a:lstStyle/>
        <a:p>
          <a:endParaRPr lang="ru-RU"/>
        </a:p>
      </dgm:t>
    </dgm:pt>
    <dgm:pt modelId="{C67A122D-A8E3-4647-AA80-F01D04CE26D6}">
      <dgm:prSet phldrT="[Текст]"/>
      <dgm:spPr/>
      <dgm:t>
        <a:bodyPr/>
        <a:lstStyle/>
        <a:p>
          <a:endParaRPr lang="ru-RU" b="0" i="0" dirty="0" smtClean="0"/>
        </a:p>
        <a:p>
          <a:r>
            <a:rPr lang="ru-RU" b="0" i="0" dirty="0" err="1" smtClean="0"/>
            <a:t>Побутовий</a:t>
          </a:r>
          <a:r>
            <a:rPr lang="ru-RU" b="0" i="0" dirty="0" smtClean="0"/>
            <a:t> жанр</a:t>
          </a:r>
          <a:endParaRPr lang="ru-RU" dirty="0"/>
        </a:p>
      </dgm:t>
    </dgm:pt>
    <dgm:pt modelId="{426DD6FB-1AEF-431D-8959-09169504CC52}" type="parTrans" cxnId="{DFB32EBF-B507-48DF-8D29-F9FB5E6F568E}">
      <dgm:prSet/>
      <dgm:spPr/>
      <dgm:t>
        <a:bodyPr/>
        <a:lstStyle/>
        <a:p>
          <a:endParaRPr lang="ru-RU"/>
        </a:p>
      </dgm:t>
    </dgm:pt>
    <dgm:pt modelId="{BF247B8B-1255-4F0E-AEF7-1F37AD0841EE}" type="sibTrans" cxnId="{DFB32EBF-B507-48DF-8D29-F9FB5E6F568E}">
      <dgm:prSet/>
      <dgm:spPr/>
      <dgm:t>
        <a:bodyPr/>
        <a:lstStyle/>
        <a:p>
          <a:endParaRPr lang="ru-RU"/>
        </a:p>
      </dgm:t>
    </dgm:pt>
    <dgm:pt modelId="{5305549C-A675-40BF-9600-9F56496A9B97}">
      <dgm:prSet phldrT="[Текст]"/>
      <dgm:spPr/>
      <dgm:t>
        <a:bodyPr/>
        <a:lstStyle/>
        <a:p>
          <a:endParaRPr lang="ru-RU" dirty="0"/>
        </a:p>
      </dgm:t>
    </dgm:pt>
    <dgm:pt modelId="{8D322F8F-DB45-429C-A7EA-ECC48B8634E5}" type="parTrans" cxnId="{EE8901D3-1C83-46FE-8F61-697E9ADBE1BF}">
      <dgm:prSet/>
      <dgm:spPr/>
      <dgm:t>
        <a:bodyPr/>
        <a:lstStyle/>
        <a:p>
          <a:endParaRPr lang="ru-RU"/>
        </a:p>
      </dgm:t>
    </dgm:pt>
    <dgm:pt modelId="{3AB46160-E073-4351-BCE1-87934CA5375A}" type="sibTrans" cxnId="{EE8901D3-1C83-46FE-8F61-697E9ADBE1BF}">
      <dgm:prSet/>
      <dgm:spPr/>
      <dgm:t>
        <a:bodyPr/>
        <a:lstStyle/>
        <a:p>
          <a:endParaRPr lang="ru-RU"/>
        </a:p>
      </dgm:t>
    </dgm:pt>
    <dgm:pt modelId="{44F58BD8-361F-415B-9340-4630340F4ACA}">
      <dgm:prSet/>
      <dgm:spPr/>
      <dgm:t>
        <a:bodyPr/>
        <a:lstStyle/>
        <a:p>
          <a:r>
            <a:rPr lang="ru-RU" b="0" i="0" dirty="0" smtClean="0"/>
            <a:t>      </a:t>
          </a:r>
        </a:p>
        <a:p>
          <a:r>
            <a:rPr lang="ru-RU" b="0" i="0" dirty="0" smtClean="0"/>
            <a:t>Натюрморт</a:t>
          </a:r>
          <a:endParaRPr lang="ru-RU" b="0" i="0" dirty="0"/>
        </a:p>
      </dgm:t>
    </dgm:pt>
    <dgm:pt modelId="{67CF81B2-5A8A-4F44-B108-AD3CC2166640}" type="parTrans" cxnId="{51DD8340-057E-4AE3-AFCC-B8E294464686}">
      <dgm:prSet/>
      <dgm:spPr/>
      <dgm:t>
        <a:bodyPr/>
        <a:lstStyle/>
        <a:p>
          <a:endParaRPr lang="ru-RU"/>
        </a:p>
      </dgm:t>
    </dgm:pt>
    <dgm:pt modelId="{6D231106-FABA-43C7-A723-1C4C517B8C8D}" type="sibTrans" cxnId="{51DD8340-057E-4AE3-AFCC-B8E294464686}">
      <dgm:prSet/>
      <dgm:spPr/>
      <dgm:t>
        <a:bodyPr/>
        <a:lstStyle/>
        <a:p>
          <a:endParaRPr lang="ru-RU"/>
        </a:p>
      </dgm:t>
    </dgm:pt>
    <dgm:pt modelId="{CF8B6D9D-5B5B-44A9-84ED-FDDCA32FFC5D}" type="pres">
      <dgm:prSet presAssocID="{1F418D90-098F-45E0-9E40-CBBB251A7E7B}" presName="Name0" presStyleCnt="0">
        <dgm:presLayoutVars>
          <dgm:dir/>
          <dgm:resizeHandles val="exact"/>
        </dgm:presLayoutVars>
      </dgm:prSet>
      <dgm:spPr/>
    </dgm:pt>
    <dgm:pt modelId="{ADCE6BBF-0328-4A9C-B85C-83BF18F51048}" type="pres">
      <dgm:prSet presAssocID="{79C2A079-7531-4673-887E-5137B1E0F502}" presName="compNode" presStyleCnt="0"/>
      <dgm:spPr/>
    </dgm:pt>
    <dgm:pt modelId="{0E960534-BF09-4F3B-AF09-B6068F7AC10F}" type="pres">
      <dgm:prSet presAssocID="{79C2A079-7531-4673-887E-5137B1E0F502}" presName="pictRect" presStyleLbl="node1" presStyleIdx="0" presStyleCnt="6" custScaleX="128687" custScaleY="167454" custLinFactNeighborX="-36647" custLinFactNeighborY="-347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7AE799-FF03-447C-AD63-19F1AFAEEFE1}" type="pres">
      <dgm:prSet presAssocID="{79C2A079-7531-4673-887E-5137B1E0F502}" presName="textRect" presStyleLbl="revTx" presStyleIdx="0" presStyleCnt="6">
        <dgm:presLayoutVars>
          <dgm:bulletEnabled val="1"/>
        </dgm:presLayoutVars>
      </dgm:prSet>
      <dgm:spPr/>
    </dgm:pt>
    <dgm:pt modelId="{26647937-6F59-493E-B8A9-83FD2244F21A}" type="pres">
      <dgm:prSet presAssocID="{3B5ACC48-8774-4B0B-9CF3-E87891CAA1AF}" presName="sibTrans" presStyleLbl="sibTrans2D1" presStyleIdx="0" presStyleCnt="0"/>
      <dgm:spPr/>
    </dgm:pt>
    <dgm:pt modelId="{87D23CC0-4F75-4B51-BFAA-8D6025129699}" type="pres">
      <dgm:prSet presAssocID="{76340184-2CAF-40ED-8112-C3816E7282A4}" presName="compNode" presStyleCnt="0"/>
      <dgm:spPr/>
    </dgm:pt>
    <dgm:pt modelId="{E7DFD7D4-032F-4560-BC92-7430DA9585DA}" type="pres">
      <dgm:prSet presAssocID="{76340184-2CAF-40ED-8112-C3816E7282A4}" presName="pictRect" presStyleLbl="node1" presStyleIdx="1" presStyleCnt="6" custScaleX="121894" custScaleY="171204" custLinFactNeighborX="-3530" custLinFactNeighborY="-385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F024E23-C24F-413A-B30A-478AE1C46673}" type="pres">
      <dgm:prSet presAssocID="{76340184-2CAF-40ED-8112-C3816E7282A4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5C4B0-CB7B-4285-8F87-C7FC4DFE8208}" type="pres">
      <dgm:prSet presAssocID="{5EFC2F72-F7E0-4F25-98E1-51F9FFEE9A70}" presName="sibTrans" presStyleLbl="sibTrans2D1" presStyleIdx="0" presStyleCnt="0"/>
      <dgm:spPr/>
    </dgm:pt>
    <dgm:pt modelId="{537CB630-D19C-44C5-AA38-39E5D287F006}" type="pres">
      <dgm:prSet presAssocID="{0DAFDDF3-B86A-4548-A4FF-F9CB44B8AF12}" presName="compNode" presStyleCnt="0"/>
      <dgm:spPr/>
    </dgm:pt>
    <dgm:pt modelId="{305C0801-B901-43C8-9CE1-FB382B902063}" type="pres">
      <dgm:prSet presAssocID="{0DAFDDF3-B86A-4548-A4FF-F9CB44B8AF12}" presName="pictRect" presStyleLbl="node1" presStyleIdx="2" presStyleCnt="6" custScaleX="130586" custScaleY="160801" custLinFactNeighborX="15941" custLinFactNeighborY="-3592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889FE24-1CB4-48A3-AEE1-E71A6BB898EB}" type="pres">
      <dgm:prSet presAssocID="{0DAFDDF3-B86A-4548-A4FF-F9CB44B8AF12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F55EC8-5329-460F-A9D5-D76388E8794D}" type="pres">
      <dgm:prSet presAssocID="{56ADAD84-25ED-4EFB-B833-9301F858744D}" presName="sibTrans" presStyleLbl="sibTrans2D1" presStyleIdx="0" presStyleCnt="0"/>
      <dgm:spPr/>
    </dgm:pt>
    <dgm:pt modelId="{FA8D1673-74BB-4632-B04F-F20F89208184}" type="pres">
      <dgm:prSet presAssocID="{C67A122D-A8E3-4647-AA80-F01D04CE26D6}" presName="compNode" presStyleCnt="0"/>
      <dgm:spPr/>
    </dgm:pt>
    <dgm:pt modelId="{E69B62C2-3185-4BA4-9B11-80E99FF6E24F}" type="pres">
      <dgm:prSet presAssocID="{C67A122D-A8E3-4647-AA80-F01D04CE26D6}" presName="pictRect" presStyleLbl="node1" presStyleIdx="3" presStyleCnt="6" custScaleX="157211" custScaleY="145037" custLinFactNeighborX="41650" custLinFactNeighborY="56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209C5CD-FAC9-4CE3-B82F-155AD38FF8EC}" type="pres">
      <dgm:prSet presAssocID="{C67A122D-A8E3-4647-AA80-F01D04CE26D6}" presName="textRect" presStyleLbl="revTx" presStyleIdx="3" presStyleCnt="6" custLinFactNeighborX="41650" custLinFactNeighborY="-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C7318-182B-4829-8131-86A2B76CE2FF}" type="pres">
      <dgm:prSet presAssocID="{BF247B8B-1255-4F0E-AEF7-1F37AD0841EE}" presName="sibTrans" presStyleLbl="sibTrans2D1" presStyleIdx="0" presStyleCnt="0"/>
      <dgm:spPr/>
    </dgm:pt>
    <dgm:pt modelId="{0AF23B6D-87FE-48E2-A6AB-945E464A7401}" type="pres">
      <dgm:prSet presAssocID="{5305549C-A675-40BF-9600-9F56496A9B97}" presName="compNode" presStyleCnt="0"/>
      <dgm:spPr/>
    </dgm:pt>
    <dgm:pt modelId="{62226FC2-82C7-4BB6-8682-70ECC302571C}" type="pres">
      <dgm:prSet presAssocID="{5305549C-A675-40BF-9600-9F56496A9B97}" presName="pictRect" presStyleLbl="node1" presStyleIdx="4" presStyleCnt="6" custLinFactNeighborX="50694" custLinFactNeighborY="566"/>
      <dgm:spPr/>
    </dgm:pt>
    <dgm:pt modelId="{372C4C48-33F5-463D-BC59-43DDDD4671F2}" type="pres">
      <dgm:prSet presAssocID="{5305549C-A675-40BF-9600-9F56496A9B97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F0331-E69C-491C-852B-12961F236FC6}" type="pres">
      <dgm:prSet presAssocID="{3AB46160-E073-4351-BCE1-87934CA5375A}" presName="sibTrans" presStyleLbl="sibTrans2D1" presStyleIdx="0" presStyleCnt="0"/>
      <dgm:spPr/>
    </dgm:pt>
    <dgm:pt modelId="{887075CC-3C14-4814-84AB-14C2A6A453FA}" type="pres">
      <dgm:prSet presAssocID="{44F58BD8-361F-415B-9340-4630340F4ACA}" presName="compNode" presStyleCnt="0"/>
      <dgm:spPr/>
    </dgm:pt>
    <dgm:pt modelId="{B9D11BD3-709C-4FAF-81C7-2B30911AC51E}" type="pres">
      <dgm:prSet presAssocID="{44F58BD8-361F-415B-9340-4630340F4ACA}" presName="pictRect" presStyleLbl="node1" presStyleIdx="5" presStyleCnt="6" custScaleX="180987" custScaleY="140343" custLinFactNeighborX="-59608" custLinFactNeighborY="54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3374F615-2998-4832-9912-EC64E9509FC3}" type="pres">
      <dgm:prSet presAssocID="{44F58BD8-361F-415B-9340-4630340F4ACA}" presName="textRect" presStyleLbl="revTx" presStyleIdx="5" presStyleCnt="6" custScaleX="100595" custScaleY="99804" custLinFactNeighborX="-59310" custLinFactNeighborY="-8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1B6A4D-62F9-4EFA-9166-1B1646D6D11F}" type="presOf" srcId="{44F58BD8-361F-415B-9340-4630340F4ACA}" destId="{3374F615-2998-4832-9912-EC64E9509FC3}" srcOrd="0" destOrd="0" presId="urn:microsoft.com/office/officeart/2005/8/layout/pList1"/>
    <dgm:cxn modelId="{BDD5D5EE-F3D1-4983-8610-F53D677B7825}" type="presOf" srcId="{3AB46160-E073-4351-BCE1-87934CA5375A}" destId="{740F0331-E69C-491C-852B-12961F236FC6}" srcOrd="0" destOrd="0" presId="urn:microsoft.com/office/officeart/2005/8/layout/pList1"/>
    <dgm:cxn modelId="{BF272BC8-5454-46DD-B983-2048065D4662}" type="presOf" srcId="{BF247B8B-1255-4F0E-AEF7-1F37AD0841EE}" destId="{D1DC7318-182B-4829-8131-86A2B76CE2FF}" srcOrd="0" destOrd="0" presId="urn:microsoft.com/office/officeart/2005/8/layout/pList1"/>
    <dgm:cxn modelId="{9791A36F-7D4E-4BBD-93CD-114666D916FA}" type="presOf" srcId="{C67A122D-A8E3-4647-AA80-F01D04CE26D6}" destId="{1209C5CD-FAC9-4CE3-B82F-155AD38FF8EC}" srcOrd="0" destOrd="0" presId="urn:microsoft.com/office/officeart/2005/8/layout/pList1"/>
    <dgm:cxn modelId="{21CD5590-FB68-4D26-8F57-2F2FCA434AD2}" type="presOf" srcId="{5EFC2F72-F7E0-4F25-98E1-51F9FFEE9A70}" destId="{6CF5C4B0-CB7B-4285-8F87-C7FC4DFE8208}" srcOrd="0" destOrd="0" presId="urn:microsoft.com/office/officeart/2005/8/layout/pList1"/>
    <dgm:cxn modelId="{9798C53A-F963-41DC-963D-932DCF7605B8}" srcId="{1F418D90-098F-45E0-9E40-CBBB251A7E7B}" destId="{0DAFDDF3-B86A-4548-A4FF-F9CB44B8AF12}" srcOrd="2" destOrd="0" parTransId="{3FE6CC9E-E7D0-4E5C-977C-74741FE996BF}" sibTransId="{56ADAD84-25ED-4EFB-B833-9301F858744D}"/>
    <dgm:cxn modelId="{51DD8340-057E-4AE3-AFCC-B8E294464686}" srcId="{1F418D90-098F-45E0-9E40-CBBB251A7E7B}" destId="{44F58BD8-361F-415B-9340-4630340F4ACA}" srcOrd="5" destOrd="0" parTransId="{67CF81B2-5A8A-4F44-B108-AD3CC2166640}" sibTransId="{6D231106-FABA-43C7-A723-1C4C517B8C8D}"/>
    <dgm:cxn modelId="{D2CCB024-FA50-4306-90AC-11EE2CF9F9E0}" srcId="{1F418D90-098F-45E0-9E40-CBBB251A7E7B}" destId="{76340184-2CAF-40ED-8112-C3816E7282A4}" srcOrd="1" destOrd="0" parTransId="{517BFB0F-8BD1-491D-B556-A113CE12F653}" sibTransId="{5EFC2F72-F7E0-4F25-98E1-51F9FFEE9A70}"/>
    <dgm:cxn modelId="{A29755A7-F45B-44A7-95AC-30BF32B1474B}" type="presOf" srcId="{1F418D90-098F-45E0-9E40-CBBB251A7E7B}" destId="{CF8B6D9D-5B5B-44A9-84ED-FDDCA32FFC5D}" srcOrd="0" destOrd="0" presId="urn:microsoft.com/office/officeart/2005/8/layout/pList1"/>
    <dgm:cxn modelId="{EE8901D3-1C83-46FE-8F61-697E9ADBE1BF}" srcId="{1F418D90-098F-45E0-9E40-CBBB251A7E7B}" destId="{5305549C-A675-40BF-9600-9F56496A9B97}" srcOrd="4" destOrd="0" parTransId="{8D322F8F-DB45-429C-A7EA-ECC48B8634E5}" sibTransId="{3AB46160-E073-4351-BCE1-87934CA5375A}"/>
    <dgm:cxn modelId="{DFB32EBF-B507-48DF-8D29-F9FB5E6F568E}" srcId="{1F418D90-098F-45E0-9E40-CBBB251A7E7B}" destId="{C67A122D-A8E3-4647-AA80-F01D04CE26D6}" srcOrd="3" destOrd="0" parTransId="{426DD6FB-1AEF-431D-8959-09169504CC52}" sibTransId="{BF247B8B-1255-4F0E-AEF7-1F37AD0841EE}"/>
    <dgm:cxn modelId="{E0C1341D-F85E-4674-AB44-FACC38D96E37}" srcId="{1F418D90-098F-45E0-9E40-CBBB251A7E7B}" destId="{79C2A079-7531-4673-887E-5137B1E0F502}" srcOrd="0" destOrd="0" parTransId="{AD0FA126-B3DE-47D8-A2EA-674CF4F60C55}" sibTransId="{3B5ACC48-8774-4B0B-9CF3-E87891CAA1AF}"/>
    <dgm:cxn modelId="{63351CA0-6B11-4EA2-8EF6-04924C500BE4}" type="presOf" srcId="{5305549C-A675-40BF-9600-9F56496A9B97}" destId="{372C4C48-33F5-463D-BC59-43DDDD4671F2}" srcOrd="0" destOrd="0" presId="urn:microsoft.com/office/officeart/2005/8/layout/pList1"/>
    <dgm:cxn modelId="{34DE7B7B-4BB3-42F5-94E7-85D9D9E0F4D1}" type="presOf" srcId="{3B5ACC48-8774-4B0B-9CF3-E87891CAA1AF}" destId="{26647937-6F59-493E-B8A9-83FD2244F21A}" srcOrd="0" destOrd="0" presId="urn:microsoft.com/office/officeart/2005/8/layout/pList1"/>
    <dgm:cxn modelId="{FBFD636E-42D2-47DE-BD2C-825DF0BD09C6}" type="presOf" srcId="{79C2A079-7531-4673-887E-5137B1E0F502}" destId="{C47AE799-FF03-447C-AD63-19F1AFAEEFE1}" srcOrd="0" destOrd="0" presId="urn:microsoft.com/office/officeart/2005/8/layout/pList1"/>
    <dgm:cxn modelId="{93B8E576-54E4-450B-8BF5-6F52885431D3}" type="presOf" srcId="{56ADAD84-25ED-4EFB-B833-9301F858744D}" destId="{9BF55EC8-5329-460F-A9D5-D76388E8794D}" srcOrd="0" destOrd="0" presId="urn:microsoft.com/office/officeart/2005/8/layout/pList1"/>
    <dgm:cxn modelId="{CBF1C789-9DC2-4E70-B36B-06C08E5E35BD}" type="presOf" srcId="{76340184-2CAF-40ED-8112-C3816E7282A4}" destId="{BF024E23-C24F-413A-B30A-478AE1C46673}" srcOrd="0" destOrd="0" presId="urn:microsoft.com/office/officeart/2005/8/layout/pList1"/>
    <dgm:cxn modelId="{C3AB13D4-09C0-4F23-8B4B-74596C5B9B56}" type="presOf" srcId="{0DAFDDF3-B86A-4548-A4FF-F9CB44B8AF12}" destId="{3889FE24-1CB4-48A3-AEE1-E71A6BB898EB}" srcOrd="0" destOrd="0" presId="urn:microsoft.com/office/officeart/2005/8/layout/pList1"/>
    <dgm:cxn modelId="{EFBC4CA4-5175-41E2-B1B6-79823D6772DC}" type="presParOf" srcId="{CF8B6D9D-5B5B-44A9-84ED-FDDCA32FFC5D}" destId="{ADCE6BBF-0328-4A9C-B85C-83BF18F51048}" srcOrd="0" destOrd="0" presId="urn:microsoft.com/office/officeart/2005/8/layout/pList1"/>
    <dgm:cxn modelId="{8D74B3B0-E66E-4917-BCFF-6A3D0342C3E0}" type="presParOf" srcId="{ADCE6BBF-0328-4A9C-B85C-83BF18F51048}" destId="{0E960534-BF09-4F3B-AF09-B6068F7AC10F}" srcOrd="0" destOrd="0" presId="urn:microsoft.com/office/officeart/2005/8/layout/pList1"/>
    <dgm:cxn modelId="{8717246B-6F8D-4D71-8C54-F74F17A05613}" type="presParOf" srcId="{ADCE6BBF-0328-4A9C-B85C-83BF18F51048}" destId="{C47AE799-FF03-447C-AD63-19F1AFAEEFE1}" srcOrd="1" destOrd="0" presId="urn:microsoft.com/office/officeart/2005/8/layout/pList1"/>
    <dgm:cxn modelId="{365A5FD3-64ED-43BA-8427-3F4867DBC7D0}" type="presParOf" srcId="{CF8B6D9D-5B5B-44A9-84ED-FDDCA32FFC5D}" destId="{26647937-6F59-493E-B8A9-83FD2244F21A}" srcOrd="1" destOrd="0" presId="urn:microsoft.com/office/officeart/2005/8/layout/pList1"/>
    <dgm:cxn modelId="{9FDBB85D-C1CB-4BB7-B15E-C71B318174CD}" type="presParOf" srcId="{CF8B6D9D-5B5B-44A9-84ED-FDDCA32FFC5D}" destId="{87D23CC0-4F75-4B51-BFAA-8D6025129699}" srcOrd="2" destOrd="0" presId="urn:microsoft.com/office/officeart/2005/8/layout/pList1"/>
    <dgm:cxn modelId="{35A6AD3B-8E04-460D-8E3E-1A51A26B61BC}" type="presParOf" srcId="{87D23CC0-4F75-4B51-BFAA-8D6025129699}" destId="{E7DFD7D4-032F-4560-BC92-7430DA9585DA}" srcOrd="0" destOrd="0" presId="urn:microsoft.com/office/officeart/2005/8/layout/pList1"/>
    <dgm:cxn modelId="{9FBC5B99-34E6-4594-B8FF-ACA014E84433}" type="presParOf" srcId="{87D23CC0-4F75-4B51-BFAA-8D6025129699}" destId="{BF024E23-C24F-413A-B30A-478AE1C46673}" srcOrd="1" destOrd="0" presId="urn:microsoft.com/office/officeart/2005/8/layout/pList1"/>
    <dgm:cxn modelId="{907E3E0E-BB51-477C-8B65-70055AA856AE}" type="presParOf" srcId="{CF8B6D9D-5B5B-44A9-84ED-FDDCA32FFC5D}" destId="{6CF5C4B0-CB7B-4285-8F87-C7FC4DFE8208}" srcOrd="3" destOrd="0" presId="urn:microsoft.com/office/officeart/2005/8/layout/pList1"/>
    <dgm:cxn modelId="{D776026D-48B8-4DAB-8785-53E3672FA22F}" type="presParOf" srcId="{CF8B6D9D-5B5B-44A9-84ED-FDDCA32FFC5D}" destId="{537CB630-D19C-44C5-AA38-39E5D287F006}" srcOrd="4" destOrd="0" presId="urn:microsoft.com/office/officeart/2005/8/layout/pList1"/>
    <dgm:cxn modelId="{0D7041A7-555C-43D1-9507-710A903309A1}" type="presParOf" srcId="{537CB630-D19C-44C5-AA38-39E5D287F006}" destId="{305C0801-B901-43C8-9CE1-FB382B902063}" srcOrd="0" destOrd="0" presId="urn:microsoft.com/office/officeart/2005/8/layout/pList1"/>
    <dgm:cxn modelId="{EA9AE4E1-1209-4747-A648-3A6D55773FE4}" type="presParOf" srcId="{537CB630-D19C-44C5-AA38-39E5D287F006}" destId="{3889FE24-1CB4-48A3-AEE1-E71A6BB898EB}" srcOrd="1" destOrd="0" presId="urn:microsoft.com/office/officeart/2005/8/layout/pList1"/>
    <dgm:cxn modelId="{9CAF79A5-9A78-4F12-AA81-D27E3719BFE4}" type="presParOf" srcId="{CF8B6D9D-5B5B-44A9-84ED-FDDCA32FFC5D}" destId="{9BF55EC8-5329-460F-A9D5-D76388E8794D}" srcOrd="5" destOrd="0" presId="urn:microsoft.com/office/officeart/2005/8/layout/pList1"/>
    <dgm:cxn modelId="{F4C81E68-5E76-4373-AB2A-E2563101A50D}" type="presParOf" srcId="{CF8B6D9D-5B5B-44A9-84ED-FDDCA32FFC5D}" destId="{FA8D1673-74BB-4632-B04F-F20F89208184}" srcOrd="6" destOrd="0" presId="urn:microsoft.com/office/officeart/2005/8/layout/pList1"/>
    <dgm:cxn modelId="{DD60581A-7251-4B20-848A-D0E565229919}" type="presParOf" srcId="{FA8D1673-74BB-4632-B04F-F20F89208184}" destId="{E69B62C2-3185-4BA4-9B11-80E99FF6E24F}" srcOrd="0" destOrd="0" presId="urn:microsoft.com/office/officeart/2005/8/layout/pList1"/>
    <dgm:cxn modelId="{A05668A9-4AFB-45E0-88B8-47EB0ACAF01B}" type="presParOf" srcId="{FA8D1673-74BB-4632-B04F-F20F89208184}" destId="{1209C5CD-FAC9-4CE3-B82F-155AD38FF8EC}" srcOrd="1" destOrd="0" presId="urn:microsoft.com/office/officeart/2005/8/layout/pList1"/>
    <dgm:cxn modelId="{94D35647-E5F3-4E78-8982-46D996D8CB7E}" type="presParOf" srcId="{CF8B6D9D-5B5B-44A9-84ED-FDDCA32FFC5D}" destId="{D1DC7318-182B-4829-8131-86A2B76CE2FF}" srcOrd="7" destOrd="0" presId="urn:microsoft.com/office/officeart/2005/8/layout/pList1"/>
    <dgm:cxn modelId="{FA2A2562-FCCC-4914-8E6B-F008E3E9A49E}" type="presParOf" srcId="{CF8B6D9D-5B5B-44A9-84ED-FDDCA32FFC5D}" destId="{0AF23B6D-87FE-48E2-A6AB-945E464A7401}" srcOrd="8" destOrd="0" presId="urn:microsoft.com/office/officeart/2005/8/layout/pList1"/>
    <dgm:cxn modelId="{283B2F5D-9B2F-431F-A538-082ED0E30736}" type="presParOf" srcId="{0AF23B6D-87FE-48E2-A6AB-945E464A7401}" destId="{62226FC2-82C7-4BB6-8682-70ECC302571C}" srcOrd="0" destOrd="0" presId="urn:microsoft.com/office/officeart/2005/8/layout/pList1"/>
    <dgm:cxn modelId="{7C8FF9D1-ECA1-4101-85DB-51219B073D87}" type="presParOf" srcId="{0AF23B6D-87FE-48E2-A6AB-945E464A7401}" destId="{372C4C48-33F5-463D-BC59-43DDDD4671F2}" srcOrd="1" destOrd="0" presId="urn:microsoft.com/office/officeart/2005/8/layout/pList1"/>
    <dgm:cxn modelId="{75DEFE35-590E-4DD7-AFD6-B2E2CE76FDDB}" type="presParOf" srcId="{CF8B6D9D-5B5B-44A9-84ED-FDDCA32FFC5D}" destId="{740F0331-E69C-491C-852B-12961F236FC6}" srcOrd="9" destOrd="0" presId="urn:microsoft.com/office/officeart/2005/8/layout/pList1"/>
    <dgm:cxn modelId="{D377A346-33C0-4734-BB94-679659FC9E70}" type="presParOf" srcId="{CF8B6D9D-5B5B-44A9-84ED-FDDCA32FFC5D}" destId="{887075CC-3C14-4814-84AB-14C2A6A453FA}" srcOrd="10" destOrd="0" presId="urn:microsoft.com/office/officeart/2005/8/layout/pList1"/>
    <dgm:cxn modelId="{83253F74-A296-4D3C-8A6F-18221C197C86}" type="presParOf" srcId="{887075CC-3C14-4814-84AB-14C2A6A453FA}" destId="{B9D11BD3-709C-4FAF-81C7-2B30911AC51E}" srcOrd="0" destOrd="0" presId="urn:microsoft.com/office/officeart/2005/8/layout/pList1"/>
    <dgm:cxn modelId="{AEFAF954-F7C3-44B1-9520-210B72ECEA63}" type="presParOf" srcId="{887075CC-3C14-4814-84AB-14C2A6A453FA}" destId="{3374F615-2998-4832-9912-EC64E9509FC3}" srcOrd="1" destOrd="0" presId="urn:microsoft.com/office/officeart/2005/8/layout/p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674A48-4AB2-4218-9F98-67AA7E3F5D7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9C0580-939C-42E0-B27C-B29C2216E539}">
      <dgm:prSet phldrT="[Текст]"/>
      <dgm:spPr/>
      <dgm:t>
        <a:bodyPr/>
        <a:lstStyle/>
        <a:p>
          <a:r>
            <a:rPr lang="ru-RU" b="0" i="0" dirty="0" err="1" smtClean="0"/>
            <a:t>Академізм</a:t>
          </a:r>
          <a:endParaRPr lang="ru-RU" dirty="0"/>
        </a:p>
      </dgm:t>
    </dgm:pt>
    <dgm:pt modelId="{889983B9-020F-4F2B-B169-866283766C9D}" type="parTrans" cxnId="{1F048D12-0BBA-4824-A7CB-C4484CA27EB6}">
      <dgm:prSet/>
      <dgm:spPr/>
      <dgm:t>
        <a:bodyPr/>
        <a:lstStyle/>
        <a:p>
          <a:endParaRPr lang="ru-RU"/>
        </a:p>
      </dgm:t>
    </dgm:pt>
    <dgm:pt modelId="{0F8DE6D0-D87D-42A2-B3FB-185D10235021}" type="sibTrans" cxnId="{1F048D12-0BBA-4824-A7CB-C4484CA27EB6}">
      <dgm:prSet/>
      <dgm:spPr/>
      <dgm:t>
        <a:bodyPr/>
        <a:lstStyle/>
        <a:p>
          <a:endParaRPr lang="ru-RU"/>
        </a:p>
      </dgm:t>
    </dgm:pt>
    <dgm:pt modelId="{98A1770B-11D4-4791-8E8D-29797B134537}">
      <dgm:prSet phldrT="[Текст]"/>
      <dgm:spPr/>
      <dgm:t>
        <a:bodyPr/>
        <a:lstStyle/>
        <a:p>
          <a:r>
            <a:rPr lang="ru-RU" b="0" i="0" dirty="0" err="1" smtClean="0"/>
            <a:t>Імпресіонізм</a:t>
          </a:r>
          <a:endParaRPr lang="ru-RU" dirty="0"/>
        </a:p>
      </dgm:t>
    </dgm:pt>
    <dgm:pt modelId="{3ED9DFE6-3B14-46FA-A661-9AF8CE98358D}" type="parTrans" cxnId="{D2EBAC91-C9BF-4B88-B998-E55DCC004528}">
      <dgm:prSet/>
      <dgm:spPr/>
      <dgm:t>
        <a:bodyPr/>
        <a:lstStyle/>
        <a:p>
          <a:endParaRPr lang="ru-RU"/>
        </a:p>
      </dgm:t>
    </dgm:pt>
    <dgm:pt modelId="{83F34FE4-5A03-4B0E-ADFD-AF4EE7AB369C}" type="sibTrans" cxnId="{D2EBAC91-C9BF-4B88-B998-E55DCC004528}">
      <dgm:prSet/>
      <dgm:spPr/>
      <dgm:t>
        <a:bodyPr/>
        <a:lstStyle/>
        <a:p>
          <a:endParaRPr lang="ru-RU"/>
        </a:p>
      </dgm:t>
    </dgm:pt>
    <dgm:pt modelId="{1F3BFEB8-9C22-43D6-91DF-EC4044EC3BA2}">
      <dgm:prSet phldrT="[Текст]"/>
      <dgm:spPr/>
      <dgm:t>
        <a:bodyPr/>
        <a:lstStyle/>
        <a:p>
          <a:r>
            <a:rPr lang="ru-RU" b="0" i="0" dirty="0" err="1" smtClean="0"/>
            <a:t>Експресіонізм</a:t>
          </a:r>
          <a:endParaRPr lang="ru-RU" dirty="0"/>
        </a:p>
      </dgm:t>
    </dgm:pt>
    <dgm:pt modelId="{47E82546-794D-44C7-A334-86BDE1F9946E}" type="parTrans" cxnId="{2DEDA53F-CDC2-45C0-8D33-86C98395B818}">
      <dgm:prSet/>
      <dgm:spPr/>
      <dgm:t>
        <a:bodyPr/>
        <a:lstStyle/>
        <a:p>
          <a:endParaRPr lang="ru-RU"/>
        </a:p>
      </dgm:t>
    </dgm:pt>
    <dgm:pt modelId="{4B4F04BC-17D3-4B2D-BA17-0AB481FBAAED}" type="sibTrans" cxnId="{2DEDA53F-CDC2-45C0-8D33-86C98395B818}">
      <dgm:prSet/>
      <dgm:spPr/>
      <dgm:t>
        <a:bodyPr/>
        <a:lstStyle/>
        <a:p>
          <a:endParaRPr lang="ru-RU"/>
        </a:p>
      </dgm:t>
    </dgm:pt>
    <dgm:pt modelId="{63A341EB-685F-4C2B-8305-8F5034D7A002}">
      <dgm:prSet phldrT="[Текст]"/>
      <dgm:spPr/>
      <dgm:t>
        <a:bodyPr/>
        <a:lstStyle/>
        <a:p>
          <a:r>
            <a:rPr lang="ru-RU" b="0" i="0" dirty="0" err="1" smtClean="0"/>
            <a:t>Реалізм</a:t>
          </a:r>
          <a:endParaRPr lang="ru-RU" dirty="0"/>
        </a:p>
      </dgm:t>
    </dgm:pt>
    <dgm:pt modelId="{EE83011D-5FFD-4D8B-9B75-99D3E315CD8F}" type="parTrans" cxnId="{7A628C8B-75BE-4282-BF3F-2ACD23C208B9}">
      <dgm:prSet/>
      <dgm:spPr/>
      <dgm:t>
        <a:bodyPr/>
        <a:lstStyle/>
        <a:p>
          <a:endParaRPr lang="ru-RU"/>
        </a:p>
      </dgm:t>
    </dgm:pt>
    <dgm:pt modelId="{C9ED130F-F0A7-4F05-ABAB-BAEEB260D2F1}" type="sibTrans" cxnId="{7A628C8B-75BE-4282-BF3F-2ACD23C208B9}">
      <dgm:prSet/>
      <dgm:spPr/>
      <dgm:t>
        <a:bodyPr/>
        <a:lstStyle/>
        <a:p>
          <a:endParaRPr lang="ru-RU"/>
        </a:p>
      </dgm:t>
    </dgm:pt>
    <dgm:pt modelId="{14682365-E895-4440-ACE3-BF96DD503801}">
      <dgm:prSet phldrT="[Текст]"/>
      <dgm:spPr/>
      <dgm:t>
        <a:bodyPr/>
        <a:lstStyle/>
        <a:p>
          <a:r>
            <a:rPr lang="ru-RU" b="0" i="0" dirty="0" smtClean="0"/>
            <a:t>Школа </a:t>
          </a:r>
          <a:r>
            <a:rPr lang="en-US" b="0" i="0" dirty="0" smtClean="0"/>
            <a:t>“</a:t>
          </a:r>
          <a:r>
            <a:rPr lang="ru-RU" b="0" i="0" dirty="0" err="1" smtClean="0"/>
            <a:t>кошик</a:t>
          </a:r>
          <a:r>
            <a:rPr lang="ru-RU" b="0" i="0" dirty="0" smtClean="0"/>
            <a:t> для </a:t>
          </a:r>
          <a:r>
            <a:rPr lang="ru-RU" b="0" i="0" dirty="0" err="1" smtClean="0"/>
            <a:t>сміття</a:t>
          </a:r>
          <a:r>
            <a:rPr lang="en-US" b="0" i="0" dirty="0" smtClean="0"/>
            <a:t>”</a:t>
          </a:r>
          <a:r>
            <a:rPr lang="ru-RU" b="0" i="0" dirty="0" smtClean="0"/>
            <a:t> (</a:t>
          </a:r>
          <a:r>
            <a:rPr lang="ru-RU" b="0" i="0" dirty="0" err="1" smtClean="0"/>
            <a:t>Сполучені</a:t>
          </a:r>
          <a:r>
            <a:rPr lang="ru-RU" b="0" i="0" dirty="0" smtClean="0"/>
            <a:t> </a:t>
          </a:r>
          <a:r>
            <a:rPr lang="ru-RU" b="0" i="0" dirty="0" err="1" smtClean="0"/>
            <a:t>Штати</a:t>
          </a:r>
          <a:r>
            <a:rPr lang="ru-RU" b="0" i="0" dirty="0" smtClean="0"/>
            <a:t>)</a:t>
          </a:r>
          <a:endParaRPr lang="ru-RU" dirty="0"/>
        </a:p>
      </dgm:t>
    </dgm:pt>
    <dgm:pt modelId="{3B73CC6A-FB8C-4031-9AF7-D2D2FF9620B3}" type="parTrans" cxnId="{981D1089-1928-49AD-A89D-D10AD11142F7}">
      <dgm:prSet/>
      <dgm:spPr/>
      <dgm:t>
        <a:bodyPr/>
        <a:lstStyle/>
        <a:p>
          <a:endParaRPr lang="ru-RU"/>
        </a:p>
      </dgm:t>
    </dgm:pt>
    <dgm:pt modelId="{657216C2-A7A3-4FEE-9ECA-C564684F3D3C}" type="sibTrans" cxnId="{981D1089-1928-49AD-A89D-D10AD11142F7}">
      <dgm:prSet/>
      <dgm:spPr/>
      <dgm:t>
        <a:bodyPr/>
        <a:lstStyle/>
        <a:p>
          <a:endParaRPr lang="ru-RU"/>
        </a:p>
      </dgm:t>
    </dgm:pt>
    <dgm:pt modelId="{B26A6EF1-6D19-4584-AEDD-A348C653EAE1}" type="pres">
      <dgm:prSet presAssocID="{E2674A48-4AB2-4218-9F98-67AA7E3F5D7B}" presName="Name0" presStyleCnt="0">
        <dgm:presLayoutVars>
          <dgm:dir/>
          <dgm:resizeHandles val="exact"/>
        </dgm:presLayoutVars>
      </dgm:prSet>
      <dgm:spPr/>
    </dgm:pt>
    <dgm:pt modelId="{DABB534A-19E5-4B05-9903-45342E9C5396}" type="pres">
      <dgm:prSet presAssocID="{7B9C0580-939C-42E0-B27C-B29C2216E539}" presName="compNode" presStyleCnt="0"/>
      <dgm:spPr/>
    </dgm:pt>
    <dgm:pt modelId="{6A0E04F7-363C-4087-8356-0593B85543DB}" type="pres">
      <dgm:prSet presAssocID="{7B9C0580-939C-42E0-B27C-B29C2216E539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E0408C6-5C76-4EE2-AED1-4F0A8CD9B928}" type="pres">
      <dgm:prSet presAssocID="{7B9C0580-939C-42E0-B27C-B29C2216E53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3A25B-9B26-4432-AF07-A44CBD11192F}" type="pres">
      <dgm:prSet presAssocID="{0F8DE6D0-D87D-42A2-B3FB-185D10235021}" presName="sibTrans" presStyleLbl="sibTrans2D1" presStyleIdx="0" presStyleCnt="0"/>
      <dgm:spPr/>
    </dgm:pt>
    <dgm:pt modelId="{A2DBAE64-8219-409F-837E-969592951955}" type="pres">
      <dgm:prSet presAssocID="{98A1770B-11D4-4791-8E8D-29797B134537}" presName="compNode" presStyleCnt="0"/>
      <dgm:spPr/>
    </dgm:pt>
    <dgm:pt modelId="{52440ED0-A086-4637-9613-223455B0B254}" type="pres">
      <dgm:prSet presAssocID="{98A1770B-11D4-4791-8E8D-29797B134537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5ADEB80-C032-431F-9F50-20F4CD77947D}" type="pres">
      <dgm:prSet presAssocID="{98A1770B-11D4-4791-8E8D-29797B134537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010BF-B4B0-45CC-8663-43634C63DFF1}" type="pres">
      <dgm:prSet presAssocID="{83F34FE4-5A03-4B0E-ADFD-AF4EE7AB369C}" presName="sibTrans" presStyleLbl="sibTrans2D1" presStyleIdx="0" presStyleCnt="0"/>
      <dgm:spPr/>
    </dgm:pt>
    <dgm:pt modelId="{D1D4DE60-8C71-4657-8846-1B52718AF89D}" type="pres">
      <dgm:prSet presAssocID="{1F3BFEB8-9C22-43D6-91DF-EC4044EC3BA2}" presName="compNode" presStyleCnt="0"/>
      <dgm:spPr/>
    </dgm:pt>
    <dgm:pt modelId="{A7B5651E-9D5D-46DA-8CA7-FE4C55D68C6F}" type="pres">
      <dgm:prSet presAssocID="{1F3BFEB8-9C22-43D6-91DF-EC4044EC3BA2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E54F264-BE08-4B0F-AB47-44E946D5A8E4}" type="pres">
      <dgm:prSet presAssocID="{1F3BFEB8-9C22-43D6-91DF-EC4044EC3BA2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ADAE7-2BAC-47AE-A167-518BC77E65C8}" type="pres">
      <dgm:prSet presAssocID="{4B4F04BC-17D3-4B2D-BA17-0AB481FBAAED}" presName="sibTrans" presStyleLbl="sibTrans2D1" presStyleIdx="0" presStyleCnt="0"/>
      <dgm:spPr/>
    </dgm:pt>
    <dgm:pt modelId="{AC45D7CC-7206-4A6A-9E19-59C63E77335B}" type="pres">
      <dgm:prSet presAssocID="{63A341EB-685F-4C2B-8305-8F5034D7A002}" presName="compNode" presStyleCnt="0"/>
      <dgm:spPr/>
    </dgm:pt>
    <dgm:pt modelId="{54ECBD58-0D4A-4AB7-A6D2-8025B45272BA}" type="pres">
      <dgm:prSet presAssocID="{63A341EB-685F-4C2B-8305-8F5034D7A002}" presName="pictRect" presStyleLbl="node1" presStyleIdx="3" presStyleCnt="5" custScaleX="135213" custScaleY="125165" custLinFactNeighborX="-27554" custLinFactNeighborY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9EAD456-7A26-47E7-95E1-41674BE116A2}" type="pres">
      <dgm:prSet presAssocID="{63A341EB-685F-4C2B-8305-8F5034D7A002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40809-259D-42AC-8DA0-10BA72A8255B}" type="pres">
      <dgm:prSet presAssocID="{C9ED130F-F0A7-4F05-ABAB-BAEEB260D2F1}" presName="sibTrans" presStyleLbl="sibTrans2D1" presStyleIdx="0" presStyleCnt="0"/>
      <dgm:spPr/>
    </dgm:pt>
    <dgm:pt modelId="{992B6DF2-EFE0-4100-820D-ED50E669EC2F}" type="pres">
      <dgm:prSet presAssocID="{14682365-E895-4440-ACE3-BF96DD503801}" presName="compNode" presStyleCnt="0"/>
      <dgm:spPr/>
    </dgm:pt>
    <dgm:pt modelId="{2442359A-22BE-498E-9964-5E3DBEC8C29A}" type="pres">
      <dgm:prSet presAssocID="{14682365-E895-4440-ACE3-BF96DD503801}" presName="pictRect" presStyleLbl="node1" presStyleIdx="4" presStyleCnt="5" custScaleX="135327" custScaleY="12187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B3F402A-C336-4F0C-9A43-7A94B0CA2035}" type="pres">
      <dgm:prSet presAssocID="{14682365-E895-4440-ACE3-BF96DD503801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B0EA58-7724-49DE-9CBF-D074500B1A0F}" type="presOf" srcId="{4B4F04BC-17D3-4B2D-BA17-0AB481FBAAED}" destId="{3A3ADAE7-2BAC-47AE-A167-518BC77E65C8}" srcOrd="0" destOrd="0" presId="urn:microsoft.com/office/officeart/2005/8/layout/pList1"/>
    <dgm:cxn modelId="{75FE4DAC-3781-46D5-818D-36B4A0DF5913}" type="presOf" srcId="{0F8DE6D0-D87D-42A2-B3FB-185D10235021}" destId="{48E3A25B-9B26-4432-AF07-A44CBD11192F}" srcOrd="0" destOrd="0" presId="urn:microsoft.com/office/officeart/2005/8/layout/pList1"/>
    <dgm:cxn modelId="{71C11064-B302-4343-AC4F-721E575039CB}" type="presOf" srcId="{7B9C0580-939C-42E0-B27C-B29C2216E539}" destId="{3E0408C6-5C76-4EE2-AED1-4F0A8CD9B928}" srcOrd="0" destOrd="0" presId="urn:microsoft.com/office/officeart/2005/8/layout/pList1"/>
    <dgm:cxn modelId="{7A628C8B-75BE-4282-BF3F-2ACD23C208B9}" srcId="{E2674A48-4AB2-4218-9F98-67AA7E3F5D7B}" destId="{63A341EB-685F-4C2B-8305-8F5034D7A002}" srcOrd="3" destOrd="0" parTransId="{EE83011D-5FFD-4D8B-9B75-99D3E315CD8F}" sibTransId="{C9ED130F-F0A7-4F05-ABAB-BAEEB260D2F1}"/>
    <dgm:cxn modelId="{9EDA6817-C8DF-47B8-A242-C9A2BFAD6F12}" type="presOf" srcId="{83F34FE4-5A03-4B0E-ADFD-AF4EE7AB369C}" destId="{BFF010BF-B4B0-45CC-8663-43634C63DFF1}" srcOrd="0" destOrd="0" presId="urn:microsoft.com/office/officeart/2005/8/layout/pList1"/>
    <dgm:cxn modelId="{981D1089-1928-49AD-A89D-D10AD11142F7}" srcId="{E2674A48-4AB2-4218-9F98-67AA7E3F5D7B}" destId="{14682365-E895-4440-ACE3-BF96DD503801}" srcOrd="4" destOrd="0" parTransId="{3B73CC6A-FB8C-4031-9AF7-D2D2FF9620B3}" sibTransId="{657216C2-A7A3-4FEE-9ECA-C564684F3D3C}"/>
    <dgm:cxn modelId="{994593B8-98B5-43FA-A2D6-2B8314F096C4}" type="presOf" srcId="{1F3BFEB8-9C22-43D6-91DF-EC4044EC3BA2}" destId="{6E54F264-BE08-4B0F-AB47-44E946D5A8E4}" srcOrd="0" destOrd="0" presId="urn:microsoft.com/office/officeart/2005/8/layout/pList1"/>
    <dgm:cxn modelId="{2DEDA53F-CDC2-45C0-8D33-86C98395B818}" srcId="{E2674A48-4AB2-4218-9F98-67AA7E3F5D7B}" destId="{1F3BFEB8-9C22-43D6-91DF-EC4044EC3BA2}" srcOrd="2" destOrd="0" parTransId="{47E82546-794D-44C7-A334-86BDE1F9946E}" sibTransId="{4B4F04BC-17D3-4B2D-BA17-0AB481FBAAED}"/>
    <dgm:cxn modelId="{F1861516-EA01-46FC-AE45-1C2B0EDCE126}" type="presOf" srcId="{63A341EB-685F-4C2B-8305-8F5034D7A002}" destId="{49EAD456-7A26-47E7-95E1-41674BE116A2}" srcOrd="0" destOrd="0" presId="urn:microsoft.com/office/officeart/2005/8/layout/pList1"/>
    <dgm:cxn modelId="{D2EBAC91-C9BF-4B88-B998-E55DCC004528}" srcId="{E2674A48-4AB2-4218-9F98-67AA7E3F5D7B}" destId="{98A1770B-11D4-4791-8E8D-29797B134537}" srcOrd="1" destOrd="0" parTransId="{3ED9DFE6-3B14-46FA-A661-9AF8CE98358D}" sibTransId="{83F34FE4-5A03-4B0E-ADFD-AF4EE7AB369C}"/>
    <dgm:cxn modelId="{1F048D12-0BBA-4824-A7CB-C4484CA27EB6}" srcId="{E2674A48-4AB2-4218-9F98-67AA7E3F5D7B}" destId="{7B9C0580-939C-42E0-B27C-B29C2216E539}" srcOrd="0" destOrd="0" parTransId="{889983B9-020F-4F2B-B169-866283766C9D}" sibTransId="{0F8DE6D0-D87D-42A2-B3FB-185D10235021}"/>
    <dgm:cxn modelId="{199E2D43-D5BF-4A44-91A4-669A42B24D9B}" type="presOf" srcId="{14682365-E895-4440-ACE3-BF96DD503801}" destId="{EB3F402A-C336-4F0C-9A43-7A94B0CA2035}" srcOrd="0" destOrd="0" presId="urn:microsoft.com/office/officeart/2005/8/layout/pList1"/>
    <dgm:cxn modelId="{703019C7-9001-4399-8E38-5F6F83CF2A8B}" type="presOf" srcId="{E2674A48-4AB2-4218-9F98-67AA7E3F5D7B}" destId="{B26A6EF1-6D19-4584-AEDD-A348C653EAE1}" srcOrd="0" destOrd="0" presId="urn:microsoft.com/office/officeart/2005/8/layout/pList1"/>
    <dgm:cxn modelId="{7A5442AC-4409-4FD1-9E82-9221BAA9AA5D}" type="presOf" srcId="{98A1770B-11D4-4791-8E8D-29797B134537}" destId="{35ADEB80-C032-431F-9F50-20F4CD77947D}" srcOrd="0" destOrd="0" presId="urn:microsoft.com/office/officeart/2005/8/layout/pList1"/>
    <dgm:cxn modelId="{8A1D3111-71AC-455A-91A1-8113E3BC3439}" type="presOf" srcId="{C9ED130F-F0A7-4F05-ABAB-BAEEB260D2F1}" destId="{FFF40809-259D-42AC-8DA0-10BA72A8255B}" srcOrd="0" destOrd="0" presId="urn:microsoft.com/office/officeart/2005/8/layout/pList1"/>
    <dgm:cxn modelId="{9B3AC0EA-35D8-47DD-AF8E-197E5AEFCE87}" type="presParOf" srcId="{B26A6EF1-6D19-4584-AEDD-A348C653EAE1}" destId="{DABB534A-19E5-4B05-9903-45342E9C5396}" srcOrd="0" destOrd="0" presId="urn:microsoft.com/office/officeart/2005/8/layout/pList1"/>
    <dgm:cxn modelId="{1E34E94E-7085-416C-91B5-20BA7D861AC6}" type="presParOf" srcId="{DABB534A-19E5-4B05-9903-45342E9C5396}" destId="{6A0E04F7-363C-4087-8356-0593B85543DB}" srcOrd="0" destOrd="0" presId="urn:microsoft.com/office/officeart/2005/8/layout/pList1"/>
    <dgm:cxn modelId="{19D02EEE-0BB9-4F92-A99C-54A55BDB6117}" type="presParOf" srcId="{DABB534A-19E5-4B05-9903-45342E9C5396}" destId="{3E0408C6-5C76-4EE2-AED1-4F0A8CD9B928}" srcOrd="1" destOrd="0" presId="urn:microsoft.com/office/officeart/2005/8/layout/pList1"/>
    <dgm:cxn modelId="{F51285B2-36C9-41D0-934E-3C1EEE442351}" type="presParOf" srcId="{B26A6EF1-6D19-4584-AEDD-A348C653EAE1}" destId="{48E3A25B-9B26-4432-AF07-A44CBD11192F}" srcOrd="1" destOrd="0" presId="urn:microsoft.com/office/officeart/2005/8/layout/pList1"/>
    <dgm:cxn modelId="{EE2DF1B3-CD7F-40C6-93BD-3ADF5D2A6A39}" type="presParOf" srcId="{B26A6EF1-6D19-4584-AEDD-A348C653EAE1}" destId="{A2DBAE64-8219-409F-837E-969592951955}" srcOrd="2" destOrd="0" presId="urn:microsoft.com/office/officeart/2005/8/layout/pList1"/>
    <dgm:cxn modelId="{8120734E-B74F-416A-AA53-F3D0134FB5B7}" type="presParOf" srcId="{A2DBAE64-8219-409F-837E-969592951955}" destId="{52440ED0-A086-4637-9613-223455B0B254}" srcOrd="0" destOrd="0" presId="urn:microsoft.com/office/officeart/2005/8/layout/pList1"/>
    <dgm:cxn modelId="{3D3DFFEC-176D-43F4-A9D6-64911FBBCD1E}" type="presParOf" srcId="{A2DBAE64-8219-409F-837E-969592951955}" destId="{35ADEB80-C032-431F-9F50-20F4CD77947D}" srcOrd="1" destOrd="0" presId="urn:microsoft.com/office/officeart/2005/8/layout/pList1"/>
    <dgm:cxn modelId="{2A1AE6BD-608D-4CC5-9B0D-BF374A401ACD}" type="presParOf" srcId="{B26A6EF1-6D19-4584-AEDD-A348C653EAE1}" destId="{BFF010BF-B4B0-45CC-8663-43634C63DFF1}" srcOrd="3" destOrd="0" presId="urn:microsoft.com/office/officeart/2005/8/layout/pList1"/>
    <dgm:cxn modelId="{4F3B68DF-9FE0-46D2-ACA1-97242D071343}" type="presParOf" srcId="{B26A6EF1-6D19-4584-AEDD-A348C653EAE1}" destId="{D1D4DE60-8C71-4657-8846-1B52718AF89D}" srcOrd="4" destOrd="0" presId="urn:microsoft.com/office/officeart/2005/8/layout/pList1"/>
    <dgm:cxn modelId="{17E6600E-65AD-478A-9006-5668E1B6B4AE}" type="presParOf" srcId="{D1D4DE60-8C71-4657-8846-1B52718AF89D}" destId="{A7B5651E-9D5D-46DA-8CA7-FE4C55D68C6F}" srcOrd="0" destOrd="0" presId="urn:microsoft.com/office/officeart/2005/8/layout/pList1"/>
    <dgm:cxn modelId="{5A86870A-EC64-4991-804B-CED336980565}" type="presParOf" srcId="{D1D4DE60-8C71-4657-8846-1B52718AF89D}" destId="{6E54F264-BE08-4B0F-AB47-44E946D5A8E4}" srcOrd="1" destOrd="0" presId="urn:microsoft.com/office/officeart/2005/8/layout/pList1"/>
    <dgm:cxn modelId="{ACB7D21F-E787-49FF-A2D8-7BC7248057FF}" type="presParOf" srcId="{B26A6EF1-6D19-4584-AEDD-A348C653EAE1}" destId="{3A3ADAE7-2BAC-47AE-A167-518BC77E65C8}" srcOrd="5" destOrd="0" presId="urn:microsoft.com/office/officeart/2005/8/layout/pList1"/>
    <dgm:cxn modelId="{7A1C4363-2807-4E19-98C1-35E97590EB65}" type="presParOf" srcId="{B26A6EF1-6D19-4584-AEDD-A348C653EAE1}" destId="{AC45D7CC-7206-4A6A-9E19-59C63E77335B}" srcOrd="6" destOrd="0" presId="urn:microsoft.com/office/officeart/2005/8/layout/pList1"/>
    <dgm:cxn modelId="{798C7352-8985-4C3D-A4E3-B5E5F7A908C4}" type="presParOf" srcId="{AC45D7CC-7206-4A6A-9E19-59C63E77335B}" destId="{54ECBD58-0D4A-4AB7-A6D2-8025B45272BA}" srcOrd="0" destOrd="0" presId="urn:microsoft.com/office/officeart/2005/8/layout/pList1"/>
    <dgm:cxn modelId="{694ABB80-DDDC-4A00-9CB0-2F45176DA9AF}" type="presParOf" srcId="{AC45D7CC-7206-4A6A-9E19-59C63E77335B}" destId="{49EAD456-7A26-47E7-95E1-41674BE116A2}" srcOrd="1" destOrd="0" presId="urn:microsoft.com/office/officeart/2005/8/layout/pList1"/>
    <dgm:cxn modelId="{81A34AC6-C8C8-4486-AC4F-AE97A194F2B9}" type="presParOf" srcId="{B26A6EF1-6D19-4584-AEDD-A348C653EAE1}" destId="{FFF40809-259D-42AC-8DA0-10BA72A8255B}" srcOrd="7" destOrd="0" presId="urn:microsoft.com/office/officeart/2005/8/layout/pList1"/>
    <dgm:cxn modelId="{40B442A0-F510-46C8-ACB3-2AC6F5A9B7DA}" type="presParOf" srcId="{B26A6EF1-6D19-4584-AEDD-A348C653EAE1}" destId="{992B6DF2-EFE0-4100-820D-ED50E669EC2F}" srcOrd="8" destOrd="0" presId="urn:microsoft.com/office/officeart/2005/8/layout/pList1"/>
    <dgm:cxn modelId="{A5E8A05C-F2FB-4BD9-AC2D-A67BA1AB6F26}" type="presParOf" srcId="{992B6DF2-EFE0-4100-820D-ED50E669EC2F}" destId="{2442359A-22BE-498E-9964-5E3DBEC8C29A}" srcOrd="0" destOrd="0" presId="urn:microsoft.com/office/officeart/2005/8/layout/pList1"/>
    <dgm:cxn modelId="{BBB9CCF1-5334-4866-9B88-62A828FC3EE0}" type="presParOf" srcId="{992B6DF2-EFE0-4100-820D-ED50E669EC2F}" destId="{EB3F402A-C336-4F0C-9A43-7A94B0CA2035}" srcOrd="1" destOrd="0" presId="urn:microsoft.com/office/officeart/2005/8/layout/p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829DF5B-4501-4D45-B1C2-52DEE1D275D7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1F3EE8D-E04B-4FF6-B797-52416BD22E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364" y="428604"/>
            <a:ext cx="5777132" cy="571504"/>
          </a:xfrm>
        </p:spPr>
        <p:txBody>
          <a:bodyPr/>
          <a:lstStyle/>
          <a:p>
            <a:r>
              <a:rPr lang="uk-UA" dirty="0" smtClean="0"/>
              <a:t>Що таке живопис?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1928802"/>
            <a:ext cx="5500726" cy="4643470"/>
          </a:xfrm>
        </p:spPr>
        <p:txBody>
          <a:bodyPr>
            <a:normAutofit/>
          </a:bodyPr>
          <a:lstStyle/>
          <a:p>
            <a:r>
              <a:rPr lang="uk-UA" sz="2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ЖИВОПИС (малярство)</a:t>
            </a:r>
            <a:r>
              <a:rPr lang="uk-UA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вид образотворчого мистецтва, пов’язаний з передачею зорових образів шляхом нанесення кольорових матеріалів на зображальній площині, а також твори мистецтва, виконані в такий спосіб.</a:t>
            </a:r>
            <a:endParaRPr lang="ru-RU" sz="2400" b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94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27" name="Picture 3" descr="C:\Users\Jura\Desktop\картини\6a13421759-kartiny-panno-lyubov-na-dvoih-n49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428892" cy="3337012"/>
          </a:xfrm>
          <a:prstGeom prst="rect">
            <a:avLst/>
          </a:prstGeom>
          <a:noFill/>
        </p:spPr>
      </p:pic>
      <p:pic>
        <p:nvPicPr>
          <p:cNvPr id="1029" name="Picture 5" descr="C:\Users\Jura\Desktop\картини\6a7def9e85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86190"/>
            <a:ext cx="2428892" cy="273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466465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42910" y="142852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0" i="1" dirty="0" smtClean="0">
                <a:cs typeface="Arial" charset="0"/>
              </a:rPr>
              <a:t>І. Айвазовський</a:t>
            </a:r>
            <a:r>
              <a:rPr lang="uk-UA" sz="2000" b="0" dirty="0" smtClean="0">
                <a:cs typeface="Arial" charset="0"/>
              </a:rPr>
              <a:t>. Чорне море</a:t>
            </a:r>
            <a:endParaRPr lang="uk-UA" sz="2000" b="0" dirty="0">
              <a:cs typeface="Arial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00438"/>
            <a:ext cx="40108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71480"/>
            <a:ext cx="3714776" cy="275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375397"/>
            <a:ext cx="4643470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53356" cy="1000108"/>
          </a:xfrm>
        </p:spPr>
        <p:txBody>
          <a:bodyPr/>
          <a:lstStyle/>
          <a:p>
            <a:r>
              <a:rPr lang="ru-RU" altLang="zh-CN" dirty="0" err="1" smtClean="0">
                <a:solidFill>
                  <a:srgbClr val="0066FF"/>
                </a:solidFill>
              </a:rPr>
              <a:t>Монументальн</a:t>
            </a:r>
            <a:r>
              <a:rPr lang="uk-UA" altLang="zh-CN" dirty="0" err="1" smtClean="0">
                <a:solidFill>
                  <a:srgbClr val="0066FF"/>
                </a:solidFill>
              </a:rPr>
              <a:t>ий</a:t>
            </a:r>
            <a:r>
              <a:rPr lang="ru-RU" altLang="zh-CN" dirty="0" smtClean="0">
                <a:solidFill>
                  <a:srgbClr val="0066FF"/>
                </a:solidFill>
              </a:rPr>
              <a:t> </a:t>
            </a:r>
            <a:r>
              <a:rPr lang="ru-RU" altLang="zh-CN" dirty="0" err="1" smtClean="0">
                <a:solidFill>
                  <a:srgbClr val="0066FF"/>
                </a:solidFill>
              </a:rPr>
              <a:t>живопис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5000660" cy="235745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ru-RU" altLang="zh-CN" sz="2800" dirty="0" err="1" smtClean="0"/>
              <a:t>філософсько-епічне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розуміння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дійсності</a:t>
            </a:r>
            <a:r>
              <a:rPr lang="ru-RU" altLang="zh-CN" sz="2800" dirty="0" smtClean="0"/>
              <a:t>;</a:t>
            </a:r>
          </a:p>
          <a:p>
            <a:pPr>
              <a:lnSpc>
                <a:spcPct val="90000"/>
              </a:lnSpc>
            </a:pPr>
            <a:r>
              <a:rPr lang="ru-RU" altLang="zh-CN" sz="2800" dirty="0" err="1" smtClean="0"/>
              <a:t>суспільно-значимий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зміст</a:t>
            </a:r>
            <a:r>
              <a:rPr lang="ru-RU" altLang="zh-CN" sz="2800" dirty="0" smtClean="0"/>
              <a:t>;</a:t>
            </a:r>
          </a:p>
          <a:p>
            <a:pPr>
              <a:lnSpc>
                <a:spcPct val="90000"/>
              </a:lnSpc>
            </a:pPr>
            <a:r>
              <a:rPr lang="ru-RU" altLang="zh-CN" sz="2800" dirty="0" err="1" smtClean="0"/>
              <a:t>масштабність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задуму</a:t>
            </a:r>
            <a:r>
              <a:rPr lang="ru-RU" altLang="zh-CN" sz="2800" dirty="0" smtClean="0"/>
              <a:t>;</a:t>
            </a:r>
          </a:p>
          <a:p>
            <a:pPr>
              <a:lnSpc>
                <a:spcPct val="90000"/>
              </a:lnSpc>
            </a:pPr>
            <a:r>
              <a:rPr lang="ru-RU" altLang="zh-CN" sz="2800" dirty="0" err="1" smtClean="0"/>
              <a:t>громадянський</a:t>
            </a:r>
            <a:r>
              <a:rPr lang="ru-RU" altLang="zh-CN" sz="2800" dirty="0" smtClean="0"/>
              <a:t> пафос;</a:t>
            </a:r>
          </a:p>
          <a:p>
            <a:pPr>
              <a:lnSpc>
                <a:spcPct val="90000"/>
              </a:lnSpc>
            </a:pPr>
            <a:r>
              <a:rPr lang="ru-RU" altLang="zh-CN" sz="2800" dirty="0" err="1" smtClean="0"/>
              <a:t>звернення</a:t>
            </a:r>
            <a:r>
              <a:rPr lang="ru-RU" altLang="zh-CN" sz="2800" dirty="0" smtClean="0"/>
              <a:t> до </a:t>
            </a:r>
            <a:r>
              <a:rPr lang="ru-RU" altLang="zh-CN" sz="2800" dirty="0" err="1" smtClean="0"/>
              <a:t>великої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колективної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аудиторії</a:t>
            </a:r>
            <a:r>
              <a:rPr lang="ru-RU" altLang="zh-CN" sz="2800" dirty="0" smtClean="0"/>
              <a:t> </a:t>
            </a:r>
            <a:r>
              <a:rPr lang="ru-RU" altLang="zh-CN" sz="2800" dirty="0" err="1" smtClean="0"/>
              <a:t>тощо</a:t>
            </a:r>
            <a:r>
              <a:rPr lang="ru-RU" altLang="zh-CN" sz="2800" dirty="0" smtClean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5532" y="3643314"/>
            <a:ext cx="444846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4339170" cy="307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071546"/>
            <a:ext cx="2571768" cy="239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7696200" cy="200024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Монументальний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живопис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тісно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пов’язаний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з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архітектурою</a:t>
            </a:r>
            <a:r>
              <a:rPr lang="ru-RU" altLang="zh-CN" sz="2400" dirty="0" smtClean="0"/>
              <a:t>. </a:t>
            </a:r>
            <a:endParaRPr lang="uk-UA" altLang="zh-CN" sz="2400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uk-UA" altLang="zh-CN" sz="2400" dirty="0" smtClean="0"/>
              <a:t>   Твори живопису великого розміру, створені для прикрас </a:t>
            </a:r>
            <a:r>
              <a:rPr lang="uk-UA" altLang="zh-CN" sz="2400" dirty="0" err="1" smtClean="0"/>
              <a:t>архітеркурних</a:t>
            </a:r>
            <a:r>
              <a:rPr lang="uk-UA" altLang="zh-CN" sz="2400" dirty="0" smtClean="0"/>
              <a:t> споруд та ансамблів (стінні розписи, мозаїка, гобелени тощо).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844" y="1928802"/>
            <a:ext cx="4383087" cy="452596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286512" cy="785794"/>
          </a:xfrm>
        </p:spPr>
        <p:txBody>
          <a:bodyPr/>
          <a:lstStyle/>
          <a:p>
            <a:r>
              <a:rPr lang="uk-UA" i="1" dirty="0" smtClean="0">
                <a:cs typeface="Arial" charset="0"/>
              </a:rPr>
              <a:t>Джотто</a:t>
            </a:r>
            <a:r>
              <a:rPr lang="uk-UA" dirty="0" smtClean="0">
                <a:cs typeface="Arial" charset="0"/>
              </a:rPr>
              <a:t>.</a:t>
            </a:r>
            <a:r>
              <a:rPr lang="en-US" dirty="0" smtClean="0">
                <a:cs typeface="Arial" charset="0"/>
              </a:rPr>
              <a:t> </a:t>
            </a:r>
            <a:r>
              <a:rPr lang="uk-UA" dirty="0" smtClean="0">
                <a:cs typeface="Arial" charset="0"/>
              </a:rPr>
              <a:t>Втеча до Єгипту. </a:t>
            </a:r>
            <a:r>
              <a:rPr lang="uk-UA" i="1" dirty="0" smtClean="0">
                <a:cs typeface="Arial" charset="0"/>
              </a:rPr>
              <a:t>Фреска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282" y="571479"/>
            <a:ext cx="4012606" cy="4143405"/>
          </a:xfrm>
          <a:prstGeom prst="rect">
            <a:avLst/>
          </a:prstGeom>
          <a:noFill/>
          <a:ln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8802"/>
            <a:ext cx="4610093" cy="46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7696200" cy="1143008"/>
          </a:xfrm>
        </p:spPr>
        <p:txBody>
          <a:bodyPr/>
          <a:lstStyle/>
          <a:p>
            <a:r>
              <a:rPr lang="uk-UA" dirty="0" smtClean="0">
                <a:cs typeface="Arial" charset="0"/>
              </a:rPr>
              <a:t>Мозаїка Софійського собору</a:t>
            </a:r>
            <a:r>
              <a:rPr lang="en-US" dirty="0" smtClean="0">
                <a:cs typeface="Arial" charset="0"/>
              </a:rPr>
              <a:t> </a:t>
            </a:r>
            <a:r>
              <a:rPr lang="uk-UA" dirty="0" smtClean="0">
                <a:cs typeface="Arial" charset="0"/>
              </a:rPr>
              <a:t>в Києві. Оранта (Богоматір</a:t>
            </a:r>
            <a:r>
              <a:rPr lang="en-US" dirty="0" smtClean="0">
                <a:cs typeface="Arial" charset="0"/>
              </a:rPr>
              <a:t>)</a:t>
            </a:r>
            <a:endParaRPr lang="uk-UA" dirty="0" smtClean="0"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3643338" cy="502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5127" y="2071678"/>
            <a:ext cx="525887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</a:t>
            </a:r>
            <a:r>
              <a:rPr lang="uk-UA" sz="5400" dirty="0" smtClean="0"/>
              <a:t>Мова живопису </a:t>
            </a:r>
            <a:endParaRPr lang="ru-RU" sz="5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357299"/>
          <a:ext cx="757242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00990" cy="714356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66FF"/>
                </a:solidFill>
              </a:rPr>
              <a:t>Художні засоби живопису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6615130" cy="48463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sz="2400" dirty="0" smtClean="0"/>
              <a:t>-  </a:t>
            </a:r>
            <a:r>
              <a:rPr lang="uk-UA" sz="2800" i="1" dirty="0" smtClean="0">
                <a:solidFill>
                  <a:srgbClr val="0066FF"/>
                </a:solidFill>
              </a:rPr>
              <a:t>колір</a:t>
            </a:r>
            <a:r>
              <a:rPr lang="uk-UA" sz="2800" dirty="0" smtClean="0">
                <a:solidFill>
                  <a:srgbClr val="0066FF"/>
                </a:solidFill>
              </a:rPr>
              <a:t> </a:t>
            </a:r>
            <a:r>
              <a:rPr lang="uk-UA" sz="2800" dirty="0" smtClean="0"/>
              <a:t>як головний компонент живопису. Сполучення кольорів у картині створює її колорит. Колір у живописі є головним способом зображення;</a:t>
            </a:r>
          </a:p>
          <a:p>
            <a:pPr>
              <a:lnSpc>
                <a:spcPct val="80000"/>
              </a:lnSpc>
            </a:pPr>
            <a:r>
              <a:rPr lang="uk-UA" sz="2800" dirty="0" smtClean="0"/>
              <a:t> </a:t>
            </a:r>
            <a:r>
              <a:rPr lang="uk-UA" sz="2800" i="1" dirty="0" smtClean="0"/>
              <a:t>-  </a:t>
            </a:r>
            <a:r>
              <a:rPr lang="uk-UA" sz="2800" i="1" dirty="0" smtClean="0">
                <a:solidFill>
                  <a:srgbClr val="0066FF"/>
                </a:solidFill>
              </a:rPr>
              <a:t>фактура</a:t>
            </a:r>
            <a:r>
              <a:rPr lang="uk-UA" sz="2800" dirty="0" smtClean="0"/>
              <a:t> - різні способи накладання фарб. Розрізняють загладжену і не загладжену фактуру;</a:t>
            </a:r>
          </a:p>
        </p:txBody>
      </p:sp>
      <p:pic>
        <p:nvPicPr>
          <p:cNvPr id="2050" name="Picture 2" descr="C:\Users\Jura\Desktop\картини\9ee20803309-kartiny-panno-natyurmort-piony-n42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6413" y="3857629"/>
            <a:ext cx="3787587" cy="3000372"/>
          </a:xfrm>
          <a:prstGeom prst="rect">
            <a:avLst/>
          </a:prstGeom>
          <a:noFill/>
        </p:spPr>
      </p:pic>
      <p:pic>
        <p:nvPicPr>
          <p:cNvPr id="2052" name="Picture 4" descr="C:\Users\Jura\Desktop\картини\sakura_karpova_sasha_1285785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71942"/>
            <a:ext cx="5102146" cy="2528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7696200" cy="2571744"/>
          </a:xfrm>
        </p:spPr>
        <p:txBody>
          <a:bodyPr/>
          <a:lstStyle/>
          <a:p>
            <a:r>
              <a:rPr lang="uk-UA" sz="2400" i="1" dirty="0" smtClean="0"/>
              <a:t>- </a:t>
            </a:r>
            <a:r>
              <a:rPr lang="uk-UA" sz="2400" i="1" dirty="0" smtClean="0">
                <a:solidFill>
                  <a:srgbClr val="0066FF"/>
                </a:solidFill>
              </a:rPr>
              <a:t>світлотінь</a:t>
            </a:r>
            <a:r>
              <a:rPr lang="uk-UA" sz="2400" dirty="0" smtClean="0"/>
              <a:t> - співвідношення світла і тіні в картині. Вона використовується як спосіб зображення, створюючи ілюзію простору, підкреслює центральні частини художнього образа, створює емоційний настрій, має символічне значення;</a:t>
            </a:r>
          </a:p>
          <a:p>
            <a:endParaRPr lang="ru-RU" dirty="0"/>
          </a:p>
        </p:txBody>
      </p:sp>
      <p:pic>
        <p:nvPicPr>
          <p:cNvPr id="6146" name="Picture 2" descr="C:\Users\Jura\Desktop\картини\Колисной Г. Квіти маку. 50х70. х.м 2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9322" y="2643182"/>
            <a:ext cx="4564225" cy="4000504"/>
          </a:xfrm>
          <a:prstGeom prst="rect">
            <a:avLst/>
          </a:prstGeom>
          <a:noFill/>
        </p:spPr>
      </p:pic>
      <p:pic>
        <p:nvPicPr>
          <p:cNvPr id="6147" name="Picture 3" descr="C:\Users\Jura\Desktop\картини\posleutrennejprogul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71744"/>
            <a:ext cx="4247771" cy="3419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0"/>
            <a:ext cx="7196166" cy="335758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sz="2800" dirty="0" smtClean="0"/>
              <a:t>-  </a:t>
            </a:r>
            <a:r>
              <a:rPr lang="uk-UA" sz="2800" i="1" dirty="0" smtClean="0">
                <a:solidFill>
                  <a:srgbClr val="0066FF"/>
                </a:solidFill>
              </a:rPr>
              <a:t>малюнок </a:t>
            </a:r>
            <a:r>
              <a:rPr lang="uk-UA" sz="2800" dirty="0" smtClean="0">
                <a:solidFill>
                  <a:srgbClr val="0066FF"/>
                </a:solidFill>
              </a:rPr>
              <a:t>-</a:t>
            </a:r>
            <a:r>
              <a:rPr lang="uk-UA" sz="2800" dirty="0" smtClean="0"/>
              <a:t> один з найбільш виразних засобів у живописі;</a:t>
            </a:r>
          </a:p>
          <a:p>
            <a:pPr>
              <a:lnSpc>
                <a:spcPct val="80000"/>
              </a:lnSpc>
            </a:pPr>
            <a:r>
              <a:rPr lang="uk-UA" sz="2800" dirty="0" smtClean="0"/>
              <a:t>- </a:t>
            </a:r>
            <a:r>
              <a:rPr lang="uk-UA" sz="2800" i="1" dirty="0" smtClean="0">
                <a:solidFill>
                  <a:srgbClr val="0066FF"/>
                </a:solidFill>
              </a:rPr>
              <a:t>перспектива</a:t>
            </a:r>
            <a:r>
              <a:rPr lang="uk-UA" sz="2800" i="1" dirty="0" smtClean="0"/>
              <a:t> </a:t>
            </a:r>
            <a:r>
              <a:rPr lang="uk-UA" sz="2800" dirty="0" smtClean="0"/>
              <a:t>- спосіб створення просторового ефекту на площині. Історія живопису знає пряму і зворотну перспективу (ікони). Крім цього, розрізняють лінійну перспективу, де всі лінії картини сходяться в одній точці, яка розташована на 1/3  горизонту;</a:t>
            </a:r>
          </a:p>
        </p:txBody>
      </p:sp>
      <p:pic>
        <p:nvPicPr>
          <p:cNvPr id="3074" name="Picture 2" descr="C:\Users\Jura\Desktop\картини\c1d12927719-kartiny-panno-kartina-maslom-ugolok-italii-n05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357562"/>
            <a:ext cx="4979210" cy="3500438"/>
          </a:xfrm>
          <a:prstGeom prst="rect">
            <a:avLst/>
          </a:prstGeom>
          <a:noFill/>
        </p:spPr>
      </p:pic>
      <p:pic>
        <p:nvPicPr>
          <p:cNvPr id="3075" name="Picture 3" descr="C:\Users\Jura\Desktop\картини\b2a14885991-materialy-dlya-tvorchestva-nabor-dlya-obemnoj-n53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0264" y="3357562"/>
            <a:ext cx="3419423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ra\Desktop\картини\ро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857496"/>
            <a:ext cx="3571868" cy="3557047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0"/>
            <a:ext cx="7786710" cy="2214554"/>
          </a:xfrm>
        </p:spPr>
        <p:txBody>
          <a:bodyPr>
            <a:normAutofit lnSpcReduction="10000"/>
          </a:bodyPr>
          <a:lstStyle/>
          <a:p>
            <a:r>
              <a:rPr lang="uk-UA" sz="2800" dirty="0" smtClean="0"/>
              <a:t>-  </a:t>
            </a:r>
            <a:r>
              <a:rPr lang="uk-UA" sz="2800" i="1" dirty="0" smtClean="0">
                <a:solidFill>
                  <a:srgbClr val="0066FF"/>
                </a:solidFill>
              </a:rPr>
              <a:t>ритм</a:t>
            </a:r>
            <a:r>
              <a:rPr lang="uk-UA" sz="2800" dirty="0" smtClean="0"/>
              <a:t> як композиційний спосіб також використовується при створенні мальовничих образів (наприклад, картина А. Дейнеки "Оборона Петрограда" чи Ван </a:t>
            </a:r>
            <a:r>
              <a:rPr lang="uk-UA" sz="2800" dirty="0" err="1" smtClean="0"/>
              <a:t>Гога</a:t>
            </a:r>
            <a:r>
              <a:rPr lang="uk-UA" sz="2800" dirty="0" smtClean="0"/>
              <a:t> "Прогулянка в'язнів");</a:t>
            </a:r>
          </a:p>
          <a:p>
            <a:endParaRPr lang="ru-RU" dirty="0"/>
          </a:p>
        </p:txBody>
      </p:sp>
      <p:pic>
        <p:nvPicPr>
          <p:cNvPr id="4100" name="Picture 4" descr="C:\Users\Jura\Desktop\картини\Копия М.Сатарова. Идиллия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500306"/>
            <a:ext cx="5072098" cy="4125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00948" cy="1251572"/>
          </a:xfrm>
        </p:spPr>
        <p:txBody>
          <a:bodyPr>
            <a:normAutofit fontScale="90000"/>
          </a:bodyPr>
          <a:lstStyle/>
          <a:p>
            <a:r>
              <a:rPr lang="uk-UA" sz="4000" dirty="0" smtClean="0"/>
              <a:t>Види живопису з</a:t>
            </a:r>
            <a:r>
              <a:rPr lang="ru-RU" sz="4000" dirty="0" smtClean="0"/>
              <a:t>а </a:t>
            </a:r>
            <a:r>
              <a:rPr lang="ru-RU" sz="4000" dirty="0" err="1" smtClean="0"/>
              <a:t>призначенням</a:t>
            </a:r>
            <a:r>
              <a:rPr lang="ru-RU" sz="4000" dirty="0" smtClean="0"/>
              <a:t> та </a:t>
            </a:r>
            <a:r>
              <a:rPr lang="uk-UA" sz="4000" dirty="0" smtClean="0"/>
              <a:t>ос</a:t>
            </a:r>
            <a:r>
              <a:rPr lang="ru-RU" sz="4000" dirty="0" err="1" smtClean="0"/>
              <a:t>обливостями</a:t>
            </a:r>
            <a:r>
              <a:rPr lang="ru-RU" sz="4000" dirty="0" smtClean="0"/>
              <a:t> </a:t>
            </a:r>
            <a:r>
              <a:rPr lang="uk-UA" sz="4000" dirty="0" smtClean="0"/>
              <a:t> </a:t>
            </a:r>
            <a:r>
              <a:rPr lang="ru-RU" sz="4000" dirty="0" err="1" smtClean="0"/>
              <a:t>художнього</a:t>
            </a:r>
            <a:r>
              <a:rPr lang="ru-RU" sz="4000" dirty="0" smtClean="0"/>
              <a:t> </a:t>
            </a:r>
            <a:r>
              <a:rPr lang="ru-RU" sz="4000" dirty="0" err="1" smtClean="0"/>
              <a:t>виконання</a:t>
            </a:r>
            <a:endParaRPr lang="ru-RU" dirty="0"/>
          </a:p>
        </p:txBody>
      </p:sp>
      <p:graphicFrame>
        <p:nvGraphicFramePr>
          <p:cNvPr id="5122" name="Organization Chart 2"/>
          <p:cNvGraphicFramePr>
            <a:graphicFrameLocks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compatibility">
            <com:legacyDrawing xmlns:com="http://schemas.openxmlformats.org/drawingml/2006/compatibility" spid="_x0000_s512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7715304" cy="1071546"/>
          </a:xfrm>
        </p:spPr>
        <p:txBody>
          <a:bodyPr/>
          <a:lstStyle/>
          <a:p>
            <a:r>
              <a:rPr lang="ru-RU" altLang="zh-CN" dirty="0" err="1" smtClean="0">
                <a:solidFill>
                  <a:srgbClr val="0066FF"/>
                </a:solidFill>
              </a:rPr>
              <a:t>Декоративний</a:t>
            </a:r>
            <a:r>
              <a:rPr lang="ru-RU" altLang="zh-CN" dirty="0" smtClean="0">
                <a:solidFill>
                  <a:srgbClr val="0066FF"/>
                </a:solidFill>
              </a:rPr>
              <a:t> </a:t>
            </a:r>
            <a:r>
              <a:rPr lang="ru-RU" altLang="zh-CN" dirty="0" err="1" smtClean="0">
                <a:solidFill>
                  <a:srgbClr val="0066FF"/>
                </a:solidFill>
              </a:rPr>
              <a:t>живопис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7553356" cy="2071702"/>
          </a:xfrm>
        </p:spPr>
        <p:txBody>
          <a:bodyPr/>
          <a:lstStyle/>
          <a:p>
            <a:r>
              <a:rPr lang="uk-UA" sz="2800" dirty="0" smtClean="0"/>
              <a:t>вид живопису, який призначений для прикрашання архітектурного ансамблю або до творів декоративно-ужиткового мистецтва.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429000"/>
            <a:ext cx="4893453" cy="326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88398"/>
            <a:ext cx="3429024" cy="426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4500594" cy="1428736"/>
          </a:xfrm>
        </p:spPr>
        <p:txBody>
          <a:bodyPr>
            <a:normAutofit/>
          </a:bodyPr>
          <a:lstStyle/>
          <a:p>
            <a:r>
              <a:rPr lang="uk-UA" b="0" dirty="0" smtClean="0">
                <a:cs typeface="Arial" charset="0"/>
              </a:rPr>
              <a:t>Вітраж собору</a:t>
            </a:r>
            <a:br>
              <a:rPr lang="uk-UA" b="0" dirty="0" smtClean="0">
                <a:cs typeface="Arial" charset="0"/>
              </a:rPr>
            </a:br>
            <a:r>
              <a:rPr lang="uk-UA" b="0" dirty="0" smtClean="0">
                <a:cs typeface="Arial" charset="0"/>
              </a:rPr>
              <a:t>Норт3Дам де Парі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00372"/>
            <a:ext cx="4762490" cy="357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2"/>
            <a:ext cx="4286240" cy="294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429000"/>
            <a:ext cx="3500430" cy="28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053290" cy="857232"/>
          </a:xfrm>
        </p:spPr>
        <p:txBody>
          <a:bodyPr>
            <a:normAutofit/>
          </a:bodyPr>
          <a:lstStyle/>
          <a:p>
            <a:r>
              <a:rPr lang="ru-RU" altLang="zh-CN" dirty="0" err="1" smtClean="0">
                <a:solidFill>
                  <a:srgbClr val="CC00FF"/>
                </a:solidFill>
              </a:rPr>
              <a:t>Станковий</a:t>
            </a:r>
            <a:r>
              <a:rPr lang="ru-RU" altLang="zh-CN" dirty="0" smtClean="0">
                <a:solidFill>
                  <a:srgbClr val="CC00FF"/>
                </a:solidFill>
              </a:rPr>
              <a:t> </a:t>
            </a:r>
            <a:r>
              <a:rPr lang="ru-RU" altLang="zh-CN" dirty="0" err="1" smtClean="0">
                <a:solidFill>
                  <a:srgbClr val="CC00FF"/>
                </a:solidFill>
              </a:rPr>
              <a:t>живопис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4857784" cy="5786478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Вид  живопису, який  об’єднує твори, що мають самостійне значення і не пов’язані з архітектурним ансамблем. </a:t>
            </a:r>
          </a:p>
          <a:p>
            <a:r>
              <a:rPr lang="uk-UA" sz="2400" dirty="0" smtClean="0"/>
              <a:t>Станковий живопис  походить від слова «станок» — мольберт, на який ставиться приготовлена основа — картон, дошка, полотно для малювання картин. Твори такого виду живопису можна переносити, зберігати в житлових приміщеннях, установах, музеях тощо.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94" y="785794"/>
            <a:ext cx="3833806" cy="314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000504"/>
            <a:ext cx="3143272" cy="273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411</Words>
  <Application>Microsoft Office PowerPoint</Application>
  <PresentationFormat>Экран (4:3)</PresentationFormat>
  <Paragraphs>53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Що таке живопис?</vt:lpstr>
      <vt:lpstr>Художні засоби живопису </vt:lpstr>
      <vt:lpstr>Слайд 3</vt:lpstr>
      <vt:lpstr>Слайд 4</vt:lpstr>
      <vt:lpstr>Слайд 5</vt:lpstr>
      <vt:lpstr>Види живопису за призначенням та особливостями  художнього виконання</vt:lpstr>
      <vt:lpstr>Декоративний живопис</vt:lpstr>
      <vt:lpstr>Вітраж собору Норт3Дам де Парі</vt:lpstr>
      <vt:lpstr>Станковий живопис</vt:lpstr>
      <vt:lpstr>Слайд 10</vt:lpstr>
      <vt:lpstr>Монументальний живопис</vt:lpstr>
      <vt:lpstr>Слайд 12</vt:lpstr>
      <vt:lpstr>Слайд 13</vt:lpstr>
      <vt:lpstr>Слайд 14</vt:lpstr>
      <vt:lpstr>      Мова живопису 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Що таке живопис?</dc:title>
  <dc:creator>Jura</dc:creator>
  <cp:lastModifiedBy>ADMIN</cp:lastModifiedBy>
  <cp:revision>8</cp:revision>
  <dcterms:created xsi:type="dcterms:W3CDTF">2014-10-15T14:39:47Z</dcterms:created>
  <dcterms:modified xsi:type="dcterms:W3CDTF">2014-10-15T17:53:28Z</dcterms:modified>
</cp:coreProperties>
</file>