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7" r:id="rId4"/>
    <p:sldId id="259" r:id="rId5"/>
    <p:sldId id="26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A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A58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8072494" cy="928694"/>
          </a:xfrm>
        </p:spPr>
        <p:txBody>
          <a:bodyPr>
            <a:noAutofit/>
          </a:bodyPr>
          <a:lstStyle/>
          <a:p>
            <a:pPr algn="ctr"/>
            <a:r>
              <a:rPr lang="es-ES" sz="5400" i="1" dirty="0" smtClean="0">
                <a:latin typeface="Adobe Song Std L" pitchFamily="18" charset="-128"/>
                <a:ea typeface="Adobe Song Std L" pitchFamily="18" charset="-128"/>
              </a:rPr>
              <a:t>Francisco José de Goya</a:t>
            </a:r>
            <a:endParaRPr lang="ru-RU" sz="5400" i="1" dirty="0"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uk-UA" dirty="0" err="1" smtClean="0"/>
              <a:t>“Маха”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24038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Двома з найвідоміших картин Гойї є 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Маха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оголена» 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de-DE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maja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desnuda</a:t>
            </a:r>
            <a:r>
              <a:rPr lang="de-DE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(1797—1800, </a:t>
            </a:r>
            <a:r>
              <a:rPr lang="uk-UA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Прадо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Маха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одягнена» 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de-DE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maja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vestida</a:t>
            </a:r>
            <a:r>
              <a:rPr lang="de-DE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(1800—1803,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Прадо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 Вони зображують одну й ту саму жінку в тій самій позі відповідно оголену та одягнену. Він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намалював</a:t>
            </a:r>
            <a:r>
              <a:rPr lang="uk-UA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«Маху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одягнену»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у відповідь на обурення в іспанському суспільстві після попередньої, оголеної. Без будь-яких претензій на алегоричний чи міфічний зміст, ця картина була першим у західному мистецтві абсолютно світським зображенням жіночого 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ню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у повний зріст. Гойя відмовився домалювати вбрання на ній, і замість цього створив нове полотно.</a:t>
            </a:r>
          </a:p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Особу Махи точно не визначено. Найпопулярнішими є версії, що це герцогиня Альба, з якою Гойя, начебто, мав стосунки, або ж коханка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Мануеля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Годоя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Manuel </a:t>
            </a:r>
            <a:r>
              <a:rPr lang="de-DE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 Godoy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який пізніше й став власником картин. Жодна з цих теорій не була доведена, і досі залишається можливим варіант, що картини представляють якийсь узагальнений ідеалізований образ. У 1808 році картини було вилучено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Фердинандом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VII,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у 1813 році Інквізиція конфіскувала обидві роботи як непристойні.</a:t>
            </a:r>
          </a:p>
          <a:p>
            <a:endParaRPr lang="uk-U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ya_Maja_nag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42427" cy="3571900"/>
          </a:xfrm>
          <a:prstGeom prst="rect">
            <a:avLst/>
          </a:prstGeom>
        </p:spPr>
      </p:pic>
      <p:pic>
        <p:nvPicPr>
          <p:cNvPr id="5" name="Рисунок 4" descr="Goya_Maja_ubra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350" y="3286125"/>
            <a:ext cx="7104650" cy="35718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86644" y="500042"/>
            <a:ext cx="1733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Маха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оголена», 1790—1800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Маха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одягнена», 1802—1805.</a:t>
            </a:r>
            <a:endParaRPr lang="uk-U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uk-UA" dirty="0" smtClean="0"/>
              <a:t>Цитати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Час також малює.</a:t>
            </a:r>
          </a:p>
          <a:p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Фантазія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позбавлена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чудовисько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поєднана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ним, вона —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чудес.</a:t>
            </a:r>
          </a:p>
          <a:p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Сон розуму породжує чудовиськ.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 :)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643998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Іспанський художник </a:t>
            </a:r>
            <a:r>
              <a:rPr lang="uk-UA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 гравер , один з перших і найбільш яскравих майстрів образотворчого мистецтва епохи романтизму.</a:t>
            </a:r>
            <a:endParaRPr lang="uk-UA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50854591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714488"/>
            <a:ext cx="39147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4972056" cy="524038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Франсіско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Хосе де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Гойя-і-Лусьентес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1746 в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Фуендетодосе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невеликому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загубилося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арагонских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скель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майстра-позолотника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Хосе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Гойї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росло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троє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синів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200px-Goya_self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071546"/>
            <a:ext cx="3252806" cy="548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57256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Освіта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була дуже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поверхове , і тому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Франсіско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все життя писав з промахами . До кінця 1750-х років сім'я переїхала в Сарагосу . Близько 1759 ( іншими словами у віці 13 років)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Франсиско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поступив в учні до районного дизайнеру Хосе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-сан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і -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Мартінесу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. Вчення тривало в межах 3 -х років. Велику частину часу Гойя копіював гравюри, що навряд чи могло йому допомогти наздогнати практичні основи живопису. Правда ,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власне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офіційне замовлення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Франсіско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отримав безпосередньо в дані роки - від районної парафіяльної церкви. Це була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рака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зберігання мощів.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4357686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1786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Гойя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художником при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дворі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Карлоса ІІІ, а у 1789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— художником при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дворі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Карлоса IV.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1795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Байеу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Гойя став директором живописного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Королівської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Сан -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Фернандо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rancisco_de_Goya_y_Lucientes_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04" y="357166"/>
            <a:ext cx="4949296" cy="40406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63560" y="4500570"/>
            <a:ext cx="319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«Родина короля Карлоса 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IV»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09764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1814 році Гойя жив разом із своєю служницею Донною Леокадією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її позашлюбною дочкою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Розарією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Вейсс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Він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продовжував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неперервно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працювати над портретами,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картинами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та іншими творами.</a:t>
            </a:r>
          </a:p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Щоб ізолюватися від людей, Гойя купив будинок біля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Мансанареса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став відомий як </a:t>
            </a:r>
            <a:r>
              <a:rPr lang="de-DE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Будинок глухого чоловіка». Саме там він створив свої 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«Чорні картини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Неспокійний та незадоволений, Гойя виїхав з Іспанії у травні 1824 року до Бордо та Парижу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Він оселився в Бордо. В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ін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малює портрети своїх друзів-емігрантів, оволодіває новою тоді технікою літографії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(серія 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«Бордоські бики»,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1826), створює повну оптимізму картину 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«Молочниця із Бордо»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(1827—1828,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Прадо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 У цей час вплив Гойї на художню культуру починає набувати загальноєвропейського значення.</a:t>
            </a:r>
          </a:p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Повернувся Гойя до Іспанії у 1826 році після чергового періоду хвороб. Незважаючи на теплий прийом, він знову поїхав у Бордо, де й помер в 1828 році у 82-річному віці.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044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3071834" cy="4148457"/>
          </a:xfrm>
        </p:spPr>
      </p:pic>
      <p:sp>
        <p:nvSpPr>
          <p:cNvPr id="6" name="TextBox 5"/>
          <p:cNvSpPr txBox="1"/>
          <p:nvPr/>
        </p:nvSpPr>
        <p:spPr>
          <a:xfrm>
            <a:off x="1000100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uk-U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7417442_goya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500306"/>
            <a:ext cx="5230048" cy="40719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66" y="2071678"/>
            <a:ext cx="266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Із серії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«Бордоські бики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044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42851"/>
            <a:ext cx="3890970" cy="5520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56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Капрічос</a:t>
            </a:r>
            <a:endParaRPr lang="uk-U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Після важкої хвороби на лихоманку у 1792 році Гойя залишився глухим і став відлюдкуватим та заглибленим в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себеВ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результаті з'явилась гірка серія 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гравюр, яка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була опублікована у 1799 році під назвою 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Капрічос</a:t>
            </a:r>
            <a:r>
              <a:rPr lang="uk-UA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»(</a:t>
            </a:r>
            <a:r>
              <a:rPr lang="de-DE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Caprichos</a:t>
            </a:r>
            <a:r>
              <a:rPr lang="de-DE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Темні видіння, зображені у цих гравюрах, частково пояснюються самим автором у його підписі: «Сон розуму породжує чудовиська», вони демонструють гострий, сатиричний розум художника; особливо це помітно в таких гравюрах, як «Полювання на зуби». У цій створеній в два етапи серії з вісімдесяти гравюр Гойя не тільки нападає на людські пороки — легковажність, боягузтво, легковірність, нещирість, тупу жорстокість, бажання жити чужим розумом і т. д. Він ще й висвічує в гротескній формі весь традиційний іспанський порядок, включаючи його найсвятіші ідеали.</a:t>
            </a:r>
            <a:endParaRPr lang="uk-U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pricho_43,_El_sueño_de_la_razón_produce_monstru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7166"/>
            <a:ext cx="4143404" cy="6128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257174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Капрічос</a:t>
            </a:r>
            <a:r>
              <a:rPr lang="uk-UA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“сон</a:t>
            </a:r>
            <a:r>
              <a:rPr lang="uk-UA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породжує </a:t>
            </a:r>
            <a:r>
              <a:rPr lang="uk-UA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жахи”</a:t>
            </a:r>
            <a:endParaRPr lang="uk-UA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729</TotalTime>
  <Words>263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Francisco José de Goya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“Маха”</vt:lpstr>
      <vt:lpstr>Слайд 11</vt:lpstr>
      <vt:lpstr>Цитати</vt:lpstr>
      <vt:lpstr>Дякую за увагу :)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Франциско Гойи</dc:title>
  <cp:lastModifiedBy>Дом</cp:lastModifiedBy>
  <cp:revision>60</cp:revision>
  <dcterms:modified xsi:type="dcterms:W3CDTF">2015-02-14T14:32:51Z</dcterms:modified>
</cp:coreProperties>
</file>