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644E70-BE8E-4E76-A005-0FDA84907AD6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4C9035-9B29-41A3-96E0-CD429D1BFA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Пластичний обмін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544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Взаємозв'язок</a:t>
            </a:r>
            <a:r>
              <a:rPr lang="ru-RU" dirty="0"/>
              <a:t> пластичного і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164" y1="31731" x2="46804" y2="32051"/>
                        <a14:foregroundMark x1="46804" y1="32051" x2="46804" y2="46474"/>
                        <a14:foregroundMark x1="46804" y1="46474" x2="5479" y2="46474"/>
                        <a14:foregroundMark x1="5708" y1="32051" x2="5936" y2="45833"/>
                        <a14:foregroundMark x1="6164" y1="33013" x2="44977" y2="44231"/>
                        <a14:foregroundMark x1="51826" y1="31731" x2="92466" y2="46154"/>
                        <a14:foregroundMark x1="51826" y1="57051" x2="92694" y2="73077"/>
                        <a14:foregroundMark x1="45434" y1="7051" x2="76027" y2="23718"/>
                        <a14:foregroundMark x1="4566" y1="84295" x2="44292" y2="95833"/>
                        <a14:foregroundMark x1="52511" y1="85897" x2="91096" y2="95192"/>
                        <a14:foregroundMark x1="73288" y1="73718" x2="73516" y2="83974"/>
                        <a14:foregroundMark x1="29224" y1="47115" x2="29224" y2="55769"/>
                        <a14:foregroundMark x1="28311" y1="54167" x2="28311" y2="54167"/>
                        <a14:foregroundMark x1="28767" y1="55449" x2="28767" y2="55449"/>
                        <a14:foregroundMark x1="28767" y1="82692" x2="28767" y2="82692"/>
                        <a14:foregroundMark x1="28995" y1="72115" x2="29224" y2="83974"/>
                        <a14:foregroundMark x1="73516" y1="45833" x2="73288" y2="57051"/>
                        <a14:foregroundMark x1="71918" y1="54167" x2="74658" y2="54167"/>
                        <a14:foregroundMark x1="73059" y1="55769" x2="72603" y2="54487"/>
                        <a14:foregroundMark x1="72374" y1="81410" x2="73288" y2="83333"/>
                        <a14:foregroundMark x1="70320" y1="25000" x2="77626" y2="31090"/>
                        <a14:foregroundMark x1="49315" y1="24359" x2="41096" y2="31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0984"/>
            <a:ext cx="6096184" cy="434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02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7408333" cy="2304256"/>
          </a:xfrm>
        </p:spPr>
        <p:txBody>
          <a:bodyPr/>
          <a:lstStyle/>
          <a:p>
            <a:r>
              <a:rPr lang="ru-RU" dirty="0" err="1"/>
              <a:t>Пластичний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-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синтезу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клітині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Синтез </a:t>
            </a:r>
            <a:r>
              <a:rPr lang="ru-RU" dirty="0" err="1"/>
              <a:t>білків</a:t>
            </a:r>
            <a:r>
              <a:rPr lang="ru-RU" dirty="0"/>
              <a:t> з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 з </a:t>
            </a:r>
            <a:r>
              <a:rPr lang="ru-RU" dirty="0" err="1"/>
              <a:t>гліцерину</a:t>
            </a:r>
            <a:r>
              <a:rPr lang="ru-RU" dirty="0"/>
              <a:t> і </a:t>
            </a:r>
            <a:r>
              <a:rPr lang="ru-RU" dirty="0" err="1"/>
              <a:t>жирних</a:t>
            </a:r>
            <a:r>
              <a:rPr lang="ru-RU" dirty="0"/>
              <a:t> кислот -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біосинтезу</a:t>
            </a:r>
            <a:r>
              <a:rPr lang="ru-RU" dirty="0"/>
              <a:t> в </a:t>
            </a:r>
            <a:r>
              <a:rPr lang="ru-RU" dirty="0" err="1"/>
              <a:t>клітині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560840" cy="341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38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6184" y="2420888"/>
            <a:ext cx="7408333" cy="3450696"/>
          </a:xfrm>
        </p:spPr>
        <p:txBody>
          <a:bodyPr/>
          <a:lstStyle/>
          <a:p>
            <a:r>
              <a:rPr lang="ru-RU" dirty="0" err="1"/>
              <a:t>Значення</a:t>
            </a:r>
            <a:r>
              <a:rPr lang="ru-RU" dirty="0"/>
              <a:t> пластичного </a:t>
            </a:r>
            <a:r>
              <a:rPr lang="ru-RU" dirty="0" err="1"/>
              <a:t>обміну</a:t>
            </a:r>
            <a:r>
              <a:rPr lang="ru-RU" dirty="0"/>
              <a:t>: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будівельним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структур;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енергетичному</a:t>
            </a:r>
            <a:r>
              <a:rPr lang="ru-RU" dirty="0"/>
              <a:t> </a:t>
            </a:r>
            <a:r>
              <a:rPr lang="ru-RU" dirty="0" err="1"/>
              <a:t>обміні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Значення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88" y="4077072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6560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00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типом </a:t>
            </a:r>
            <a:r>
              <a:rPr lang="ru-RU" dirty="0" err="1"/>
              <a:t>асиміляції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>
                <a:solidFill>
                  <a:srgbClr val="FF0000"/>
                </a:solidFill>
                <a:hlinkClick r:id="rId2" action="ppaction://hlinksldjump"/>
              </a:rPr>
              <a:t>автотрофними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  <a:hlinkClick r:id="rId3" action="ppaction://hlinksldjump"/>
              </a:rPr>
              <a:t>гетеротрофними</a:t>
            </a:r>
            <a:r>
              <a:rPr lang="ru-RU" dirty="0"/>
              <a:t> і </a:t>
            </a:r>
            <a:r>
              <a:rPr lang="ru-RU" dirty="0" err="1">
                <a:solidFill>
                  <a:srgbClr val="FF0000"/>
                </a:solidFill>
                <a:hlinkClick r:id="rId4" action="ppaction://hlinksldjump"/>
              </a:rPr>
              <a:t>міксотрофними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46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/>
          <a:lstStyle/>
          <a:p>
            <a:r>
              <a:rPr lang="ru-RU" dirty="0" err="1"/>
              <a:t>Автотрофні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з </a:t>
            </a:r>
            <a:r>
              <a:rPr lang="ru-RU" dirty="0" err="1"/>
              <a:t>неорганічних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Автотрофна</a:t>
            </a:r>
            <a:r>
              <a:rPr lang="ru-RU" dirty="0"/>
              <a:t> </a:t>
            </a:r>
            <a:r>
              <a:rPr lang="ru-RU" dirty="0" err="1"/>
              <a:t>асиміляція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284985"/>
            <a:ext cx="5244497" cy="33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7504" y="6164925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81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Гетеротрофна</a:t>
            </a:r>
            <a:r>
              <a:rPr lang="ru-RU" dirty="0"/>
              <a:t> </a:t>
            </a:r>
            <a:r>
              <a:rPr lang="ru-RU" dirty="0" err="1"/>
              <a:t>асиміляція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грибів</a:t>
            </a:r>
            <a:r>
              <a:rPr lang="ru-RU" dirty="0"/>
              <a:t>,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синтезують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з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Гетеротрофна</a:t>
            </a:r>
            <a:r>
              <a:rPr lang="ru-RU" dirty="0"/>
              <a:t> </a:t>
            </a:r>
            <a:r>
              <a:rPr lang="ru-RU" dirty="0" err="1"/>
              <a:t>асиміляція</a:t>
            </a:r>
            <a:r>
              <a:rPr lang="ru-RU" dirty="0"/>
              <a:t> </a:t>
            </a: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1096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9635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Міксотрофна</a:t>
            </a:r>
            <a:r>
              <a:rPr lang="ru-RU" dirty="0"/>
              <a:t> </a:t>
            </a:r>
            <a:r>
              <a:rPr lang="ru-RU" dirty="0" err="1"/>
              <a:t>асиміляція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у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пігмент</a:t>
            </a:r>
            <a:r>
              <a:rPr lang="ru-RU" dirty="0"/>
              <a:t> </a:t>
            </a:r>
            <a:r>
              <a:rPr lang="ru-RU" dirty="0" err="1"/>
              <a:t>хлорофіл</a:t>
            </a:r>
            <a:r>
              <a:rPr lang="ru-RU" dirty="0"/>
              <a:t> і на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автотрофами, а за умов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гетеротрофами.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Міксотрофна</a:t>
            </a:r>
            <a:r>
              <a:rPr lang="ru-RU" dirty="0"/>
              <a:t> </a:t>
            </a:r>
            <a:r>
              <a:rPr lang="ru-RU" dirty="0" err="1"/>
              <a:t>асиміляція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1096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8742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1E1E1E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145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Пластичний обмін</vt:lpstr>
      <vt:lpstr>Взаємозв'язок пластичного і енергетичного обміну</vt:lpstr>
      <vt:lpstr>Презентация PowerPoint</vt:lpstr>
      <vt:lpstr>Значення</vt:lpstr>
      <vt:lpstr>Презентация PowerPoint</vt:lpstr>
      <vt:lpstr>Автотрофна асиміляція. </vt:lpstr>
      <vt:lpstr>Гетеротрофна асиміляція </vt:lpstr>
      <vt:lpstr>Міксотрофна асиміляція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Пластичний обмін</dc:title>
  <dc:creator>User</dc:creator>
  <cp:lastModifiedBy>User</cp:lastModifiedBy>
  <cp:revision>8</cp:revision>
  <dcterms:created xsi:type="dcterms:W3CDTF">2013-12-26T16:33:26Z</dcterms:created>
  <dcterms:modified xsi:type="dcterms:W3CDTF">2013-12-26T21:38:09Z</dcterms:modified>
</cp:coreProperties>
</file>