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F077EFE-2C9B-4634-8D18-8119D54569EB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0BC0F21-514D-4288-9750-F92A47CC71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7EFE-2C9B-4634-8D18-8119D54569EB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0F21-514D-4288-9750-F92A47CC71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7EFE-2C9B-4634-8D18-8119D54569EB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0F21-514D-4288-9750-F92A47CC71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F077EFE-2C9B-4634-8D18-8119D54569EB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0F21-514D-4288-9750-F92A47CC71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F077EFE-2C9B-4634-8D18-8119D54569EB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0BC0F21-514D-4288-9750-F92A47CC71E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F077EFE-2C9B-4634-8D18-8119D54569EB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0BC0F21-514D-4288-9750-F92A47CC71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F077EFE-2C9B-4634-8D18-8119D54569EB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0BC0F21-514D-4288-9750-F92A47CC71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7EFE-2C9B-4634-8D18-8119D54569EB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0F21-514D-4288-9750-F92A47CC71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F077EFE-2C9B-4634-8D18-8119D54569EB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0BC0F21-514D-4288-9750-F92A47CC71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F077EFE-2C9B-4634-8D18-8119D54569EB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0BC0F21-514D-4288-9750-F92A47CC71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F077EFE-2C9B-4634-8D18-8119D54569EB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0BC0F21-514D-4288-9750-F92A47CC71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F077EFE-2C9B-4634-8D18-8119D54569EB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0BC0F21-514D-4288-9750-F92A47CC71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omic Sans MS" pitchFamily="66" charset="0"/>
              </a:rPr>
              <a:t>Брайль: </a:t>
            </a:r>
            <a:r>
              <a:rPr lang="ru-RU" dirty="0" err="1" smtClean="0">
                <a:latin typeface="Comic Sans MS" pitchFamily="66" charset="0"/>
              </a:rPr>
              <a:t>Читання</a:t>
            </a:r>
            <a:r>
              <a:rPr lang="ru-RU" dirty="0" smtClean="0">
                <a:latin typeface="Comic Sans MS" pitchFamily="66" charset="0"/>
              </a:rPr>
              <a:t> руками </a:t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062912" cy="17526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Comic Sans MS" pitchFamily="66" charset="0"/>
              </a:rPr>
              <a:t>Ланцюг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omic Sans MS" pitchFamily="66" charset="0"/>
              </a:rPr>
              <a:t>подій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omic Sans MS" pitchFamily="66" charset="0"/>
              </a:rPr>
              <a:t>призвели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Comic Sans MS" pitchFamily="66" charset="0"/>
              </a:rPr>
              <a:t>появи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шрифту Брайля, </a:t>
            </a:r>
            <a:r>
              <a:rPr lang="ru-RU" dirty="0" err="1" smtClean="0">
                <a:solidFill>
                  <a:schemeClr val="tx1"/>
                </a:solidFill>
                <a:latin typeface="Comic Sans MS" pitchFamily="66" charset="0"/>
              </a:rPr>
              <a:t>почався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omic Sans MS" pitchFamily="66" charset="0"/>
              </a:rPr>
              <a:t>під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час </a:t>
            </a:r>
            <a:r>
              <a:rPr lang="ru-RU" dirty="0" err="1" smtClean="0">
                <a:solidFill>
                  <a:schemeClr val="tx1"/>
                </a:solidFill>
                <a:latin typeface="Comic Sans MS" pitchFamily="66" charset="0"/>
              </a:rPr>
              <a:t>хрестових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omic Sans MS" pitchFamily="66" charset="0"/>
              </a:rPr>
              <a:t>походів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omic Sans MS" pitchFamily="66" charset="0"/>
              </a:rPr>
              <a:t>французького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короля </a:t>
            </a:r>
            <a:r>
              <a:rPr lang="ru-RU" dirty="0" err="1" smtClean="0">
                <a:solidFill>
                  <a:schemeClr val="tx1"/>
                </a:solidFill>
                <a:latin typeface="Comic Sans MS" pitchFamily="66" charset="0"/>
              </a:rPr>
              <a:t>Луї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IX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3554" name="Picture 2" descr="http://www.popmech.ru/upload/iblock/eef/6662_1234962517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717032"/>
            <a:ext cx="4347232" cy="2930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908720"/>
            <a:ext cx="8424936" cy="470898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Зараз </a:t>
            </a:r>
            <a:r>
              <a:rPr lang="ru-RU" sz="2000" dirty="0" err="1" smtClean="0"/>
              <a:t>досліджуються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можливості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приєднання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телевізійних</a:t>
            </a:r>
            <a:r>
              <a:rPr lang="ru-RU" sz="2000" dirty="0" smtClean="0"/>
              <a:t> камер </a:t>
            </a:r>
            <a:r>
              <a:rPr lang="ru-RU" sz="2000" dirty="0" err="1" smtClean="0"/>
              <a:t>безпосередньо</a:t>
            </a:r>
            <a:r>
              <a:rPr lang="ru-RU" sz="2000" dirty="0" smtClean="0"/>
              <a:t> до </a:t>
            </a:r>
            <a:r>
              <a:rPr lang="ru-RU" sz="2000" dirty="0" err="1" smtClean="0"/>
              <a:t>закінчень</a:t>
            </a:r>
            <a:r>
              <a:rPr lang="ru-RU" sz="2000" dirty="0" smtClean="0"/>
              <a:t> </a:t>
            </a:r>
            <a:r>
              <a:rPr lang="ru-RU" sz="2000" dirty="0" err="1" smtClean="0"/>
              <a:t>зорових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нервів</a:t>
            </a:r>
            <a:r>
              <a:rPr lang="ru-RU" sz="2000" dirty="0" smtClean="0"/>
              <a:t>. </a:t>
            </a:r>
            <a:r>
              <a:rPr lang="ru-RU" sz="2000" dirty="0" err="1" smtClean="0"/>
              <a:t>Отримано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перші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позитивні</a:t>
            </a:r>
            <a:r>
              <a:rPr lang="ru-RU" sz="2000" dirty="0" smtClean="0"/>
              <a:t> </a:t>
            </a:r>
            <a:r>
              <a:rPr lang="ru-RU" sz="2000" dirty="0" err="1" smtClean="0"/>
              <a:t>результати</a:t>
            </a:r>
            <a:r>
              <a:rPr lang="ru-RU" sz="2000" dirty="0" smtClean="0"/>
              <a:t> 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дана </a:t>
            </a:r>
            <a:r>
              <a:rPr lang="ru-RU" sz="2000" dirty="0" err="1" smtClean="0"/>
              <a:t>технологія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знаходиться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у </a:t>
            </a:r>
            <a:r>
              <a:rPr lang="ru-RU" sz="2000" dirty="0" err="1" smtClean="0"/>
              <a:t>стадії</a:t>
            </a:r>
            <a:r>
              <a:rPr lang="ru-RU" sz="2000" dirty="0" smtClean="0"/>
              <a:t> </a:t>
            </a:r>
            <a:r>
              <a:rPr lang="ru-RU" sz="2000" dirty="0" err="1" smtClean="0"/>
              <a:t>випробувань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бути </a:t>
            </a:r>
            <a:r>
              <a:rPr lang="ru-RU" sz="2000" dirty="0" err="1" smtClean="0"/>
              <a:t>застосована</a:t>
            </a:r>
            <a:r>
              <a:rPr lang="ru-RU" sz="2000" dirty="0" smtClean="0"/>
              <a:t> до </a:t>
            </a:r>
            <a:r>
              <a:rPr lang="ru-RU" sz="2000" dirty="0" err="1" smtClean="0"/>
              <a:t>обмеженої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кількості</a:t>
            </a:r>
            <a:r>
              <a:rPr lang="ru-RU" sz="2000" dirty="0" smtClean="0"/>
              <a:t> людей , так </a:t>
            </a:r>
            <a:r>
              <a:rPr lang="ru-RU" sz="2000" dirty="0" err="1" smtClean="0"/>
              <a:t>що</a:t>
            </a:r>
            <a:r>
              <a:rPr lang="ru-RU" sz="2000" dirty="0" smtClean="0"/>
              <a:t> без </a:t>
            </a:r>
            <a:r>
              <a:rPr lang="ru-RU" sz="2000" dirty="0" err="1" smtClean="0"/>
              <a:t>відчутних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апаратів</a:t>
            </a:r>
            <a:r>
              <a:rPr lang="ru-RU" sz="2000" dirty="0" smtClean="0"/>
              <a:t> не </a:t>
            </a:r>
            <a:r>
              <a:rPr lang="ru-RU" sz="2000" dirty="0" err="1" smtClean="0"/>
              <a:t>обійтися</a:t>
            </a:r>
            <a:r>
              <a:rPr lang="ru-RU" sz="2000" dirty="0" smtClean="0"/>
              <a:t>. </a:t>
            </a:r>
            <a:r>
              <a:rPr lang="ru-RU" sz="2000" dirty="0" err="1" smtClean="0"/>
              <a:t>Вчені</a:t>
            </a:r>
            <a:r>
              <a:rPr lang="ru-RU" sz="2000" dirty="0" smtClean="0"/>
              <a:t> у </a:t>
            </a:r>
            <a:r>
              <a:rPr lang="ru-RU" sz="2000" dirty="0" err="1" smtClean="0"/>
              <a:t>своїх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дослідженнях</a:t>
            </a:r>
            <a:r>
              <a:rPr lang="ru-RU" sz="2000" dirty="0" smtClean="0"/>
              <a:t> </a:t>
            </a:r>
            <a:r>
              <a:rPr lang="ru-RU" sz="2000" dirty="0" err="1" smtClean="0"/>
              <a:t>йдуть</a:t>
            </a:r>
            <a:r>
              <a:rPr lang="ru-RU" sz="2000" dirty="0" smtClean="0"/>
              <a:t> </a:t>
            </a:r>
            <a:r>
              <a:rPr lang="ru-RU" sz="2000" dirty="0" err="1" smtClean="0"/>
              <a:t>далі</a:t>
            </a:r>
            <a:r>
              <a:rPr lang="ru-RU" sz="2000" dirty="0" smtClean="0"/>
              <a:t>. Так , </a:t>
            </a:r>
            <a:r>
              <a:rPr lang="ru-RU" sz="2000" dirty="0" err="1" smtClean="0"/>
              <a:t>група</a:t>
            </a:r>
            <a:r>
              <a:rPr lang="ru-RU" sz="2000" dirty="0" smtClean="0"/>
              <a:t> </a:t>
            </a:r>
            <a:r>
              <a:rPr lang="ru-RU" sz="2000" dirty="0" err="1" smtClean="0"/>
              <a:t>Крішнакутті</a:t>
            </a:r>
            <a:r>
              <a:rPr lang="ru-RU" sz="2000" dirty="0" smtClean="0"/>
              <a:t> </a:t>
            </a:r>
            <a:r>
              <a:rPr lang="ru-RU" sz="2000" dirty="0" err="1" smtClean="0"/>
              <a:t>Сатья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Університету</a:t>
            </a:r>
            <a:r>
              <a:rPr lang="ru-RU" sz="2000" dirty="0" smtClean="0"/>
              <a:t> </a:t>
            </a:r>
            <a:r>
              <a:rPr lang="ru-RU" sz="2000" dirty="0" err="1" smtClean="0"/>
              <a:t>Еморі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досліджувала</a:t>
            </a:r>
            <a:r>
              <a:rPr lang="ru-RU" sz="2000" dirty="0" smtClean="0"/>
              <a:t> роботу </a:t>
            </a:r>
            <a:r>
              <a:rPr lang="ru-RU" sz="2000" dirty="0" err="1" smtClean="0"/>
              <a:t>мозку</a:t>
            </a:r>
            <a:r>
              <a:rPr lang="ru-RU" sz="2000" dirty="0" smtClean="0"/>
              <a:t> </a:t>
            </a:r>
            <a:r>
              <a:rPr lang="ru-RU" sz="2000" dirty="0" err="1" smtClean="0"/>
              <a:t>сліпих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читанні</a:t>
            </a:r>
            <a:r>
              <a:rPr lang="ru-RU" sz="2000" dirty="0" smtClean="0"/>
              <a:t> ними </a:t>
            </a:r>
            <a:r>
              <a:rPr lang="ru-RU" sz="2000" dirty="0" err="1" smtClean="0"/>
              <a:t>текстів</a:t>
            </a:r>
            <a:r>
              <a:rPr lang="ru-RU" sz="2000" dirty="0" smtClean="0"/>
              <a:t> , </a:t>
            </a:r>
            <a:r>
              <a:rPr lang="ru-RU" sz="2000" dirty="0" err="1" smtClean="0"/>
              <a:t>надрукованих</a:t>
            </a:r>
            <a:r>
              <a:rPr lang="ru-RU" sz="2000" dirty="0" smtClean="0"/>
              <a:t> азбукою Брайля. </a:t>
            </a:r>
            <a:r>
              <a:rPr lang="ru-RU" sz="2000" dirty="0" err="1" smtClean="0"/>
              <a:t>Скануючи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мозок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піддослідних</a:t>
            </a:r>
            <a:r>
              <a:rPr lang="ru-RU" sz="2000" dirty="0" smtClean="0"/>
              <a:t> , </a:t>
            </a:r>
            <a:r>
              <a:rPr lang="ru-RU" sz="2000" dirty="0" err="1" smtClean="0"/>
              <a:t>вчені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встановили</a:t>
            </a:r>
            <a:r>
              <a:rPr lang="ru-RU" sz="2000" dirty="0" smtClean="0"/>
              <a:t> 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обмацуванні</a:t>
            </a:r>
            <a:r>
              <a:rPr lang="ru-RU" sz="2000" dirty="0" smtClean="0"/>
              <a:t> букв </a:t>
            </a:r>
            <a:r>
              <a:rPr lang="ru-RU" sz="2000" dirty="0" err="1" smtClean="0"/>
              <a:t>пальцями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працюють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зорові</a:t>
            </a:r>
            <a:r>
              <a:rPr lang="ru-RU" sz="2000" dirty="0" smtClean="0"/>
              <a:t> </a:t>
            </a:r>
            <a:r>
              <a:rPr lang="ru-RU" sz="2000" dirty="0" err="1" smtClean="0"/>
              <a:t>центри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мозку</a:t>
            </a:r>
            <a:r>
              <a:rPr lang="ru-RU" sz="2000" dirty="0" smtClean="0"/>
              <a:t> - </a:t>
            </a:r>
            <a:r>
              <a:rPr lang="ru-RU" sz="2000" dirty="0" err="1" smtClean="0"/>
              <a:t>причому</a:t>
            </a:r>
            <a:r>
              <a:rPr lang="ru-RU" sz="2000" dirty="0" smtClean="0"/>
              <a:t> точно так само, як у людей 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читають</a:t>
            </a:r>
            <a:r>
              <a:rPr lang="ru-RU" sz="2000" dirty="0" smtClean="0"/>
              <a:t> текст </a:t>
            </a:r>
            <a:r>
              <a:rPr lang="ru-RU" sz="2000" dirty="0" err="1" smtClean="0"/>
              <a:t>очима</a:t>
            </a:r>
            <a:r>
              <a:rPr lang="ru-RU" sz="2000" dirty="0" smtClean="0"/>
              <a:t>.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проводилося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цей</a:t>
            </a:r>
            <a:r>
              <a:rPr lang="ru-RU" sz="2000" dirty="0" smtClean="0"/>
              <a:t> момент </a:t>
            </a:r>
            <a:r>
              <a:rPr lang="ru-RU" sz="2000" dirty="0" err="1" smtClean="0"/>
              <a:t>сканування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мозку</a:t>
            </a:r>
            <a:r>
              <a:rPr lang="ru-RU" sz="2000" dirty="0" smtClean="0"/>
              <a:t> методом </a:t>
            </a:r>
            <a:r>
              <a:rPr lang="ru-RU" sz="2000" dirty="0" err="1" smtClean="0"/>
              <a:t>магнітного</a:t>
            </a:r>
            <a:r>
              <a:rPr lang="ru-RU" sz="2000" dirty="0" smtClean="0"/>
              <a:t> резонансу показало 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зорові</a:t>
            </a:r>
            <a:r>
              <a:rPr lang="ru-RU" sz="2000" dirty="0" smtClean="0"/>
              <a:t> </a:t>
            </a:r>
            <a:r>
              <a:rPr lang="ru-RU" sz="2000" dirty="0" err="1" smtClean="0"/>
              <a:t>центри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працюють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настільки</a:t>
            </a:r>
            <a:r>
              <a:rPr lang="ru-RU" sz="2000" dirty="0" smtClean="0"/>
              <a:t> ж активно , як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відчутні</a:t>
            </a:r>
            <a:r>
              <a:rPr lang="ru-RU" sz="2000" dirty="0" smtClean="0"/>
              <a:t> .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означає</a:t>
            </a:r>
            <a:r>
              <a:rPr lang="ru-RU" sz="2000" dirty="0" smtClean="0"/>
              <a:t> , </a:t>
            </a:r>
            <a:r>
              <a:rPr lang="ru-RU" sz="2000" dirty="0" err="1" smtClean="0"/>
              <a:t>поки</a:t>
            </a:r>
            <a:r>
              <a:rPr lang="ru-RU" sz="2000" dirty="0" smtClean="0"/>
              <a:t>  </a:t>
            </a:r>
            <a:r>
              <a:rPr lang="ru-RU" sz="2000" dirty="0" err="1" smtClean="0"/>
              <a:t>що</a:t>
            </a:r>
            <a:r>
              <a:rPr lang="ru-RU" sz="2000" dirty="0" smtClean="0"/>
              <a:t> не </a:t>
            </a:r>
            <a:r>
              <a:rPr lang="ru-RU" sz="2000" dirty="0" err="1" smtClean="0"/>
              <a:t>зрозуміло</a:t>
            </a:r>
            <a:r>
              <a:rPr lang="ru-RU" sz="2000" dirty="0" smtClean="0"/>
              <a:t>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факт </a:t>
            </a:r>
            <a:r>
              <a:rPr lang="ru-RU" sz="2000" dirty="0" err="1" smtClean="0"/>
              <a:t>дуже</a:t>
            </a:r>
            <a:r>
              <a:rPr lang="ru-RU" sz="2000" dirty="0" smtClean="0"/>
              <a:t> </a:t>
            </a:r>
            <a:r>
              <a:rPr lang="ru-RU" sz="2000" dirty="0" err="1" smtClean="0"/>
              <a:t>цікавий</a:t>
            </a:r>
            <a:r>
              <a:rPr lang="ru-RU" sz="2000" dirty="0" smtClean="0"/>
              <a:t> 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8062912" cy="905545"/>
          </a:xfrm>
        </p:spPr>
        <p:txBody>
          <a:bodyPr/>
          <a:lstStyle/>
          <a:p>
            <a:r>
              <a:rPr lang="ru-RU" dirty="0" smtClean="0"/>
              <a:t>Рель</a:t>
            </a:r>
            <a:r>
              <a:rPr lang="uk-UA" dirty="0" err="1" smtClean="0"/>
              <a:t>єфні</a:t>
            </a:r>
            <a:r>
              <a:rPr lang="uk-UA" dirty="0" smtClean="0"/>
              <a:t> букви.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352928" cy="475252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Ярмарок 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«</a:t>
            </a:r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St. Ovid's Fair »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був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одним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з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найбільш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видовищних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місць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Парижа. З 14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серпня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по 15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вересня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кожен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рік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вуличні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торговці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,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циркачі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,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лялькарі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демонстрували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тут свою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майстерність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. У 1771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році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молодий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чоловік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на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ім'я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Валентин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Хауї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відвідує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ярмарок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подає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милостиню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сліпому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хлопчикові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. На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його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подив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, хлопчик назвав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номінал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монети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. Так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Хауї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усвідомив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,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що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сліпі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можуть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осягати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грамоту за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допомогою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дотику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. 12 -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річний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жебрак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Франсуа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Лезюер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стає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його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першим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учнем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. Валентин учив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його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читати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,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спочатку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використовуючи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рельєфні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дерев'яні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літери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,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з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яких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формував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слова . </a:t>
            </a:r>
            <a:endParaRPr lang="ru-RU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348880"/>
            <a:ext cx="8352928" cy="41549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Франсуа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був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талановитим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учнем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через 6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місяців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навчився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відчувати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на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дотик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надруковані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сторінки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Хауї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представив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учня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Королівської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Академії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, де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його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вміння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приголомшило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вчених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мужів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. Так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з'явився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рельєфно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-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лінійний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шрифт. Люди водили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пальцями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по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опуклим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(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рельєфним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) буквах ,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складали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їх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в слова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пропозиції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Революційний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винахід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стало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поширюватися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в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світі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. У 1806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році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Валентин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Хауї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приїжджає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в Петербург на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запрошення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Олександра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I. 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У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заснованому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В.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Хауї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«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Петербурзькому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інституті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сліпих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дітей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» стали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друкуватися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книги.</a:t>
            </a:r>
            <a:endParaRPr lang="ru-RU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27650" name="Picture 2" descr="http://www.miloserdie.ru/pic/slepo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0"/>
            <a:ext cx="3672408" cy="2372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2" name="Picture 4" descr="http://specposobie.narod.ru/olderfiles/1/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04664"/>
            <a:ext cx="2739816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208912" cy="5262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Винахідники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-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послідовники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Хауї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користувалися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принципово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невірною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передумовою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: «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що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зручно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для тих,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хто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бачить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, то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зручно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для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сліпих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» . За системою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Хауї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потрібно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було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«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прочитувати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»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стандартні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опуклі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букви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,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досить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часто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мали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хитромудрі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контури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Винахідники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в першу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чергу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стали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пропонувати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опуклі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шрифти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з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оригінальними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або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спрощеними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накресленнями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букв.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У 1831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році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англієць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Джеймс Гол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ввів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кутовий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опуклий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шрифт ,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який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використовувався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якийсь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час у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притулку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для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сліпих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Олстон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з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Единбурга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запропонував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свій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шрифт ,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що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базувався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на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латинському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алфавіті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. Шрифт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Олстона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дуже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нагадує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один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із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сьогоднішніх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комп'ютерних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шрифтів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- </a:t>
            </a:r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Arial .</a:t>
            </a:r>
            <a:endParaRPr lang="ru-RU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4344"/>
            <a:ext cx="7776864" cy="60016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У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січні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1809 року в маленькому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французькому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містечку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Кувре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народився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Луї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Брайль . У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дитинстві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він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випадково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поранив око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ножем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осліп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. У 1819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році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Луї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зараховують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у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Паризьку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школу для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сліпих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Навчання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проводилося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за книгами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системи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Хауї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,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було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дуже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довгим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дорогим. Школа в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Парижі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мала у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своєму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розпорядженні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всього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лише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14 таких книг ,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які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Луї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успішно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прочитав ,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обмацуючи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кожну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літеру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algn="ctr"/>
            <a:endParaRPr lang="ru-RU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Система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Хауї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була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недосконалою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Щоб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відчути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кожну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букву ,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було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потрібно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кілька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секунд ,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коли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людина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досягала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кінця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речення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, то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майже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забувала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про те ,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що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було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спочатку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.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Луї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зрозумів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,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що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необхідно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шукати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спосіб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що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дозволяє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читати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швидко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і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легко.</a:t>
            </a:r>
            <a:endParaRPr lang="ru-RU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4008" y="5949280"/>
            <a:ext cx="3312368" cy="72008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4400" b="1" dirty="0" smtClean="0"/>
              <a:t>Луї </a:t>
            </a:r>
            <a:r>
              <a:rPr lang="uk-UA" sz="4400" b="1" dirty="0" err="1" smtClean="0"/>
              <a:t>Брайль</a:t>
            </a:r>
            <a:endParaRPr lang="ru-RU" sz="4400" b="1" dirty="0"/>
          </a:p>
        </p:txBody>
      </p:sp>
      <p:pic>
        <p:nvPicPr>
          <p:cNvPr id="5" name="Picture 2" descr="http://elementy.ru/images/problems/louis_braille_21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9071" b="19071"/>
          <a:stretch>
            <a:fillRect/>
          </a:stretch>
        </p:blipFill>
        <p:spPr bwMode="auto">
          <a:xfrm>
            <a:off x="1115616" y="260648"/>
            <a:ext cx="5328592" cy="54864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0722" name="Picture 2" descr="http://www.tonnel.ru/gzl/574083379_tonne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3" y="908720"/>
            <a:ext cx="3489358" cy="44644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62478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І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знову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допоміг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випадок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. У той час у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французькій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армії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використовувався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оригінальний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буквений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код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артилерійського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офіцера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Шарля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Барб'є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для доставки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нічних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повідомлень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Повідомлення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не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можна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було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написати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папері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, тому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що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для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прочитання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потрібно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було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запалювати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сірник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, а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отже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-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демаскуватися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.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Букви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представляли собою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пробиті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картоні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отвори.</a:t>
            </a:r>
          </a:p>
          <a:p>
            <a:pPr algn="ctr"/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Читати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такий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лист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було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набагато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простіше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,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ніж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гігантські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книги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з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рельєфними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буквами.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Луї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опанував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цей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метод ,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але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розглядали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і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його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недоліки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.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Армійський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код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був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повільним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,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і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сторінці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поміщалося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всього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одне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або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два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речення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,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що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годилося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для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передачі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координатів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противника ,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але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абсолютно не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підходило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для письма.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Винахід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Барб'є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дало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Луї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творчий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імпульс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,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і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він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створив систему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рельєфно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-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крапкового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письма , яка дозволяла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записувати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букви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і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цифри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,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хімічні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фізичні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зна-ки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. У 1824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році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він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ввів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«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осередок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» ,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що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складався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з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двох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вертикальних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рядів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по 3 знаки в кожному.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Це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давало 63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комбінації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Обмацуючи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кожну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клітинку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,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людина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може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швидко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і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надійно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розпізнати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кожну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літеру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Це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зрозуміло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,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легше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,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ніж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обмацувати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кілька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ліній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рельєфних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букв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системи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Comic Sans MS" pitchFamily="66" charset="0"/>
              </a:rPr>
              <a:t>Хауї</a:t>
            </a:r>
            <a:r>
              <a:rPr lang="ru-RU" sz="2000" dirty="0" smtClean="0">
                <a:solidFill>
                  <a:schemeClr val="bg1"/>
                </a:solidFill>
                <a:latin typeface="Comic Sans MS" pitchFamily="66" charset="0"/>
              </a:rPr>
              <a:t> .</a:t>
            </a:r>
            <a:endParaRPr lang="ru-RU" sz="2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96944" cy="61247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Винахід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Брайля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намагалися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ігнорувати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,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потім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безрезультатно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прагнули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переробити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,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але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зрештою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у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всьому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світі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було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визнано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що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розроблена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Брайлем система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писемності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для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сліпих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-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найкраща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. Брайль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створює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і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спеціальний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прилад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для письма (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що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нагадує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перфоратор ),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який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з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невеликими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змінами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дійшов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до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нашого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часу. У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Росії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перша книга за системою Брайля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була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видана А. А. Адлер в 1885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році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algn="ctr"/>
            <a:endParaRPr lang="ru-RU" sz="2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Луї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Брайль помер 6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січня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1852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і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похований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у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рідному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містечку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Кувре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. У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травні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1887 -го в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Кувре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був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відкритий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Comic Sans MS" pitchFamily="66" charset="0"/>
              </a:rPr>
              <a:t>пам'ятник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endParaRPr lang="ru-RU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404664"/>
            <a:ext cx="6120680" cy="62478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Comic Sans MS" pitchFamily="66" charset="0"/>
              </a:rPr>
              <a:t>Сучасні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дисплеї</a:t>
            </a:r>
            <a:r>
              <a:rPr lang="ru-RU" sz="2000" dirty="0" smtClean="0">
                <a:latin typeface="Comic Sans MS" pitchFamily="66" charset="0"/>
              </a:rPr>
              <a:t> для </a:t>
            </a:r>
            <a:r>
              <a:rPr lang="ru-RU" sz="2000" dirty="0" err="1" smtClean="0">
                <a:latin typeface="Comic Sans MS" pitchFamily="66" charset="0"/>
              </a:rPr>
              <a:t>сліпих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діють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наступним</a:t>
            </a:r>
            <a:r>
              <a:rPr lang="ru-RU" sz="2000" dirty="0" smtClean="0">
                <a:latin typeface="Comic Sans MS" pitchFamily="66" charset="0"/>
              </a:rPr>
              <a:t> чином . У ряд </a:t>
            </a:r>
            <a:r>
              <a:rPr lang="ru-RU" sz="2000" dirty="0" err="1" smtClean="0">
                <a:latin typeface="Comic Sans MS" pitchFamily="66" charset="0"/>
              </a:rPr>
              <a:t>розташовані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осередки</a:t>
            </a:r>
            <a:r>
              <a:rPr lang="ru-RU" sz="2000" dirty="0" smtClean="0">
                <a:latin typeface="Comic Sans MS" pitchFamily="66" charset="0"/>
              </a:rPr>
              <a:t> Брайля. Текст </a:t>
            </a:r>
            <a:r>
              <a:rPr lang="ru-RU" sz="2000" dirty="0" err="1" smtClean="0">
                <a:latin typeface="Comic Sans MS" pitchFamily="66" charset="0"/>
              </a:rPr>
              <a:t>перетворюється</a:t>
            </a:r>
            <a:r>
              <a:rPr lang="ru-RU" sz="2000" dirty="0" smtClean="0">
                <a:latin typeface="Comic Sans MS" pitchFamily="66" charset="0"/>
              </a:rPr>
              <a:t> в </a:t>
            </a:r>
            <a:r>
              <a:rPr lang="ru-RU" sz="2000" dirty="0" err="1" smtClean="0">
                <a:latin typeface="Comic Sans MS" pitchFamily="66" charset="0"/>
              </a:rPr>
              <a:t>сигнали</a:t>
            </a:r>
            <a:r>
              <a:rPr lang="ru-RU" sz="2000" dirty="0" smtClean="0">
                <a:latin typeface="Comic Sans MS" pitchFamily="66" charset="0"/>
              </a:rPr>
              <a:t> , </a:t>
            </a:r>
            <a:r>
              <a:rPr lang="ru-RU" sz="2000" dirty="0" err="1" smtClean="0">
                <a:latin typeface="Comic Sans MS" pitchFamily="66" charset="0"/>
              </a:rPr>
              <a:t>деякі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стрижні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осередках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висуваються</a:t>
            </a:r>
            <a:r>
              <a:rPr lang="ru-RU" sz="2000" dirty="0" smtClean="0">
                <a:latin typeface="Comic Sans MS" pitchFamily="66" charset="0"/>
              </a:rPr>
              <a:t> , </a:t>
            </a:r>
            <a:r>
              <a:rPr lang="ru-RU" sz="2000" dirty="0" err="1" smtClean="0">
                <a:latin typeface="Comic Sans MS" pitchFamily="66" charset="0"/>
              </a:rPr>
              <a:t>людина</a:t>
            </a:r>
            <a:r>
              <a:rPr lang="ru-RU" sz="2000" dirty="0" smtClean="0">
                <a:latin typeface="Comic Sans MS" pitchFamily="66" charset="0"/>
              </a:rPr>
              <a:t> проводить пальцем по </a:t>
            </a:r>
            <a:r>
              <a:rPr lang="ru-RU" sz="2000" dirty="0" err="1" smtClean="0">
                <a:latin typeface="Comic Sans MS" pitchFamily="66" charset="0"/>
              </a:rPr>
              <a:t>всіх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осередкам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зчитує</a:t>
            </a:r>
            <a:r>
              <a:rPr lang="ru-RU" sz="2000" dirty="0" smtClean="0">
                <a:latin typeface="Comic Sans MS" pitchFamily="66" charset="0"/>
              </a:rPr>
              <a:t> слова . </a:t>
            </a:r>
            <a:r>
              <a:rPr lang="ru-RU" sz="2000" dirty="0" err="1" smtClean="0">
                <a:latin typeface="Comic Sans MS" pitchFamily="66" charset="0"/>
              </a:rPr>
              <a:t>Важать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ці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дисплеї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більше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кілограма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коштують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більше</a:t>
            </a:r>
            <a:r>
              <a:rPr lang="ru-RU" sz="2000" dirty="0" smtClean="0">
                <a:latin typeface="Comic Sans MS" pitchFamily="66" charset="0"/>
              </a:rPr>
              <a:t> $ 2 тис. </a:t>
            </a:r>
            <a:r>
              <a:rPr lang="ru-RU" sz="2000" dirty="0" err="1" smtClean="0">
                <a:latin typeface="Comic Sans MS" pitchFamily="66" charset="0"/>
              </a:rPr>
              <a:t>Виникає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питання</a:t>
            </a:r>
            <a:r>
              <a:rPr lang="ru-RU" sz="2000" dirty="0" smtClean="0">
                <a:latin typeface="Comic Sans MS" pitchFamily="66" charset="0"/>
              </a:rPr>
              <a:t> - </a:t>
            </a:r>
            <a:r>
              <a:rPr lang="ru-RU" sz="2000" dirty="0" err="1" smtClean="0">
                <a:latin typeface="Comic Sans MS" pitchFamily="66" charset="0"/>
              </a:rPr>
              <a:t>чи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досягли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пристрої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свого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піку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розвитку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або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можна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знайти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нові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рішення</a:t>
            </a:r>
            <a:r>
              <a:rPr lang="ru-RU" sz="2000" dirty="0" smtClean="0">
                <a:latin typeface="Comic Sans MS" pitchFamily="66" charset="0"/>
              </a:rPr>
              <a:t> ?</a:t>
            </a:r>
          </a:p>
          <a:p>
            <a:endParaRPr lang="ru-RU" sz="2000" dirty="0" smtClean="0">
              <a:latin typeface="Comic Sans MS" pitchFamily="66" charset="0"/>
            </a:endParaRPr>
          </a:p>
          <a:p>
            <a:r>
              <a:rPr lang="ru-RU" sz="2000" dirty="0" err="1" smtClean="0">
                <a:latin typeface="Comic Sans MS" pitchFamily="66" charset="0"/>
              </a:rPr>
              <a:t>Головні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недоліки</a:t>
            </a:r>
            <a:r>
              <a:rPr lang="ru-RU" sz="2000" dirty="0" smtClean="0">
                <a:latin typeface="Comic Sans MS" pitchFamily="66" charset="0"/>
              </a:rPr>
              <a:t> при </a:t>
            </a:r>
            <a:r>
              <a:rPr lang="ru-RU" sz="2000" dirty="0" err="1" smtClean="0">
                <a:latin typeface="Comic Sans MS" pitchFamily="66" charset="0"/>
              </a:rPr>
              <a:t>роботі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</a:t>
            </a:r>
            <a:r>
              <a:rPr lang="ru-RU" sz="2000" dirty="0" smtClean="0">
                <a:latin typeface="Comic Sans MS" pitchFamily="66" charset="0"/>
              </a:rPr>
              <a:t> шрифтами Брайля - </a:t>
            </a:r>
            <a:r>
              <a:rPr lang="ru-RU" sz="2000" dirty="0" err="1" smtClean="0">
                <a:latin typeface="Comic Sans MS" pitchFamily="66" charset="0"/>
              </a:rPr>
              <a:t>низька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швидкість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зчитування</a:t>
            </a:r>
            <a:r>
              <a:rPr lang="ru-RU" sz="2000" dirty="0" smtClean="0">
                <a:latin typeface="Comic Sans MS" pitchFamily="66" charset="0"/>
              </a:rPr>
              <a:t> тексту </a:t>
            </a:r>
            <a:r>
              <a:rPr lang="ru-RU" sz="2000" dirty="0" err="1" smtClean="0">
                <a:latin typeface="Comic Sans MS" pitchFamily="66" charset="0"/>
              </a:rPr>
              <a:t>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неможливість</a:t>
            </a:r>
            <a:r>
              <a:rPr lang="ru-RU" sz="2000" dirty="0" smtClean="0">
                <a:latin typeface="Comic Sans MS" pitchFamily="66" charset="0"/>
              </a:rPr>
              <a:t> вести </a:t>
            </a:r>
            <a:r>
              <a:rPr lang="ru-RU" sz="2000" dirty="0" err="1" smtClean="0">
                <a:latin typeface="Comic Sans MS" pitchFamily="66" charset="0"/>
              </a:rPr>
              <a:t>спілкування</a:t>
            </a:r>
            <a:r>
              <a:rPr lang="ru-RU" sz="2000" dirty="0" smtClean="0">
                <a:latin typeface="Comic Sans MS" pitchFamily="66" charset="0"/>
              </a:rPr>
              <a:t> в реальному </a:t>
            </a:r>
            <a:r>
              <a:rPr lang="ru-RU" sz="2000" dirty="0" err="1" smtClean="0">
                <a:latin typeface="Comic Sans MS" pitchFamily="66" charset="0"/>
              </a:rPr>
              <a:t>часі</a:t>
            </a:r>
            <a:r>
              <a:rPr lang="ru-RU" sz="2000" dirty="0" smtClean="0">
                <a:latin typeface="Comic Sans MS" pitchFamily="66" charset="0"/>
              </a:rPr>
              <a:t>. </a:t>
            </a:r>
            <a:r>
              <a:rPr lang="ru-RU" sz="2000" dirty="0" err="1" smtClean="0">
                <a:latin typeface="Comic Sans MS" pitchFamily="66" charset="0"/>
              </a:rPr>
              <a:t>Прогрес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створення</a:t>
            </a:r>
            <a:r>
              <a:rPr lang="ru-RU" sz="2000" dirty="0" smtClean="0">
                <a:latin typeface="Comic Sans MS" pitchFamily="66" charset="0"/>
              </a:rPr>
              <a:t> все </a:t>
            </a:r>
            <a:r>
              <a:rPr lang="ru-RU" sz="2000" dirty="0" err="1" smtClean="0">
                <a:latin typeface="Comic Sans MS" pitchFamily="66" charset="0"/>
              </a:rPr>
              <a:t>більш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досконалих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способів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комунікацій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йде</a:t>
            </a:r>
            <a:r>
              <a:rPr lang="ru-RU" sz="2000" dirty="0" smtClean="0">
                <a:latin typeface="Comic Sans MS" pitchFamily="66" charset="0"/>
              </a:rPr>
              <a:t> по шляху </a:t>
            </a:r>
            <a:r>
              <a:rPr lang="ru-RU" sz="2000" dirty="0" err="1" smtClean="0">
                <a:latin typeface="Comic Sans MS" pitchFamily="66" charset="0"/>
              </a:rPr>
              <a:t>зростання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швидкості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розпізнавання</a:t>
            </a:r>
            <a:r>
              <a:rPr lang="ru-RU" sz="2000" dirty="0" smtClean="0">
                <a:latin typeface="Comic Sans MS" pitchFamily="66" charset="0"/>
              </a:rPr>
              <a:t> букв. </a:t>
            </a:r>
            <a:r>
              <a:rPr lang="ru-RU" sz="2000" dirty="0" err="1" smtClean="0">
                <a:latin typeface="Comic Sans MS" pitchFamily="66" charset="0"/>
              </a:rPr>
              <a:t>Спочатку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були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рельєфно</a:t>
            </a:r>
            <a:r>
              <a:rPr lang="ru-RU" sz="2000" dirty="0" smtClean="0">
                <a:latin typeface="Comic Sans MS" pitchFamily="66" charset="0"/>
              </a:rPr>
              <a:t> - </a:t>
            </a:r>
            <a:r>
              <a:rPr lang="ru-RU" sz="2000" dirty="0" err="1" smtClean="0">
                <a:latin typeface="Comic Sans MS" pitchFamily="66" charset="0"/>
              </a:rPr>
              <a:t>лінійні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шрифти</a:t>
            </a:r>
            <a:r>
              <a:rPr lang="ru-RU" sz="2000" dirty="0" smtClean="0">
                <a:latin typeface="Comic Sans MS" pitchFamily="66" charset="0"/>
              </a:rPr>
              <a:t> ( </a:t>
            </a:r>
            <a:r>
              <a:rPr lang="ru-RU" sz="2000" dirty="0" err="1" smtClean="0">
                <a:latin typeface="Comic Sans MS" pitchFamily="66" charset="0"/>
              </a:rPr>
              <a:t>опуклі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букви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Хауї</a:t>
            </a:r>
            <a:r>
              <a:rPr lang="ru-RU" sz="2000" dirty="0" smtClean="0">
                <a:latin typeface="Comic Sans MS" pitchFamily="66" charset="0"/>
              </a:rPr>
              <a:t> ) . </a:t>
            </a:r>
            <a:r>
              <a:rPr lang="ru-RU" sz="2000" dirty="0" err="1" smtClean="0">
                <a:latin typeface="Comic Sans MS" pitchFamily="66" charset="0"/>
              </a:rPr>
              <a:t>Їм</a:t>
            </a:r>
            <a:r>
              <a:rPr lang="ru-RU" sz="2000" dirty="0" smtClean="0">
                <a:latin typeface="Comic Sans MS" pitchFamily="66" charset="0"/>
              </a:rPr>
              <a:t> на </a:t>
            </a:r>
            <a:r>
              <a:rPr lang="ru-RU" sz="2000" dirty="0" err="1" smtClean="0">
                <a:latin typeface="Comic Sans MS" pitchFamily="66" charset="0"/>
              </a:rPr>
              <a:t>зміну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прийшли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рельєфно</a:t>
            </a:r>
            <a:r>
              <a:rPr lang="ru-RU" sz="2000" dirty="0" smtClean="0">
                <a:latin typeface="Comic Sans MS" pitchFamily="66" charset="0"/>
              </a:rPr>
              <a:t> - </a:t>
            </a:r>
            <a:r>
              <a:rPr lang="ru-RU" sz="2000" dirty="0" err="1" smtClean="0">
                <a:latin typeface="Comic Sans MS" pitchFamily="66" charset="0"/>
              </a:rPr>
              <a:t>крапковим</a:t>
            </a:r>
            <a:r>
              <a:rPr lang="ru-RU" sz="2000" dirty="0" smtClean="0">
                <a:latin typeface="Comic Sans MS" pitchFamily="66" charset="0"/>
              </a:rPr>
              <a:t> шрифтом ( Брайль ) . </a:t>
            </a:r>
            <a:r>
              <a:rPr lang="ru-RU" sz="2000" dirty="0" err="1" smtClean="0">
                <a:latin typeface="Comic Sans MS" pitchFamily="66" charset="0"/>
              </a:rPr>
              <a:t>Можливий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наступний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крок</a:t>
            </a:r>
            <a:r>
              <a:rPr lang="ru-RU" sz="2000" dirty="0" smtClean="0">
                <a:latin typeface="Comic Sans MS" pitchFamily="66" charset="0"/>
              </a:rPr>
              <a:t> : одна точка - один знак .</a:t>
            </a:r>
            <a:endParaRPr lang="ru-RU" sz="2000" dirty="0">
              <a:latin typeface="Comic Sans MS" pitchFamily="66" charset="0"/>
            </a:endParaRPr>
          </a:p>
        </p:txBody>
      </p:sp>
      <p:pic>
        <p:nvPicPr>
          <p:cNvPr id="31746" name="Picture 2" descr="http://leeet.net/newss/data/upimages/19042009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980728"/>
            <a:ext cx="2843808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</TotalTime>
  <Words>992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Брайль: Читання руками  .</vt:lpstr>
      <vt:lpstr>Рельєфні букви.</vt:lpstr>
      <vt:lpstr>Слайд 3</vt:lpstr>
      <vt:lpstr>Слайд 4</vt:lpstr>
      <vt:lpstr>Слайд 5</vt:lpstr>
      <vt:lpstr>.</vt:lpstr>
      <vt:lpstr>Слайд 7</vt:lpstr>
      <vt:lpstr>Слайд 8</vt:lpstr>
      <vt:lpstr>.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Брайль: Читання руками  .</dc:title>
  <dc:creator>хХх</dc:creator>
  <cp:lastModifiedBy>хХх</cp:lastModifiedBy>
  <cp:revision>4</cp:revision>
  <dcterms:created xsi:type="dcterms:W3CDTF">2014-05-27T20:05:29Z</dcterms:created>
  <dcterms:modified xsi:type="dcterms:W3CDTF">2014-05-27T20:42:51Z</dcterms:modified>
</cp:coreProperties>
</file>