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66"/>
    <a:srgbClr val="003366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E065A-F84F-4BA0-92F3-8E539C5B9A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325A0-5DAD-4577-B610-A5B9D3C29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9D77B-1AFE-4E4B-A420-D8AF447485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5115-5F0E-4139-A1EA-B9ABF567D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6E264-62C4-4F8A-B1D9-6AF6BCF85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006A4-293E-497B-9859-A9F8E814F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F7DC-BBC6-4A24-A1C1-C2D069EE9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4B3C7-21BB-4803-857E-D96A53B9D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2FAD-3E90-4825-9328-95170AD274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CF6B1-DE36-4C1D-A4E7-29786135EE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AA65E-CF8A-452F-8237-7F1F3E0BC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D01D31-F4CA-4E8A-992A-3E8CD6F48B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40568" y="1700808"/>
            <a:ext cx="7201346" cy="1470025"/>
          </a:xfrm>
        </p:spPr>
        <p:txBody>
          <a:bodyPr/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Синтетические полимеры. Искусственные полимерные материалы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1123950"/>
            <a:ext cx="61198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250" y="2924944"/>
            <a:ext cx="237775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90750"/>
            <a:ext cx="3235738" cy="246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324036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Человек давно использует природные полимерные материалы в своей жизни. Это кожа, меха, шерсть, шёлк, хлопок и т. п., используемые для изготовления одежды, различные связующие (цемент, известь, глина),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полимерные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тела, широко используемые как строительные материалы.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ромышленное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производство цепных полимеров началось в начале XX века, хотя предпосылки для этого появились ранее.</a:t>
            </a:r>
          </a:p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30866"/>
            <a:ext cx="2853314" cy="222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12096" t="6498" r="25913" b="6855"/>
          <a:stretch>
            <a:fillRect/>
          </a:stretch>
        </p:blipFill>
        <p:spPr bwMode="auto">
          <a:xfrm>
            <a:off x="1979712" y="2924944"/>
            <a:ext cx="2520280" cy="2458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1"/>
            <a:ext cx="9144000" cy="1944216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Практически сразу же промышленное производство полимеров развивалось в двух направлениях — путём переработки природных органических полимеров в искусственные полимерные материалы и путём получения синтетических полимеров из органических низкомолекулярных соединений.</a:t>
            </a:r>
          </a:p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5037" b="8385"/>
          <a:stretch>
            <a:fillRect/>
          </a:stretch>
        </p:blipFill>
        <p:spPr bwMode="auto">
          <a:xfrm>
            <a:off x="1043608" y="2276872"/>
            <a:ext cx="33843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9"/>
            <a:ext cx="3413379" cy="227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384376" cy="217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81128"/>
            <a:ext cx="3384376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2376264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первом случае крупнотоннажное производство базируется на целлюлозе. Первый полимерный материал из физически модифицированной целлюлозы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был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получен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середине XIX века.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основе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простых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сложных эфиров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целлюлозы производят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плёнки, волокна, лакокрасочные материалы и загустители.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2952328" cy="22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419772" cy="1966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20888"/>
            <a:ext cx="305874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65568"/>
            <a:ext cx="3960440" cy="20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39544" y="4642009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Развитие кино и фотографии оказалось возможным лишь благодаря появлению прозрачной плёнки из нитроцеллюлозы.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6896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Производство синтетических полимеров началось в 1906 году, когда Лео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Бакеланд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запатентовал так называемую бакелитовую смолу — продукт конденсации фенола и формальдегида, превращающийся при нагревании в трёхмерный полимер. В течение десятилетий он применялся для изготовления корпусов электротехнических приборов, аккумуляторов, телевизоров, розеток и т. п., а в настоящее время чаще используется как связующее 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адгезивное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вещество.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243912" cy="3256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6457890"/>
            <a:ext cx="1756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Бакеланд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18900" t="9450" r="20621" b="14951"/>
          <a:stretch>
            <a:fillRect/>
          </a:stretch>
        </p:blipFill>
        <p:spPr bwMode="auto">
          <a:xfrm>
            <a:off x="3707904" y="3068960"/>
            <a:ext cx="1152128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 l="24600" r="10386"/>
          <a:stretch>
            <a:fillRect/>
          </a:stretch>
        </p:blipFill>
        <p:spPr bwMode="auto">
          <a:xfrm>
            <a:off x="3203848" y="4365104"/>
            <a:ext cx="2304256" cy="236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4525963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Благодаря усилиям Генри Форда, перед Первой мировой войной началось бурное развитие автомобильной промышленности сначала на основе натурального, затем также и синтетического каучука.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эти же годы было освоено промышленное производство полистирола и поливинилхлорида, являющихся прекрасными электроизолирующими материалами, а также полиметилметакрилата — без органического стекла под названием «плексиглас» было бы невозможно массовое самолётостроение в годы войны.</a:t>
            </a:r>
          </a:p>
          <a:p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917" b="10074"/>
          <a:stretch>
            <a:fillRect/>
          </a:stretch>
        </p:blipFill>
        <p:spPr bwMode="auto">
          <a:xfrm>
            <a:off x="323528" y="4149080"/>
            <a:ext cx="416388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020" y="4149080"/>
            <a:ext cx="45109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/>
          <a:lstStyle/>
          <a:p>
            <a:pPr>
              <a:buClr>
                <a:schemeClr val="bg1"/>
              </a:buClr>
              <a:buSzPct val="102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После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войны возобновилось производство полиамидного волокна и тканей (капрон, нейлон), начатое ещё до войны. В 50-х годах XX века было разработано полиэфирное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волокно.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Полипропилен 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нитрон —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замыкают список синтетических волокон, которые использует современный человек для одежды и производственной деятельности. В первом случае эти волокна очень часто сочетаются с натуральными волокнами из целлюлозы или из белка (хлопок, шерсть, шёлк). </a:t>
            </a:r>
          </a:p>
          <a:p>
            <a:endParaRPr lang="ru-RU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2448272" cy="31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10459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l="9902" r="8898"/>
          <a:stretch>
            <a:fillRect/>
          </a:stretch>
        </p:blipFill>
        <p:spPr bwMode="auto">
          <a:xfrm>
            <a:off x="6228184" y="3501008"/>
            <a:ext cx="269979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016" y="116633"/>
            <a:ext cx="8856984" cy="309634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Список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замыкают так называемые уникальные полимеры, синтезированные в 60—70 годы XX века. К ним относятся ароматические полиамиды, полиимиды, полиэфиры,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полиэфир-кетоны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 др.; непременным атрибутом этих полимеров является наличие у них ароматических циклов и (или) ароматических конденсированных структур. Для них характерно сочетание выдающихся значений прочности и термостойкости.</a:t>
            </a:r>
          </a:p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909309" cy="218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80928"/>
            <a:ext cx="241946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80928"/>
            <a:ext cx="241946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 t="16072" b="23677"/>
          <a:stretch>
            <a:fillRect/>
          </a:stretch>
        </p:blipFill>
        <p:spPr bwMode="auto">
          <a:xfrm>
            <a:off x="3563888" y="4725144"/>
            <a:ext cx="5256584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363272" cy="93610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miya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Himiya4</Template>
  <TotalTime>53</TotalTime>
  <Words>414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Himiya4</vt:lpstr>
      <vt:lpstr>Синтетические полимеры. Искусственные полимерные материалы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Синтетические полимеры. Искусственные полимерные материалы</dc:title>
  <dc:creator>Eva</dc:creator>
  <cp:lastModifiedBy>Eva</cp:lastModifiedBy>
  <cp:revision>6</cp:revision>
  <dcterms:created xsi:type="dcterms:W3CDTF">2014-01-31T17:14:14Z</dcterms:created>
  <dcterms:modified xsi:type="dcterms:W3CDTF">2014-01-31T18:07:27Z</dcterms:modified>
</cp:coreProperties>
</file>