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sldIdLst>
    <p:sldId id="257" r:id="rId2"/>
    <p:sldId id="258" r:id="rId3"/>
    <p:sldId id="265" r:id="rId4"/>
    <p:sldId id="261" r:id="rId5"/>
    <p:sldId id="263" r:id="rId6"/>
    <p:sldId id="264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27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EF071-B3B7-4B28-B2BC-84D93E8A6AF7}" type="doc">
      <dgm:prSet loTypeId="urn:microsoft.com/office/officeart/2005/8/layout/process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A7F130-8095-4062-ABA5-EEFB90B588C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Диск </a:t>
          </a:r>
          <a:r>
            <a:rPr lang="en-US" dirty="0" smtClean="0">
              <a:solidFill>
                <a:srgbClr val="002060"/>
              </a:solidFill>
            </a:rPr>
            <a:t>D:</a:t>
          </a:r>
          <a:endParaRPr lang="ru-RU" dirty="0">
            <a:solidFill>
              <a:srgbClr val="002060"/>
            </a:solidFill>
          </a:endParaRPr>
        </a:p>
      </dgm:t>
    </dgm:pt>
    <dgm:pt modelId="{55230E0D-47D0-485C-8BED-851AFF39F2B4}" type="parTrans" cxnId="{66DA5B13-0D1B-49B2-925C-BA0EA9B48089}">
      <dgm:prSet/>
      <dgm:spPr/>
      <dgm:t>
        <a:bodyPr/>
        <a:lstStyle/>
        <a:p>
          <a:endParaRPr lang="ru-RU"/>
        </a:p>
      </dgm:t>
    </dgm:pt>
    <dgm:pt modelId="{CBE34A02-5AA5-43E7-846A-DDDDD5D119A1}" type="sibTrans" cxnId="{66DA5B13-0D1B-49B2-925C-BA0EA9B48089}">
      <dgm:prSet/>
      <dgm:spPr/>
      <dgm:t>
        <a:bodyPr/>
        <a:lstStyle/>
        <a:p>
          <a:endParaRPr lang="ru-RU"/>
        </a:p>
      </dgm:t>
    </dgm:pt>
    <dgm:pt modelId="{C87C3A20-43DA-4B0B-BB57-AEC3035430C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Ученик8</a:t>
          </a:r>
          <a:endParaRPr lang="ru-RU" dirty="0">
            <a:solidFill>
              <a:srgbClr val="002060"/>
            </a:solidFill>
          </a:endParaRPr>
        </a:p>
      </dgm:t>
    </dgm:pt>
    <dgm:pt modelId="{F06D30AC-6740-4697-A452-EAA338FD7FFE}" type="parTrans" cxnId="{37640349-EC6B-4EA2-8EA6-F4225A6612C8}">
      <dgm:prSet/>
      <dgm:spPr/>
      <dgm:t>
        <a:bodyPr/>
        <a:lstStyle/>
        <a:p>
          <a:endParaRPr lang="ru-RU"/>
        </a:p>
      </dgm:t>
    </dgm:pt>
    <dgm:pt modelId="{2A75E153-13AB-40C1-8AB3-C46932EF3A83}" type="sibTrans" cxnId="{37640349-EC6B-4EA2-8EA6-F4225A6612C8}">
      <dgm:prSet/>
      <dgm:spPr/>
      <dgm:t>
        <a:bodyPr/>
        <a:lstStyle/>
        <a:p>
          <a:endParaRPr lang="ru-RU"/>
        </a:p>
      </dgm:t>
    </dgm:pt>
    <dgm:pt modelId="{B48299D1-78BB-499D-9871-5DA6394E4E0C}">
      <dgm:prSet phldrT="[Текст]"/>
      <dgm:spPr/>
      <dgm:t>
        <a:bodyPr/>
        <a:lstStyle/>
        <a:p>
          <a:r>
            <a:rPr lang="uk-UA" dirty="0" err="1" smtClean="0">
              <a:solidFill>
                <a:srgbClr val="002060"/>
              </a:solidFill>
            </a:rPr>
            <a:t>Мои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lang="uk-UA" dirty="0" err="1" smtClean="0">
              <a:solidFill>
                <a:srgbClr val="002060"/>
              </a:solidFill>
            </a:rPr>
            <a:t>документы</a:t>
          </a:r>
          <a:endParaRPr lang="uk-UA" dirty="0" smtClean="0">
            <a:solidFill>
              <a:srgbClr val="002060"/>
            </a:solidFill>
          </a:endParaRPr>
        </a:p>
      </dgm:t>
    </dgm:pt>
    <dgm:pt modelId="{49584E8F-3663-4EDB-9A34-EFD9B89DE5D1}" type="parTrans" cxnId="{38F24B59-7CBF-417B-BEEF-D6CC0AB45C8E}">
      <dgm:prSet/>
      <dgm:spPr/>
      <dgm:t>
        <a:bodyPr/>
        <a:lstStyle/>
        <a:p>
          <a:endParaRPr lang="ru-RU"/>
        </a:p>
      </dgm:t>
    </dgm:pt>
    <dgm:pt modelId="{D2E9F039-E560-4444-884A-41B2514C5E02}" type="sibTrans" cxnId="{38F24B59-7CBF-417B-BEEF-D6CC0AB45C8E}">
      <dgm:prSet/>
      <dgm:spPr/>
      <dgm:t>
        <a:bodyPr/>
        <a:lstStyle/>
        <a:p>
          <a:endParaRPr lang="ru-RU"/>
        </a:p>
      </dgm:t>
    </dgm:pt>
    <dgm:pt modelId="{C8D4B4D6-20C1-4E14-8C14-D894C9C8C13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11-Б</a:t>
          </a:r>
          <a:endParaRPr lang="ru-RU" dirty="0">
            <a:solidFill>
              <a:srgbClr val="002060"/>
            </a:solidFill>
          </a:endParaRPr>
        </a:p>
      </dgm:t>
    </dgm:pt>
    <dgm:pt modelId="{94ECD8D9-5012-46D5-818B-1E91C386CF61}" type="parTrans" cxnId="{4A7C4A91-1C86-4C42-A963-623C1F3BE6C8}">
      <dgm:prSet/>
      <dgm:spPr/>
      <dgm:t>
        <a:bodyPr/>
        <a:lstStyle/>
        <a:p>
          <a:endParaRPr lang="ru-RU"/>
        </a:p>
      </dgm:t>
    </dgm:pt>
    <dgm:pt modelId="{4A929476-150E-4977-9381-42942F7465DD}" type="sibTrans" cxnId="{4A7C4A91-1C86-4C42-A963-623C1F3BE6C8}">
      <dgm:prSet/>
      <dgm:spPr/>
      <dgm:t>
        <a:bodyPr/>
        <a:lstStyle/>
        <a:p>
          <a:endParaRPr lang="ru-RU"/>
        </a:p>
      </dgm:t>
    </dgm:pt>
    <dgm:pt modelId="{6D6E33D9-33F2-4D66-A7A3-A276B0673B4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Шаталов</a:t>
          </a:r>
          <a:endParaRPr lang="ru-RU" dirty="0">
            <a:solidFill>
              <a:srgbClr val="002060"/>
            </a:solidFill>
          </a:endParaRPr>
        </a:p>
      </dgm:t>
    </dgm:pt>
    <dgm:pt modelId="{E1957985-4199-4364-8E3B-2006080E34FF}" type="parTrans" cxnId="{B511DC41-0C35-4090-B87E-9A50E9B0F432}">
      <dgm:prSet/>
      <dgm:spPr/>
      <dgm:t>
        <a:bodyPr/>
        <a:lstStyle/>
        <a:p>
          <a:endParaRPr lang="ru-RU"/>
        </a:p>
      </dgm:t>
    </dgm:pt>
    <dgm:pt modelId="{292A1CE8-D981-46A6-8E6D-BBBAA84AD308}" type="sibTrans" cxnId="{B511DC41-0C35-4090-B87E-9A50E9B0F432}">
      <dgm:prSet/>
      <dgm:spPr/>
      <dgm:t>
        <a:bodyPr/>
        <a:lstStyle/>
        <a:p>
          <a:endParaRPr lang="ru-RU"/>
        </a:p>
      </dgm:t>
    </dgm:pt>
    <dgm:pt modelId="{68C5D48C-E6A8-481D-8D20-1DB1ADDB6457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Лабораторный практикум</a:t>
          </a:r>
          <a:endParaRPr lang="ru-RU" dirty="0">
            <a:solidFill>
              <a:srgbClr val="002060"/>
            </a:solidFill>
          </a:endParaRPr>
        </a:p>
      </dgm:t>
    </dgm:pt>
    <dgm:pt modelId="{09E89A1D-686D-4A99-8D51-1323AAC3D355}" type="parTrans" cxnId="{252E38D8-F7D3-4263-803D-91ED5102E94D}">
      <dgm:prSet/>
      <dgm:spPr/>
      <dgm:t>
        <a:bodyPr/>
        <a:lstStyle/>
        <a:p>
          <a:endParaRPr lang="ru-RU"/>
        </a:p>
      </dgm:t>
    </dgm:pt>
    <dgm:pt modelId="{460BC74C-8391-44BC-BD1E-B947B1859C0A}" type="sibTrans" cxnId="{252E38D8-F7D3-4263-803D-91ED5102E94D}">
      <dgm:prSet/>
      <dgm:spPr/>
      <dgm:t>
        <a:bodyPr/>
        <a:lstStyle/>
        <a:p>
          <a:endParaRPr lang="ru-RU"/>
        </a:p>
      </dgm:t>
    </dgm:pt>
    <dgm:pt modelId="{A6C9FF09-8EFD-473E-A363-E1CFC68D6D48}">
      <dgm:prSet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Л.р</a:t>
          </a:r>
          <a:r>
            <a:rPr lang="ru-RU" dirty="0" smtClean="0">
              <a:solidFill>
                <a:srgbClr val="002060"/>
              </a:solidFill>
            </a:rPr>
            <a:t>.</a:t>
          </a:r>
          <a:r>
            <a:rPr lang="en-US" dirty="0" smtClean="0">
              <a:solidFill>
                <a:srgbClr val="002060"/>
              </a:solidFill>
            </a:rPr>
            <a:t>1</a:t>
          </a:r>
          <a:r>
            <a:rPr lang="ru-RU" dirty="0" smtClean="0">
              <a:solidFill>
                <a:srgbClr val="002060"/>
              </a:solidFill>
            </a:rPr>
            <a:t>.2</a:t>
          </a:r>
          <a:r>
            <a:rPr lang="en-US" dirty="0" smtClean="0">
              <a:solidFill>
                <a:srgbClr val="002060"/>
              </a:solidFill>
            </a:rPr>
            <a:t>6</a:t>
          </a:r>
          <a:endParaRPr lang="ru-RU" dirty="0">
            <a:solidFill>
              <a:srgbClr val="002060"/>
            </a:solidFill>
          </a:endParaRPr>
        </a:p>
      </dgm:t>
    </dgm:pt>
    <dgm:pt modelId="{7575E893-F087-49A0-B64D-65611CB0988A}" type="parTrans" cxnId="{E5407897-8F8B-4D91-A786-3942B9B058D5}">
      <dgm:prSet/>
      <dgm:spPr/>
      <dgm:t>
        <a:bodyPr/>
        <a:lstStyle/>
        <a:p>
          <a:endParaRPr lang="ru-RU"/>
        </a:p>
      </dgm:t>
    </dgm:pt>
    <dgm:pt modelId="{A1AA7AF2-FA66-4DA8-B67D-3CFA32D6BA42}" type="sibTrans" cxnId="{E5407897-8F8B-4D91-A786-3942B9B058D5}">
      <dgm:prSet/>
      <dgm:spPr/>
      <dgm:t>
        <a:bodyPr/>
        <a:lstStyle/>
        <a:p>
          <a:endParaRPr lang="ru-RU"/>
        </a:p>
      </dgm:t>
    </dgm:pt>
    <dgm:pt modelId="{194E2F97-6177-4793-B04A-F7257EA0C71F}" type="pres">
      <dgm:prSet presAssocID="{7E1EF071-B3B7-4B28-B2BC-84D93E8A6A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42A90-7E89-40A7-B7DF-009726F716CE}" type="pres">
      <dgm:prSet presAssocID="{A6C9FF09-8EFD-473E-A363-E1CFC68D6D48}" presName="boxAndChildren" presStyleCnt="0"/>
      <dgm:spPr/>
      <dgm:t>
        <a:bodyPr/>
        <a:lstStyle/>
        <a:p>
          <a:endParaRPr lang="ru-RU"/>
        </a:p>
      </dgm:t>
    </dgm:pt>
    <dgm:pt modelId="{70725D41-E858-43E3-A2B6-99AB8293B09C}" type="pres">
      <dgm:prSet presAssocID="{A6C9FF09-8EFD-473E-A363-E1CFC68D6D48}" presName="parentTextBox" presStyleLbl="node1" presStyleIdx="0" presStyleCnt="7"/>
      <dgm:spPr/>
      <dgm:t>
        <a:bodyPr/>
        <a:lstStyle/>
        <a:p>
          <a:endParaRPr lang="ru-RU"/>
        </a:p>
      </dgm:t>
    </dgm:pt>
    <dgm:pt modelId="{6D530283-0B6F-49FF-BD96-160F62646886}" type="pres">
      <dgm:prSet presAssocID="{460BC74C-8391-44BC-BD1E-B947B1859C0A}" presName="sp" presStyleCnt="0"/>
      <dgm:spPr/>
      <dgm:t>
        <a:bodyPr/>
        <a:lstStyle/>
        <a:p>
          <a:endParaRPr lang="ru-RU"/>
        </a:p>
      </dgm:t>
    </dgm:pt>
    <dgm:pt modelId="{7FA4EB9F-6E4E-413E-B0DD-8C0019AFD510}" type="pres">
      <dgm:prSet presAssocID="{68C5D48C-E6A8-481D-8D20-1DB1ADDB6457}" presName="arrowAndChildren" presStyleCnt="0"/>
      <dgm:spPr/>
      <dgm:t>
        <a:bodyPr/>
        <a:lstStyle/>
        <a:p>
          <a:endParaRPr lang="ru-RU"/>
        </a:p>
      </dgm:t>
    </dgm:pt>
    <dgm:pt modelId="{CD5D8BE6-A866-431B-9AC9-02E1585A8171}" type="pres">
      <dgm:prSet presAssocID="{68C5D48C-E6A8-481D-8D20-1DB1ADDB6457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5A5D1903-2C9D-4A24-8935-4F34074F680E}" type="pres">
      <dgm:prSet presAssocID="{292A1CE8-D981-46A6-8E6D-BBBAA84AD308}" presName="sp" presStyleCnt="0"/>
      <dgm:spPr/>
      <dgm:t>
        <a:bodyPr/>
        <a:lstStyle/>
        <a:p>
          <a:endParaRPr lang="ru-RU"/>
        </a:p>
      </dgm:t>
    </dgm:pt>
    <dgm:pt modelId="{5DE4141F-1ACA-4AF3-A7D5-65A73C412B3C}" type="pres">
      <dgm:prSet presAssocID="{6D6E33D9-33F2-4D66-A7A3-A276B0673B4F}" presName="arrowAndChildren" presStyleCnt="0"/>
      <dgm:spPr/>
      <dgm:t>
        <a:bodyPr/>
        <a:lstStyle/>
        <a:p>
          <a:endParaRPr lang="ru-RU"/>
        </a:p>
      </dgm:t>
    </dgm:pt>
    <dgm:pt modelId="{D30C2E90-7404-4475-8312-9CCFCD4AD5C5}" type="pres">
      <dgm:prSet presAssocID="{6D6E33D9-33F2-4D66-A7A3-A276B0673B4F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3CCAAD8A-79B0-4F20-8768-942817BB4246}" type="pres">
      <dgm:prSet presAssocID="{4A929476-150E-4977-9381-42942F7465DD}" presName="sp" presStyleCnt="0"/>
      <dgm:spPr/>
      <dgm:t>
        <a:bodyPr/>
        <a:lstStyle/>
        <a:p>
          <a:endParaRPr lang="ru-RU"/>
        </a:p>
      </dgm:t>
    </dgm:pt>
    <dgm:pt modelId="{9FD49A98-B6C9-4B30-A0CC-4C6733B0E3E0}" type="pres">
      <dgm:prSet presAssocID="{C8D4B4D6-20C1-4E14-8C14-D894C9C8C13F}" presName="arrowAndChildren" presStyleCnt="0"/>
      <dgm:spPr/>
      <dgm:t>
        <a:bodyPr/>
        <a:lstStyle/>
        <a:p>
          <a:endParaRPr lang="ru-RU"/>
        </a:p>
      </dgm:t>
    </dgm:pt>
    <dgm:pt modelId="{FA309821-0168-4AA8-A7A1-7E4EA119AA58}" type="pres">
      <dgm:prSet presAssocID="{C8D4B4D6-20C1-4E14-8C14-D894C9C8C13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97A94764-F05F-4B0E-840D-3588112227B6}" type="pres">
      <dgm:prSet presAssocID="{D2E9F039-E560-4444-884A-41B2514C5E02}" presName="sp" presStyleCnt="0"/>
      <dgm:spPr/>
      <dgm:t>
        <a:bodyPr/>
        <a:lstStyle/>
        <a:p>
          <a:endParaRPr lang="ru-RU"/>
        </a:p>
      </dgm:t>
    </dgm:pt>
    <dgm:pt modelId="{C802BC2D-BF15-4B61-9BFA-909F6CAB50B1}" type="pres">
      <dgm:prSet presAssocID="{B48299D1-78BB-499D-9871-5DA6394E4E0C}" presName="arrowAndChildren" presStyleCnt="0"/>
      <dgm:spPr/>
      <dgm:t>
        <a:bodyPr/>
        <a:lstStyle/>
        <a:p>
          <a:endParaRPr lang="ru-RU"/>
        </a:p>
      </dgm:t>
    </dgm:pt>
    <dgm:pt modelId="{FFC003E0-2BAC-4197-8464-367447DF7811}" type="pres">
      <dgm:prSet presAssocID="{B48299D1-78BB-499D-9871-5DA6394E4E0C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29BDEA5C-FB31-4E70-8DF7-871226CB4E3A}" type="pres">
      <dgm:prSet presAssocID="{2A75E153-13AB-40C1-8AB3-C46932EF3A83}" presName="sp" presStyleCnt="0"/>
      <dgm:spPr/>
      <dgm:t>
        <a:bodyPr/>
        <a:lstStyle/>
        <a:p>
          <a:endParaRPr lang="ru-RU"/>
        </a:p>
      </dgm:t>
    </dgm:pt>
    <dgm:pt modelId="{46B09B97-FFA1-4F2F-AC8B-1C7607F2A3DC}" type="pres">
      <dgm:prSet presAssocID="{C87C3A20-43DA-4B0B-BB57-AEC3035430CC}" presName="arrowAndChildren" presStyleCnt="0"/>
      <dgm:spPr/>
      <dgm:t>
        <a:bodyPr/>
        <a:lstStyle/>
        <a:p>
          <a:endParaRPr lang="ru-RU"/>
        </a:p>
      </dgm:t>
    </dgm:pt>
    <dgm:pt modelId="{7A62CE57-3B82-4F56-B04C-3B9515B57367}" type="pres">
      <dgm:prSet presAssocID="{C87C3A20-43DA-4B0B-BB57-AEC3035430CC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DC32899-3C72-4EFA-989C-303729B6F175}" type="pres">
      <dgm:prSet presAssocID="{CBE34A02-5AA5-43E7-846A-DDDDD5D119A1}" presName="sp" presStyleCnt="0"/>
      <dgm:spPr/>
      <dgm:t>
        <a:bodyPr/>
        <a:lstStyle/>
        <a:p>
          <a:endParaRPr lang="ru-RU"/>
        </a:p>
      </dgm:t>
    </dgm:pt>
    <dgm:pt modelId="{843C77D7-820D-4988-83A3-36E3FDEA245D}" type="pres">
      <dgm:prSet presAssocID="{D5A7F130-8095-4062-ABA5-EEFB90B588CA}" presName="arrowAndChildren" presStyleCnt="0"/>
      <dgm:spPr/>
      <dgm:t>
        <a:bodyPr/>
        <a:lstStyle/>
        <a:p>
          <a:endParaRPr lang="ru-RU"/>
        </a:p>
      </dgm:t>
    </dgm:pt>
    <dgm:pt modelId="{5CBA4833-EF4B-48C6-853A-FE921FC108E0}" type="pres">
      <dgm:prSet presAssocID="{D5A7F130-8095-4062-ABA5-EEFB90B588CA}" presName="parentTextArrow" presStyleLbl="node1" presStyleIdx="6" presStyleCnt="7" custLinFactNeighborY="-1713"/>
      <dgm:spPr/>
      <dgm:t>
        <a:bodyPr/>
        <a:lstStyle/>
        <a:p>
          <a:endParaRPr lang="ru-RU"/>
        </a:p>
      </dgm:t>
    </dgm:pt>
  </dgm:ptLst>
  <dgm:cxnLst>
    <dgm:cxn modelId="{702E6B19-151E-45EB-8E45-8346B7856790}" type="presOf" srcId="{C8D4B4D6-20C1-4E14-8C14-D894C9C8C13F}" destId="{FA309821-0168-4AA8-A7A1-7E4EA119AA58}" srcOrd="0" destOrd="0" presId="urn:microsoft.com/office/officeart/2005/8/layout/process4"/>
    <dgm:cxn modelId="{B511DC41-0C35-4090-B87E-9A50E9B0F432}" srcId="{7E1EF071-B3B7-4B28-B2BC-84D93E8A6AF7}" destId="{6D6E33D9-33F2-4D66-A7A3-A276B0673B4F}" srcOrd="4" destOrd="0" parTransId="{E1957985-4199-4364-8E3B-2006080E34FF}" sibTransId="{292A1CE8-D981-46A6-8E6D-BBBAA84AD308}"/>
    <dgm:cxn modelId="{E5407897-8F8B-4D91-A786-3942B9B058D5}" srcId="{7E1EF071-B3B7-4B28-B2BC-84D93E8A6AF7}" destId="{A6C9FF09-8EFD-473E-A363-E1CFC68D6D48}" srcOrd="6" destOrd="0" parTransId="{7575E893-F087-49A0-B64D-65611CB0988A}" sibTransId="{A1AA7AF2-FA66-4DA8-B67D-3CFA32D6BA42}"/>
    <dgm:cxn modelId="{0D5F3ECD-0A5A-41A8-84D2-EE253633AC5F}" type="presOf" srcId="{C87C3A20-43DA-4B0B-BB57-AEC3035430CC}" destId="{7A62CE57-3B82-4F56-B04C-3B9515B57367}" srcOrd="0" destOrd="0" presId="urn:microsoft.com/office/officeart/2005/8/layout/process4"/>
    <dgm:cxn modelId="{2CC2EDEC-04E4-46B0-8094-B97B9F824BEF}" type="presOf" srcId="{B48299D1-78BB-499D-9871-5DA6394E4E0C}" destId="{FFC003E0-2BAC-4197-8464-367447DF7811}" srcOrd="0" destOrd="0" presId="urn:microsoft.com/office/officeart/2005/8/layout/process4"/>
    <dgm:cxn modelId="{33DAD13E-88DE-4D2D-8946-1080D5DEF44A}" type="presOf" srcId="{6D6E33D9-33F2-4D66-A7A3-A276B0673B4F}" destId="{D30C2E90-7404-4475-8312-9CCFCD4AD5C5}" srcOrd="0" destOrd="0" presId="urn:microsoft.com/office/officeart/2005/8/layout/process4"/>
    <dgm:cxn modelId="{66DA5B13-0D1B-49B2-925C-BA0EA9B48089}" srcId="{7E1EF071-B3B7-4B28-B2BC-84D93E8A6AF7}" destId="{D5A7F130-8095-4062-ABA5-EEFB90B588CA}" srcOrd="0" destOrd="0" parTransId="{55230E0D-47D0-485C-8BED-851AFF39F2B4}" sibTransId="{CBE34A02-5AA5-43E7-846A-DDDDD5D119A1}"/>
    <dgm:cxn modelId="{8E19F659-B425-4D6A-902E-AD51E39AA8FE}" type="presOf" srcId="{68C5D48C-E6A8-481D-8D20-1DB1ADDB6457}" destId="{CD5D8BE6-A866-431B-9AC9-02E1585A8171}" srcOrd="0" destOrd="0" presId="urn:microsoft.com/office/officeart/2005/8/layout/process4"/>
    <dgm:cxn modelId="{37640349-EC6B-4EA2-8EA6-F4225A6612C8}" srcId="{7E1EF071-B3B7-4B28-B2BC-84D93E8A6AF7}" destId="{C87C3A20-43DA-4B0B-BB57-AEC3035430CC}" srcOrd="1" destOrd="0" parTransId="{F06D30AC-6740-4697-A452-EAA338FD7FFE}" sibTransId="{2A75E153-13AB-40C1-8AB3-C46932EF3A83}"/>
    <dgm:cxn modelId="{38F24B59-7CBF-417B-BEEF-D6CC0AB45C8E}" srcId="{7E1EF071-B3B7-4B28-B2BC-84D93E8A6AF7}" destId="{B48299D1-78BB-499D-9871-5DA6394E4E0C}" srcOrd="2" destOrd="0" parTransId="{49584E8F-3663-4EDB-9A34-EFD9B89DE5D1}" sibTransId="{D2E9F039-E560-4444-884A-41B2514C5E02}"/>
    <dgm:cxn modelId="{4F50B3B7-23F6-42A7-A1A8-22AA759A2F59}" type="presOf" srcId="{D5A7F130-8095-4062-ABA5-EEFB90B588CA}" destId="{5CBA4833-EF4B-48C6-853A-FE921FC108E0}" srcOrd="0" destOrd="0" presId="urn:microsoft.com/office/officeart/2005/8/layout/process4"/>
    <dgm:cxn modelId="{4A7C4A91-1C86-4C42-A963-623C1F3BE6C8}" srcId="{7E1EF071-B3B7-4B28-B2BC-84D93E8A6AF7}" destId="{C8D4B4D6-20C1-4E14-8C14-D894C9C8C13F}" srcOrd="3" destOrd="0" parTransId="{94ECD8D9-5012-46D5-818B-1E91C386CF61}" sibTransId="{4A929476-150E-4977-9381-42942F7465DD}"/>
    <dgm:cxn modelId="{ACCC4C8C-1D73-4CEE-B8A9-FDF67B2DC12F}" type="presOf" srcId="{7E1EF071-B3B7-4B28-B2BC-84D93E8A6AF7}" destId="{194E2F97-6177-4793-B04A-F7257EA0C71F}" srcOrd="0" destOrd="0" presId="urn:microsoft.com/office/officeart/2005/8/layout/process4"/>
    <dgm:cxn modelId="{252E38D8-F7D3-4263-803D-91ED5102E94D}" srcId="{7E1EF071-B3B7-4B28-B2BC-84D93E8A6AF7}" destId="{68C5D48C-E6A8-481D-8D20-1DB1ADDB6457}" srcOrd="5" destOrd="0" parTransId="{09E89A1D-686D-4A99-8D51-1323AAC3D355}" sibTransId="{460BC74C-8391-44BC-BD1E-B947B1859C0A}"/>
    <dgm:cxn modelId="{AAE0D13F-CC42-4D21-A4D8-E9C6E1F3AB66}" type="presOf" srcId="{A6C9FF09-8EFD-473E-A363-E1CFC68D6D48}" destId="{70725D41-E858-43E3-A2B6-99AB8293B09C}" srcOrd="0" destOrd="0" presId="urn:microsoft.com/office/officeart/2005/8/layout/process4"/>
    <dgm:cxn modelId="{C57C9A99-6E5B-40EE-B8DF-6BD138C1C3D8}" type="presParOf" srcId="{194E2F97-6177-4793-B04A-F7257EA0C71F}" destId="{CF942A90-7E89-40A7-B7DF-009726F716CE}" srcOrd="0" destOrd="0" presId="urn:microsoft.com/office/officeart/2005/8/layout/process4"/>
    <dgm:cxn modelId="{71F6486B-4267-4059-9D23-68415FEEEE73}" type="presParOf" srcId="{CF942A90-7E89-40A7-B7DF-009726F716CE}" destId="{70725D41-E858-43E3-A2B6-99AB8293B09C}" srcOrd="0" destOrd="0" presId="urn:microsoft.com/office/officeart/2005/8/layout/process4"/>
    <dgm:cxn modelId="{9C976A46-9B58-4E5A-9D74-2FD030DA942C}" type="presParOf" srcId="{194E2F97-6177-4793-B04A-F7257EA0C71F}" destId="{6D530283-0B6F-49FF-BD96-160F62646886}" srcOrd="1" destOrd="0" presId="urn:microsoft.com/office/officeart/2005/8/layout/process4"/>
    <dgm:cxn modelId="{E5528F4D-DC7C-447D-8429-4A51A266F97E}" type="presParOf" srcId="{194E2F97-6177-4793-B04A-F7257EA0C71F}" destId="{7FA4EB9F-6E4E-413E-B0DD-8C0019AFD510}" srcOrd="2" destOrd="0" presId="urn:microsoft.com/office/officeart/2005/8/layout/process4"/>
    <dgm:cxn modelId="{2DE864FD-5461-4DF6-83B3-BF7E47567A73}" type="presParOf" srcId="{7FA4EB9F-6E4E-413E-B0DD-8C0019AFD510}" destId="{CD5D8BE6-A866-431B-9AC9-02E1585A8171}" srcOrd="0" destOrd="0" presId="urn:microsoft.com/office/officeart/2005/8/layout/process4"/>
    <dgm:cxn modelId="{8F606A17-22ED-4774-AC0E-80AB0E22405D}" type="presParOf" srcId="{194E2F97-6177-4793-B04A-F7257EA0C71F}" destId="{5A5D1903-2C9D-4A24-8935-4F34074F680E}" srcOrd="3" destOrd="0" presId="urn:microsoft.com/office/officeart/2005/8/layout/process4"/>
    <dgm:cxn modelId="{0C64EAD6-0F8C-478E-BE50-EB60EA15D595}" type="presParOf" srcId="{194E2F97-6177-4793-B04A-F7257EA0C71F}" destId="{5DE4141F-1ACA-4AF3-A7D5-65A73C412B3C}" srcOrd="4" destOrd="0" presId="urn:microsoft.com/office/officeart/2005/8/layout/process4"/>
    <dgm:cxn modelId="{DF865F5A-0F42-4348-AE1C-7E782F2519FA}" type="presParOf" srcId="{5DE4141F-1ACA-4AF3-A7D5-65A73C412B3C}" destId="{D30C2E90-7404-4475-8312-9CCFCD4AD5C5}" srcOrd="0" destOrd="0" presId="urn:microsoft.com/office/officeart/2005/8/layout/process4"/>
    <dgm:cxn modelId="{85994CC3-F11F-4A1A-ABE9-0A99C92F13AA}" type="presParOf" srcId="{194E2F97-6177-4793-B04A-F7257EA0C71F}" destId="{3CCAAD8A-79B0-4F20-8768-942817BB4246}" srcOrd="5" destOrd="0" presId="urn:microsoft.com/office/officeart/2005/8/layout/process4"/>
    <dgm:cxn modelId="{A70122C6-A24D-4234-817B-DE8F8585DBF7}" type="presParOf" srcId="{194E2F97-6177-4793-B04A-F7257EA0C71F}" destId="{9FD49A98-B6C9-4B30-A0CC-4C6733B0E3E0}" srcOrd="6" destOrd="0" presId="urn:microsoft.com/office/officeart/2005/8/layout/process4"/>
    <dgm:cxn modelId="{E8F6CB7A-2F8B-4CAC-A38C-0BD06B18B4AB}" type="presParOf" srcId="{9FD49A98-B6C9-4B30-A0CC-4C6733B0E3E0}" destId="{FA309821-0168-4AA8-A7A1-7E4EA119AA58}" srcOrd="0" destOrd="0" presId="urn:microsoft.com/office/officeart/2005/8/layout/process4"/>
    <dgm:cxn modelId="{47252446-238E-4116-BC85-BF39FA2184E5}" type="presParOf" srcId="{194E2F97-6177-4793-B04A-F7257EA0C71F}" destId="{97A94764-F05F-4B0E-840D-3588112227B6}" srcOrd="7" destOrd="0" presId="urn:microsoft.com/office/officeart/2005/8/layout/process4"/>
    <dgm:cxn modelId="{2EC9942B-F51C-4519-BF18-1D7091AD073D}" type="presParOf" srcId="{194E2F97-6177-4793-B04A-F7257EA0C71F}" destId="{C802BC2D-BF15-4B61-9BFA-909F6CAB50B1}" srcOrd="8" destOrd="0" presId="urn:microsoft.com/office/officeart/2005/8/layout/process4"/>
    <dgm:cxn modelId="{F1DD8FC7-B86C-4C66-8256-698FB703269A}" type="presParOf" srcId="{C802BC2D-BF15-4B61-9BFA-909F6CAB50B1}" destId="{FFC003E0-2BAC-4197-8464-367447DF7811}" srcOrd="0" destOrd="0" presId="urn:microsoft.com/office/officeart/2005/8/layout/process4"/>
    <dgm:cxn modelId="{7D894A7F-E647-493A-81F6-027AA20E0B0C}" type="presParOf" srcId="{194E2F97-6177-4793-B04A-F7257EA0C71F}" destId="{29BDEA5C-FB31-4E70-8DF7-871226CB4E3A}" srcOrd="9" destOrd="0" presId="urn:microsoft.com/office/officeart/2005/8/layout/process4"/>
    <dgm:cxn modelId="{5AAA68AB-F6E6-4864-93E4-9354E1A092AE}" type="presParOf" srcId="{194E2F97-6177-4793-B04A-F7257EA0C71F}" destId="{46B09B97-FFA1-4F2F-AC8B-1C7607F2A3DC}" srcOrd="10" destOrd="0" presId="urn:microsoft.com/office/officeart/2005/8/layout/process4"/>
    <dgm:cxn modelId="{9A7ED783-EAE6-4CC7-B59B-804C53E71AB6}" type="presParOf" srcId="{46B09B97-FFA1-4F2F-AC8B-1C7607F2A3DC}" destId="{7A62CE57-3B82-4F56-B04C-3B9515B57367}" srcOrd="0" destOrd="0" presId="urn:microsoft.com/office/officeart/2005/8/layout/process4"/>
    <dgm:cxn modelId="{029E1B50-F166-4B68-AD6D-9DD258E9DD58}" type="presParOf" srcId="{194E2F97-6177-4793-B04A-F7257EA0C71F}" destId="{8DC32899-3C72-4EFA-989C-303729B6F175}" srcOrd="11" destOrd="0" presId="urn:microsoft.com/office/officeart/2005/8/layout/process4"/>
    <dgm:cxn modelId="{3E464D47-91D9-465C-8557-BE2615BB4D08}" type="presParOf" srcId="{194E2F97-6177-4793-B04A-F7257EA0C71F}" destId="{843C77D7-820D-4988-83A3-36E3FDEA245D}" srcOrd="12" destOrd="0" presId="urn:microsoft.com/office/officeart/2005/8/layout/process4"/>
    <dgm:cxn modelId="{F9A39959-17B2-4C07-A566-6A5530A70230}" type="presParOf" srcId="{843C77D7-820D-4988-83A3-36E3FDEA245D}" destId="{5CBA4833-EF4B-48C6-853A-FE921FC108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4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4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7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425341"/>
            <a:ext cx="6830444" cy="4154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75" y="-256572"/>
            <a:ext cx="6830444" cy="4154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815" y="4486570"/>
            <a:ext cx="528631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950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 </a:t>
            </a:r>
            <a:r>
              <a:rPr lang="uk-UA" sz="1950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работы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uk-UA" sz="19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навыков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умений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составлению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линейны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яз</a:t>
            </a:r>
            <a:r>
              <a:rPr lang="ru-RU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ыке</a:t>
            </a: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 Basic</a:t>
            </a: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навыков по вводу, редактированию, тестированию на компьютере 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линейны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ru-RU" sz="19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AutoShape 6" descr="data:image/jpeg;base64,/9j/4AAQSkZJRgABAQAAAQABAAD/2wCEAAkGBg0QDRAODBESDw8NEA8QDw8QDBAODw0QExAVFBQQFBIXHSYgFxkjGRUSIC8iJCcpLCwtFR4xNTAqNSYrLikBCQoKDgwOGg8PGiokHSUtKSw1KTUpNSktMywtMiwpKSwsNSwsKSopLSkpLCw1LCo1LSkpKSkvLCwpLCwvKSksKf/AABEIAOEA4QMBIgACEQEDEQH/xAAcAAEAAgIDAQAAAAAAAAAAAAAABgcBBQIECAP/xABIEAABAwIBCQMIBwMLBQAAAAABAAIDBBEFBgcSEyExQVFhInGRFDJidIGTs9EVNDVCUqHBgpKxCBYXIyRVY3Ky0vAlM2Rz4f/EABoBAQACAwEAAAAAAAAAAAAAAAADBAECBQb/xAAzEQACAQIDBgMHAwUAAAAAAAAAAQIDEQQSIRQjMTJBUSJhcQUTgZGhwdFCsfAkUmKC4f/aAAwDAQACEQMRAD8AvFERAEREAREQBERAEREAREQBERAEREAREQBERAEREAREQBERAEREAREQBERAEREAREQBERAEREAREQBERAEREAREQBERAEREAREQBERAEREAREQBERAEREAWuxvHqeji1lQ619jGDa+Q8mj/AIF9sVxKKmp5KiY2ZC0udzNtwHUmw9qoTHMp5auodPMdrtjGX7MTL7GD/m0qKpUyLzL+CwbxErvlRM8TziVcxIhIgZwDbF9urz+llp34pK43kmkcesrz+qjLKywR1f1VR1G+J3o4WENIokwxD03+8d81n6S9N3vHfNRU13VPLljOb7OSr6S9N3vHfNPpL03e8d81FPL08vTONnJX9Jem73jvmn0l6bveO+ainl6eXpnGzkr+kvTd7x3zT6S9N3vHfNRTy9PL0zjZyV/SXpu9475p9Jem73jvmop5enl6Zxs5K/pL03e8d81g4h6b/eO+ai3lyCu6pnGzkpbicrTdksgPSV4/gVtcNzg1kJAkcJ2cWyedbo8bfG6gba7qsvrLoqjXA1lhYT0krl+4DlHT1kenA7tNtpxu2PjPUcuoW0XnTCcopqadk8DrPYd33Xt4sdzBV+YFjEVXSx1MPmytvbixw2OYeoIIVulUz+pwcbg3h3dcrO+iIpjnhERAEREAREQBERAVhnxxox09PStNte90j+rYwLD95wP7Kp5tQrCz7vPltMOAgd/rVaArnV+dnsPZkUsNHzv+5sROs61dFsi5axRHQynb1qxrV1Nasa1BY7mtTWrp61NasCx3NamtXT1qa1BlO5rU1q6etTWoMp3NamtXT1qa1BlO5rVnWrpa1ZEqyLHd1qwZ11NYsGRBlPo6o2q1sxmNOd5VRuOwaM8Y5X7L/wCDPFVASrAzIOP0q8c6aT4kalo6TRR9oxUsPJF8oiLonjQiIgCIiAIiIAiIgKPz8fXqb/0O+Iq0CsvPx9epvV3fEVZhc+tzs9f7Of8ATx/nU5pdYutrkxgT62rZAwGxILyODb/ruUSi27IvVKsacHOXBH0wnJKuqgDBES125x2NI581uf5kUtPtxOuhiI3xRu1kvdotu78gsZdZSl0woaF7m0tKNTaJxa2ok3PcbecARojuvxUdqcBq4otdJC9kRt2y3YL7r8lNaMeCv5nOUqtVJ1KmS/CK4/Nk+yayYwPEddTUpmEkTWuEzwGF97i7Rc7BYbwN6jGU2QdZRdu2vpztbPH2m6PAkDd37l380VZq8WYOEsb2+0EO/QrrwZV1mGVtTTxkSU8dRMx1NLd0RAkcOz+A24j23Wzyyim0RQValXlCnK9knZu9++vR/QiaKwXYLhWLgvw1wo60i7qSSwbIeOhbY7vbt5hQvF8EqaSQx1UZjdwJHZd1a7cVDKDWvQ6FHFRqPK9Jdn9u50kWLpdaFm5lFi6XQXMosXS6C5m6LF0uguCp/mQ+1n+rSfEjVflT/Mf9rP8AVZPiRqWlzIoY97iXoX4iIuieOCIiAIiIAiIgCIiAo7Pz9fpvV3fEVZhWZn6+vU3q7viKsgVQq8zPWez3uI/zqcx0ViN/6PhGnur8RBbH+KGO3bk6WB0R1dfgofkpoHEKUSi7DMwEHrsH52W7zsawYvK15JYyKAQjgyIxA6I/aLz7SkfDFy68BX3teNJ8qWb17I2+afIsVMnlc7bxsNowdxI3u/RWJnPkggwSpBa0abWRRiw2vc8AW7hc/sr6ZvHU8WDwyh7GxiIOfIXBrW2HaLnHYLG91U+c/Lv6RqWxUxPklMTq9hGvkOwy25W2AcrnjZWG1CFjk04zxWKzvgn8kuCNdm7p5X4rTmIX1bi5/RpBH6rbZ0ckqqGvnqxGXU9Q7WabATqyWjSDxw23N921faM/Q+Eae6vxEFsf4oY7duTpYGw6uvwWnyXzi1lEBE/+1Uu408pJ0R/hv3s7to6KG0UskjoKVapUeIpWtwS7pf8AeBF2vIIIJBBBBBsQRuIKmmEZxNOMUuNR+W05sBKQDURdbnz/AG2PVbafJbCsXY6fBpBBUgaUlI8Bpvx7HL0m3CgGLYNU0khiqo3RuG647LurXbitbShquBOqlHFeCatJdHo16EsxXN8yWI1eCSirp+Md/wCti9Eg7b9DY96hMkbmuLXgtc02LXAgtPIg7l2cKxmppZRNSSOieOLTscPwuadjh0Km0eUWFYq0R4qxtHV2syrj2RPPDS/B7bjqEtGfDR/QzmrYfm8ce/6l+f3K+ul1Ispchayi7bhrqc7Wzx9ppadxNt3fu6qOXUbi1oy3TrQqxzQd0Zul1i6XWLElzN0usXS6WFwVYGY77Wf6rJ8SNV6SrBzHfa7/AFWT4kalpcyKGOe4l6F+oiK+eRCIiAIiIAiIgCIiAo3P19epvV3fEVZBWbn7+v03q7viKsQqVXmZ6rAPcR/nU+9LOY5GSDfG9jx+y4H9FPs8cAM9FVN3VFLo35mN9/4SBV2rmosBgxzCKJjZwJaIWkDSC9pLA0tcD5vmg3ttskFmTia4uapVYVXwV0/sU5rDo6Nzo3vo3Nr87KXZu8lH1VUJZWOEEHbJ0CdMjbsH3rdONlsK6pwbC5XQspZaqqiNnGdpgja7n2gXEdzQDwK6UOdnE45mvhEEcTd9O2Aat45OcbvPfpLKUYvVmtSpWxEGqcbJ9W9TS5W48+trZJnAsa3+rhiOwwxMuGsI4HeT1JWmVp6WC47/AOBiLuBItK70XbBJ3GzlCMpcja2geRUMJjv2Zmglh7/wnvWsoPm4k2HxMFalJZWun47mngqHxvbJE5zHsN2vY4tc08wRtCn+E5yYaiMUmPxCeM7BUtYNazkXtHnf5m2PQqu7pdaxk48CetQhWXiXx6k+x/NmdX5Xg8grKZ1yA1wc9vQHjbkbFQR7C0lrgWuabEEEEHkQtjgGU1ZQy6yjkLL202HtRSjk9h2Hv38iFO48VwbGgGVjW0FedjZQQIpXcAHn/S72Ere0ZcNGVfeVsPz+KPfqvXuRPJrLqsof6tpE1MfOppbujsd+gd7D3bOYKkT8n8KxYGTCnikrLFzqOSwDjx0Lbx1b7QFHMqMha2gcTKzTh4TMBLbekPu/w6qPskLSHNJa5pBBBIII3EEbisXcfDI293Trb2jKz7r7o7mK4NU0shiqo3RuG647Lhza7cQukrSyCxl+LiTDsVa2oa2PSjncLTNN7WLhv/zb9m8qCZWZOyYfWyUslyG9qN9v+5GfNd/EHqCsShpmXA3o4lym6VTmXyZqEWLpdaFy4KsHMb9rv9Vk+JGq9KsLMZ9rv9Vk+JGpKfMijjnuZehfyIivHkwiIgCIiAIiIAiIgKMz+fX6b1d3xFWIVm5/fr9N6u74irAFU6nMz0+Be5ic7rtYbilRTStmpZHQyN3PY6xtyPMdDsXUul1GXnZqzLGgyyw7E2CDHYxDPbRZXRCzb+mBtZ+begWmylzd1dINdBaqpXDSbNFZ3Z4Egbx1GzuUSut7kzlrW0DrQP04XG76eS7oX89n3T1FvapMyfMUnQlS1oP/AFfD4djR3U4yazo1ELBT4i3y6lI0bPIM0bfRefOHR3iFsTQYNjW2kIoMQdtMDyNCZ3onYH+yzuihOPZNVlDJoVUZbts142xv7nfpvSzjqh7yliN3VVpdn9ic4hkBQYhE6rwCZpI2vpndksPItO1h8RyVeYhh09PIYqiN0b272uFvaDxHULjh+JT08rZqaR0UjPNexxaR06jodisTD84NBiEYpcoImtcdjayNlgDze0bWHq3Z0CeGXkzXfYfh4o/VfkrS6Kb5TZr6iBnlFA4VlK4aTXRkPeG8xbY8d3goObg2OwjYRyK0cWuJapV4VVeLJhkvnJq6RogqB5XSbjDKbuY3/Deb27jcdy3tVkbhmKRuqMClEcwGlJRydktP+T7ve27VWV19aWrkikbLC90cjDdr2OLXNPMELZS6PVENTDK+em8svo/VFl5vMJqaAYjU1UboXU1PIWlw4sjc4Fp3Hbor65VOGMYHFiTAPK6EaNSANpaABJs5bnjoSuzlRlRUDJiMVhBqq8tiLtEMc+MHWPcQPRDGnq5RjNTlE2nrTSzbYK4atwd5ok3Nv33LfaFK7LwdDnxU5KWJ/Un80tGQm6XW7yzyedQV8tPt1d9OE/iidtb4bR3tK0d1XatodmE1OKkuDBVhZjPtd/qsnxI1XhKsLMX9rv8AVZPiRqSnzIq417mR6AREVw8sEREAREQBERAEREBRef36/S+ru+IqvCs/P99fpfV3fEVXhVKnMz0mCe5ic7pdYul1pYvXM3S6xdLpYXMg8lN8BzmSNj8lxaPy6lI0bvsZ429HHzx0dt6hQe6XWU2uBFUpQqq0kWHiWbymq4jV5PzNmYNr6ZzrSRH8Njtaeh9hUCqqWSJ5jmY6N7TZzXNLXD2L6YbilRTSialkdDI3c9jrG3I8COh2KfUuWmG4mwU+OxNhm3MrYm6Lb83AbWey7egW2kvIr3q0P8o/VfkiuTOWldh7r0z7xON308l3wyfs8D1FipwBgmOjs2oMRd90kWld6Ltgk7jZyjGU2berpW66nIq6Vw0myxWcdHgSBvHUfkohdZu46Mw4Uq+8pu0u6+5vcpcja2geRUMJjvZszQTG7vP3T3r7ZEZMurapoItDEdOVx2NAG2xP5nopjm0ylxCpPkla0VVCGuDpZ/PhaBuEh84cw7cOI3LUZbZW0cbJMOwNoZTOJFROwWE+3bHH/h33n727dvzlivERe+rTvR0v/cu35NRl9lK2trLQH+y0rdTTjdpNB7UtvSO3uDVG2PIILTYgggjYQRuIXG6XUb1dzoQgoRUFwRauVEQxbAYcSYL1NCC2cDeWDZJ4WDx0uqrurlzGUr3UtU2QXhleQAR2XdgNd7OHsVaZZ5PmgxGel+412lETxiftZ4DZ7Ct5q6UijhKijOVHs9Px8DSFWHmK+13+qyfEjVdlWHmK+13+qyfEjWIcyJcY9zI9AoiK2eZCIiAIiIAiIgCIiAorP99fpfV3fEVXBWj/ACgWkV1IeBgePB//ANCq0FVprU9DgnuonNFi6XUdi9cyixdLpYXMosXS6WFzKLF0ulhckGTGW9dh7rQP04Sbvp5LuhfzsPunqLe1TKmrMl8RlbPUjyCffJG/SEMh56bRon22Kq26XW6k0VquGhN3Wj7rQufKahwyohbT0mL01PTWAdAyWBokI4vdpXcOm7pxUT/mBh3970nv4f8AcoJdLrLlfiiKGFlBWjNr4Inf8wMO/vek9/D/ALl2qDIHCA8GfFaVzQdoFVE2/wCd1XV0ul12NnQqPT3jPSeG5U5P0FOI46ymDWAbI5RIT3NZcql85WVUOI4kaimaREyNkLHOGi6QNLiXlvC5cbdAO5RS6XSU3LQxQwkKMsybbBViZiftd/qsnxI1XJKsbMO0nFpDwFK+/tkj+SQ4mcW91I9AoiKyecCIiAIiIAiIgCIiAqvP3gbpKOGrYLmleQ/pHJYE/vBiolrl6/xXD4qiCSCYBzJWua4HcQRZeXMtMkZsNqnRPBMTiTDLwe3kT+IKKcep08FWssjNMCsr5By5aSisddTRzRcNJNJYsZzI5ouGkmklhmRzRcNJNJLDMjmi4aSaSWGZHNFw0k0ksMyOaLhpJpJYZkc1i646S4lyzYw5oy5yur+T/gjmx1Fa8WEpbFGebWXLiPabfsqqslcmJ8QqmwQghtwZJLdmNvE9/IL1JgOEw0lLFTQCzImho69T1UsI9TlY2tpkRsURFKcoIiIAiIgCIiAL5vJX0WCEBrqmR/BRPKjC21UTop2B7TzG0dQeCnbogV8X0LDvCA80Y3m7qInEwXezgDvHtUdlweqabOiePZdesJMDidvAXTlySp3b2jwWuRFqOKqR8zyqaKYb2O/dK4mnk/C790r1DJkHSn7o8F1n5uKU/dHgsZEb7ZPsjzNqn/hPgVjVu5HwK9JuzYUp4DwXzdmrpeQ8EyIbZPsjzfoO5HwKaLuR8CvRhzU03L8lj+iim5fkmRDbJ9kedNF3I+BTQdyPgV6L/oopuX5LkM1FNy/JMiG2T7I856t3I+BTVP8AwnwK9HtzV0vIeC+jc2FKOA8EyIbZPsjzcKeT8Lv3SuQo5juY790r0uzNxSD7o8F2Y8g6UfdHgEyIbZPsjzLFhFU42bE8/sqQYNm8qpnAzDVs4gecfkvQsWSVO3c0eC7keCRN3AJkRpLF1H5ENyTwNtJEI4GaI4m21x5k8VMaZz+K7TKJg3BfVsQC3KrdzDCV9FiyygCIiAIiIAiIgCIiAIiIAiIgCIiA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769342" y="-117376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3"/>
          </a:p>
        </p:txBody>
      </p:sp>
      <p:pic>
        <p:nvPicPr>
          <p:cNvPr id="2064" name="Picture 16" descr="http://1.bp.blogspot.com/-1xRd6KZz6b8/UEy5eXNnQkI/AAAAAAAAAAM/fw_-FH9hvMw/s1600/Informati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6" y="8422941"/>
            <a:ext cx="1859955" cy="13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4" y="6449"/>
            <a:ext cx="1290777" cy="1290777"/>
          </a:xfrm>
          <a:prstGeom prst="rect">
            <a:avLst/>
          </a:prstGeom>
        </p:spPr>
      </p:pic>
      <p:sp>
        <p:nvSpPr>
          <p:cNvPr id="3" name="AutoShape 6" descr="data:image/png;base64,iVBORw0KGgoAAAANSUhEUgAAAP4AAADGCAMAAADFYc2jAAACK1BMVEX/////ugBC6ACwkf//457U1G7ZZv/m5uYAsDgAsGv/wtn/Zg8Xkf//uAAAOPD/uwD/fQCR/zawF///eQAmXvL/4pnq6ur/7DkArTr/dACtjP8ArW4AGtH/vdbw8PD4+PgAV/DoQQAAAM//89f/XgDWV//R0WMAq1+rAP+qiP8Aq3D/WADp/ObYYP8AAOEr5gD/nwCo8P//3On/3CzmKQAAJO+O73sArSz/3S329uXd3ZL/rwDu6P/u7s3Drf//2sf/7sbj46fq6r4Aiv//lAD/7vSL/yPc0P/Muv884CDtYABn8h/W1nb/6rnbcv//igDtwP//zyAfwVan2r/z1P//xhbj/9Laqf9d6jv49f8pyyaUxv/q/93/u6T52NNT0zfrtf//kGb/qIrjmP/sc1m5n//Vxv/yppjF5sv34v/f8ef/iTPJ/6eBj/XO+Mc+o/+69a9uxprgiP/j2v9pv/9ccPOq/26N7sq4/4n/f0r/0Hizu/lu64j/upT/xEr/kUUcvy8myE28T///yV0reNvBywCi1gAUTL5a6lkznf+tsSOUmOWK2wAAiIP/qXeMtCrkoRLymiBpsi+qp6TFjB3HzABeir4bYLQ+RtYrNtSQ0pz2wrlRvmZ1yYRpb91PVtiOob7Or3dgmd9i6myJxNily/+B0vkAUPzqXjzIgX//cjCi8pSc/1JbwW/Qjv8NcPbP4v+Qm/YHfbwNjZ8AoWeh2Kssf9R/zLfcuBVYtLpTAAAWhUlEQVR4nO2di18TWZbHQ3iISAiooAZNMDw0AsY3BBGjyKsV8AEi7aMRF3Yc6UDLjIM4a9PtbI+sO+7M9OzOw96e3XF72FXXpndmZ/bP2/uue2/dqtyqVBFs+tefT5sUSaq+5557zrmnqpJAYC3V98PjX36zpntcV6o4XlFx/If5Pop86RGgr6g4OJ/v48iTKpCOf5jv48iP8OBXHH+W7wPJjyrI6I/n+0DyIjr4G9T3vxv87wb/u8HfiPoWDH7M/Vvf/cG/Ndl80/WbyeAf7PTwgNZSLx42N2xpcPtuMvgV7+Zyp2eyoaFhy5YtDZMuP+BdHvxbt5shO1Sz8+n/FQh237zDg3+LwTc0N5x2+u7V7u7Zr97lwX/YQNibJ285f3c5UHd59/Z3d/Ax/G3HAw/1VXc5Ufd2F4M/PtY44Wa33mkSDn7zTXc5P8boy8uXV5yWPHfvNLaW5Je/Bw5+w0OX777O4X9dV/HIyXtH7gN4oLzy30SD78rxgTj68rq6upUPtR1gZAjD55kfxb1ml2+eLecHH2i75hsnShpLDOWP/2Yu1c73pcGvW+nTedv4WGtriaC88b9Cg+8i4QHNJQ8sMwNsh/haC56JRgOe+f99V0eQq16grPeKPY/d1rfEXDIYDNYSA3SjwdfKfJ3M7xtbJ4aIAVrzwo9Knga20IvB/N+j99YbkB4IewCi1zy/dQchtzYOjYAnlL/xoovDz1Gk5KFPAT0qgHRqgBZC/8lA8PIfulHcq9OtHRoh/P27+Ak2RknjiPPDz1W30eDfJs8QPaoAJ7OCUPr3D8D/X/6fr1dWVrSz/sXGxjtGhryPs/9d54efq3C5T7P+K/SsARvA/o2UfqAW4Qfblpb+/Cf9/U7wT4bw6Ds8dC8Ua8ZLPfTkNh77yWYND7hG6Wsvowc7S0vb/tvdMYyTSOju3bnpJh5w6P6YHuTAFw3EC6xbX4Q+WLu59hM0BSD+v7o7hJHW/EV+4vDNLwg9KoBiD7FTNFit/in9vs2ba5cY/v+6OwKSB8ZcI+SiW4SU0JMK4GYzdQWVOPrNtQPw0VIO+Hjqt064e3eumiTRHve6aM6/9Uosh3idIGFvXy3ERw+XSgH+913tn0z91jzkPagY7XShVT/bfLqBL4d4UfrLkH7f99CzUvf4I/lL+0gvmik9v+q37HtK9DcMfDc777xD4n4+8h7WbdbpNHDhlGDlEK85Wuwh+iuBDHw+sNMd/sgdY83v/vhzVA/B5+I8CoiqHgilXzoA6T8KBF5TfOdp/+59Y+mXp7yHdJNE/4eM95VRDAnKyPSBp27T/kUOvgSvfvKlV7TNTyqdSYseCF3kDUD6zQfgpqfu8t7FknUDz5I/yn+TtBQ2J32j0If0tWhbkuU9B/gTJVzDI9/wAZb8SbGPF0KmpC/SH+C2ocD/Pd2djXEDbz3yb0smxqQWQL0sB4T22sKJlPxy0qf0qNjbvA9niYzTtD8uwLeWWDU5xvcDSYVwUbUkZ4w2MpI/K4HkpH9NoCewr428p9Xr6OSbnK2t1h2esf1bt+6XuuaDRaKqU04QbTX5qrm5gSsATUlfSR84EaT4pVq7GWrVGHmoTwG9vAY24Xvn/SDg3bo5+aqB2kBO+pSeFHvCZpj3Sr/Q2cedVj34wF04+PIr0tUSflqPzIFuvZh8tQXYQLrOQ6S/wrYnHaX9iUY9eGAniC9vTBuzHvMP6hA5V8+LSTHwiYW+Qd9i5L3fZf/YEdbhztrV3Qro38ob6wcH0yDegxlfT/h1YHIXpV+qpcUeEQ78bXp5b5w5vk2iv/h2bGQc+77Nq1IY37vQb6cTplKXCgX+IAr8VyzfTmWEvcaSCatToUMw4e0HgW/rpzYfRfG9C/3WmmM9baPcIUKBH+NnTfv3+fN6lrUeGHaq/SVvx+bV540ovpeh30JzilKX6hrLe1nxx/hTuijpN94xt/ZHOPytyBEUbpJK09DvU+zjZEcfCLK8tzPb54zxixzqAqZJcPFTiMxZwNQBBezVLAH6jp8R6PeJpV0Ly3s6VQ9sbpgtcF/OAvMTbyE/sYH4N4F9DUa/Jags9ogyRt7TWu2PTwyZXaC1VZ4E8zDu30F+MC3+pVoofHyf+tIyR57fcw7xA/BqplaFCwwJr7m/f+t+uOXuRSn1C2VfdZHfcV+iN6V2LvA7WO0LfR7Mf0d4gargRRKG3v+wR+nlYo/qmoGvvdqH6pTiYKOQ3lD0V72tvnoNHd+60GcK6uc9WSN8n1McfOj7poIXinf8HG490BSl/0QudalSSQPf+eEYcVAc/AAMeaqayBh8H5Z6JlF6c6lLlXGU9xS6i1KhNPiBu9NjQ6pXp4oov//TXiz0xVKXigR+iH/Z7W4uDjXqX9dB+f2v9U8IhX6t+jVBlvdcXtoA1Tmh/1o2/u53Z6sbM71v4L8n7EpdKjw9SjVX+56I8PuV9d70VvVm5EJ/n0VcCxp5zwr/yB7zZXKaF86pNejrWi/TW1VVxQr9YK2y2CNq4QK/Ou0fKSsrM/GX7cnpCNO+NnreAPw39qUuVSYL/pGyPWUm/h6w5YiTAzINM+bn3T/qXRHQAof/PE9v2caZM/KeMu0fQfQiP9rmYPjT1dWmjyb8zC6xTZtqPDPADOPfZ1XsEZ0I2uMb/HS4e/Bz3eFPDaIVnmm71OiLboLyyABo+CG/ZalLdY3lPasmv8RPn+oNf2rQIsrLa54ahO+NB7Qkz1ch/stWpS4TniGwzWtZ9Qj8ZYxea/TZ2l6K8oO09qG4m6hqdD7WXmA+Y/4varPQk9Wwbd7j+KnjA2lmPqPE57fSyM/V/dEaaoCo3idbCjk05r98QF3qUt3gAr911cOY97BHuk7KrW9VG/mXxqLUADnNALLMQfhVT23pSeC3S/tIZaL0HB+LNXeM6Z9im+SyP1aTswPQRd4AzP5VvQu2L+YDv12zwzW9Mc2Bp9djXLteDzWAWwcwCv3aDxD/mxs2r37J4ds2O3h8hwWv0d/ApzUNeyhfTgzgzgH4Zc6BD3qzOUDSyHu2l/RxMU972lOlhM6uIcuSP+baASh9cDNa5M1h/qqrVkfG4dud4ziyhx99pwdVr+a3WfC5dIDXYqF/JdBShQ3woEX5+htG3rO5tKGnTKB3zj+o4pfinjjWZAY4201Gpg+Q+hfOAJUB5ri0b9nsOFJmkrPDEpvbLBAKr6iRK74ax+6fUfa0Uw+wA/Q+MMdAHPjt0z7n+Htc8yuGX/g7me78si/qsACU6I1i7+ob4gFVC5IFXnL46nMcPRz8kZjzsocoVVQtndsSXZ9VPJwFnE39Fit6oKsPeokLVM3wFkhmS/t8zAP5zj0/sED9oHFBj5zyN3Fytexh9Eu1qq5uy0wVtUDvg5kMCQQk8O8EUqZ9g34P9veY+/wHlapPYxvIKd+o+N0ZwKC37OpmFnp7ySyA/y4szMycR/oAaWZhIWN6j2m1b4y/63YXcIMiVcqPRl0bgNHb9bTBJJh500ttUMUeGE/N7zgi97p6FO0fzxQznMDRzGeFvm1fE+nqzAJE7ZXo0TZFeYT4edQeRfPPQxkW0HcAB/RIqRuZzNzCwhvs/NegPriaUdeGPfIKB/I7W/VYK7opau5x0kCgm/govX1P26wkyXsw8lmv9k3j3LPHK3oc8WtMju5o3XdCUexpic97Tk7x9HhFH7MMdfrrPtf0V7Omfb/FpzsTqd4EcE1PK/42Z/dxeKkYn+xMBrBb9sTG8dV0r22KvSx6zeO7OnwvFItaZruYRQBYvT47O7u8PLtqXehr6GnQWO7mDx/K8AGJVbnug/Dd8EtmVv5K6T9Rlrr2GjAWPHo3Mvgolu6lIBg1Oz+g767bDrTyJ5rx3rc7hW+lpIGfy6UNXimqNoCsH8zOfo3o6/7C6G1LXQsJgd/ltzZ4q6g6BAhanZ3djlT3E0qPb8jUL3ewMnS95/CKRieqT6fTRYuL1Y81v04tqg4BnMDYy/QOiz2i13yb10G+tFMqnUbL+sXHjx8XhJjC7/2n7idE7Qve1dnyOk/oaeAvzeFrC9BNmWmwfoe4j0OiCqjC4ff2HtP+RPuCdxUPfl3d+2Kh73z4rrnBTwFe2K4BtE9CVryiEP0LBwcWs3GA68t1iJ4tcxwXe1RJnbQPceF9F4tPnujiquj/1tmhWZ/qu458n6PPdgGDlW5weY+7oLO+Ht5mMlgNcB+fdIPrAb2xFjLNgFWY8leeUnoXxR5Rhsf/ouiJ6+H1gT7AQqDJAa6vbF/Z7J4+BZQeHBxc/IzLe6W/9ArXK3rrCPCNRJ+l3AG49QAXZN/Fx+CA2ND+Y9DIe6X/4BEutSCxZQ70AcsIwOiXrOlPQ9wnPK40vKHzXOD3CD8UHsW7CLW3j8K9Qfq/cUtPJ4CEP6fT1X1eeTJs69DhJIe/8/88wS/YseNoGO3xEng0GhodzokeTQB57DMivUW583zbtuGT4bD1QF3iI59H+KHw0R07LkEDhELgUfvwsdzoFT81wejtC/3nuyortw0fsjRA6J8F/ByYw0jkU0Oj7cAA0OdCYQ/oTTLos5S6p+9BA1RaGSD0GbfeK91p7SZWvEyhkydPHjpEPwAYYMeOHXDih4eP7fWavkWityt3TlfaGIAGfozfZosv8Z5EvIfODQ8PV25D2jXMhZhQCEz89lFIv9cver1S18YANPDjvPdL8QVZeZEqqbYNh2mmAz4fwgY4B+g9vlOLo9csdS0NIAT+0n9SuDPm3WbmpU93Ed0Dnk8zHYh4MPSFRn2gDwRFeq1iDxhgm9kANPDTtI95h1W8Mm3lx0B/B3QaCBIWwc8DIa8dJn0U+0HG84GeLXNwsadb6oIgaDIADfx4vVf6KwNXpt3F06q6UIshNuOPwlIDGmAN6B109rABtp0LMQPQwE/Wez+vZLwf37t37zmgvQlodb7q+4lR56KBBxr9xbG9x/ymd/T5sgHEwF86Gj4JRzcQizm9ZucxH/Ox54cPAXp3Xxdvraus2HNBH5ANEAoK+OGCcOixi/vKYgUwzrPhx1WPH/Ss1LctdW3FGyBMF02g5Nm5E6V9cPCLDu8sSwP00CW8zAkdhbEfhICQL/SBwL/kRh/gDTCKbPmjw4d/AL+ZfvlzOn6OXCANM90oWebgYscfz4eKxX8KQhVk3+eSPkBL4W3n/h7gPz18+DD9YYZlVrSHFnXvrS0yQj6s8tHMb/eLPvAoHv/p0p9/9tFHV67kcjIaFUK7ID6gn2U/S7HMFa16LlDN5ny4nRqgveBYDu0NW/0+vjt+MO7oR3PUAgbY9Rn2fO5XSf4Q5gxQkP326ich7vUw4oGZjzzfH/rO+O7du+Pe/E7i6XvnkeuX8/p3vioKhZ7Yh0Eh4dFljn/0gWcAP/6lV5+GBv+P/E/S8MNPXMD6FluU7sHqBs/+0TCe+SH/6AO/AfS/8erDWpLJw8z3t3+N+QskWbtACvcz8Loetrhgseej5yPfj//Ws0/LJAcYfsXBgxXLsvfbhsE0bujCkIdyPWlx7c2xsWcn4Ptx734ncC75Yxj30W/xHARCdvhc2RYxZ8I0rfNQZwcZAIS+o9noOzpyOODdXtIHTiR/JOBvh4/+zaLlI7lAkdzZgeu8gtEs9GebipvOyhtraqJ6l+7Ox71IeUzXED5yfmP0rfBRGGQusCicLAD/YQPY05+60FRcXNwkZ1NyHif7rfvP4s/cw5qFAj+Z+8fp3P/cpi8OLPAkDd9JV/ck5hfgqQ88366t2QHhgS5I27lL+uwt4FHCJ2pJBn9sRP6VOhz5/6vS7sQABK0m69sQKfNH6QIf0FtfvnGWwANJ038TLxsn6PMs5SFlcMkr5v1y2BS0NQDrZ4ahw6PV3g5kAEBv2dxJXTDoi5vOCH/bJMvCAp56Pl47Q+8X8P8CVoNZDUDtEKadHWgIO/oODh7yn5JfEItFhTtZVBbw+Kdx4Q1cAzT0E3WvouWwzZkR0Q/I6ZxQ+JIN/dliUU3S8BuyubTVc6G+2UvR+5cDpB+gbwDk+Set6QW/x/C2ES5mdUmDx8J9o5f8kq97Ff0lqwFYxUM8f8d7lvRnnMEjxZzfvOlY9GzJNcbfvcx2aW+A8CVkADDyR/E6B9Cr2xunipscw0PFFFfxeit6mvT9to/++sfZ8u7u8q/4P9sYgPSySegD/1jRpzrcwa+F2Dc2l7a1LV2u/Y9V+QWcASQLkI4eDHkw9FnRn1m/8PTGZXp6U/ltRdQA50KSAWiRi2K/BX1K8nuraA9VQ6S4ocsvvcyOzwzAnxoiBkDjDv6x8HzZ7zts+2Zy2bMGRqAnTPApDstvbeAMwFsgRFIeojdfq3rWCbyi8MtW/ueslIhv8xWVxAC7eAOER0nKg/Sm5o6Y6rPCq/A3efnlZQqxn2XCF3bY3shg8gAQ+3GHR0l/xiG8cSPfGlogcyKYJOf32tqy3cchGwAud9rDSvpTTuED/KVbsZhU/vvoApnLAyDtL+384ndXsp4xOv0xNgC5UA7l/J+b25ri0k6Ah2Sx1CmkM6aej6SY8eVVvlW/8/H4r3/2692/13u1aAAQ+hT0Yqo/ewbpAhJI/IaKm3T2SLzALwd4FN8dB7L6cQ2Tep5DA1RiA4xWHjO3tqQK31rmlp9S0Ad8G/1n6JyR5q+NI6WYAUYrVY29s7r4xcW6u/Rv5fchxN/t7D3UALuUbc2UNj5peURptZeHgvi3cPAtesedllMCT4Fd6qau/ujjjp+Q5tau5EWCY6/uH8a6EonC/nmLw0EGULe0Ozo6LjSJshp+9OGKVL9WNoCni+Pzqr/0RSKFhYWRSGJqWt1h63m+Jcu1qvB+kdRZqDMdUGaDoOFXVjtr4wXzcfXZ4s6pRCFVJJHo71PNg1tuvrUE2eTUWZIf4Ba61jM5gf8mgHlPQTZN4CPUAtAJvN0z9n4x98nNXp+L/kDgm7jirNF8JEKg+6cSEWqChHZtoKUziF8+3YMkfpWD+ftMvNOXipPl42ToE10QeL5/Clsg0u/pnnF+NLf7ifh+t38W2B3vM2/E9FNGxJuP+DD8fO5TizeBPxaIq4r9LjTYvF3wXPB29uPgZzrZKyrGTQPvDdCpvFZgOiL7ehd2f0/3TapDu/4fErOAp3tH6lNeIoV9vYt/XcSH4b+Ag7/GK+Ek8OAru016pMwrOPbxY91JoqGnO8drI711X8yXqW9xxhQHftOWwoSyPnStJuvcl1ehqS4EeloBerqbjmLb3Jc3oameMFyjj5W/nu7mFKz9O06txS+QOhKa6izQjU+xOsjb3cTWITpUjMfvp/V/xNuZv441hYCh9/fRZY/XQ7+e1YWJC7u62NAriuNvqTr76SqPKjHlbb2/jtXZlTDRb5ihn+9KFG7YoZ8vpPAR5gIbZugNeBDnO/sTfnQ51q2mWVsLuDvMeeP9CH9DJDwOPlJI65uNgt/PwSfYqn7ctO7/looL8/1GmMfrfm+XOetSfWTwI118B8Dc9viWiva2RdQ+Hzp861NT1vge97fXpaYjCnxc+ic8vodgPYr0MkX8rg2DH1A5P54RG6LLMW0Kc+NTZEJshJqfeH+in7p6J23zbAh8WvmAlV4X9PY+tvrZGPjTRo8jEunq5y7u2ABVr3Eeiy57Nhh+wNTi2lj4nf2FZgtEIolCjy/qWb/qnJ5K8CEAhMG+jVD0GBqf70pAE0QSiY2GTtXZP7U+0f8f1EfuvAHKay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232057" y="2751932"/>
            <a:ext cx="7012062" cy="5847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Линейные алгоритмы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13" name="Picture 14" descr="http://1.bp.blogspot.com/-eBgF2HeBuB0/UVQUcbhra8I/AAAAAAAAAAw/KQDVtNb9vh8/s1600/kom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84" y="7561959"/>
            <a:ext cx="2355096" cy="2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8796" y="8982670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9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233976" y="346725"/>
            <a:ext cx="3867150" cy="107721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Постановка задачи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78" y="1040407"/>
            <a:ext cx="5354321" cy="2772631"/>
          </a:xfrm>
        </p:spPr>
        <p:txBody>
          <a:bodyPr>
            <a:no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uk-UA" sz="2800" dirty="0">
              <a:solidFill>
                <a:srgbClr val="002060"/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№2</a:t>
            </a:r>
            <a:r>
              <a:rPr lang="uk-UA" sz="2000" dirty="0" smtClean="0">
                <a:solidFill>
                  <a:srgbClr val="002060"/>
                </a:solidFill>
              </a:rPr>
              <a:t>0.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>
                <a:solidFill>
                  <a:srgbClr val="002060"/>
                </a:solidFill>
              </a:rPr>
              <a:t>Найти количество </a:t>
            </a:r>
            <a:r>
              <a:rPr lang="ru-RU" sz="2000" dirty="0" err="1">
                <a:solidFill>
                  <a:srgbClr val="002060"/>
                </a:solidFill>
              </a:rPr>
              <a:t>счастливыx</a:t>
            </a:r>
            <a:r>
              <a:rPr lang="ru-RU" sz="2000" dirty="0">
                <a:solidFill>
                  <a:srgbClr val="002060"/>
                </a:solidFill>
              </a:rPr>
              <a:t> номеров среди </a:t>
            </a:r>
            <a:r>
              <a:rPr lang="ru-RU" sz="2000" dirty="0" err="1">
                <a:solidFill>
                  <a:srgbClr val="002060"/>
                </a:solidFill>
              </a:rPr>
              <a:t>всеx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четыре</a:t>
            </a:r>
            <a:r>
              <a:rPr lang="en-US" sz="2000" dirty="0" smtClean="0">
                <a:solidFill>
                  <a:srgbClr val="002060"/>
                </a:solidFill>
              </a:rPr>
              <a:t>x</a:t>
            </a:r>
            <a:r>
              <a:rPr lang="ru-RU" sz="2000" dirty="0" err="1" smtClean="0">
                <a:solidFill>
                  <a:srgbClr val="002060"/>
                </a:solidFill>
              </a:rPr>
              <a:t>значны</a:t>
            </a:r>
            <a:r>
              <a:rPr lang="en-US" sz="2000" dirty="0" smtClean="0">
                <a:solidFill>
                  <a:srgbClr val="002060"/>
                </a:solidFill>
              </a:rPr>
              <a:t>x</a:t>
            </a:r>
            <a:r>
              <a:rPr lang="ru-RU" sz="2000" dirty="0" smtClean="0">
                <a:solidFill>
                  <a:srgbClr val="002060"/>
                </a:solidFill>
              </a:rPr>
              <a:t> номеров(1000-9999</a:t>
            </a:r>
            <a:r>
              <a:rPr lang="en-US" sz="2000" dirty="0" smtClean="0">
                <a:solidFill>
                  <a:srgbClr val="002060"/>
                </a:solidFill>
              </a:rPr>
              <a:t>).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Номер будет счастливым, если сумма </a:t>
            </a:r>
            <a:r>
              <a:rPr lang="ru-RU" sz="2000" dirty="0" err="1">
                <a:solidFill>
                  <a:srgbClr val="002060"/>
                </a:solidFill>
              </a:rPr>
              <a:t>двуx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первыx</a:t>
            </a:r>
            <a:r>
              <a:rPr lang="ru-RU" sz="2000" dirty="0">
                <a:solidFill>
                  <a:srgbClr val="002060"/>
                </a:solidFill>
              </a:rPr>
              <a:t> цифр равна сумме </a:t>
            </a:r>
            <a:r>
              <a:rPr lang="ru-RU" sz="2000" dirty="0" err="1" smtClean="0">
                <a:solidFill>
                  <a:srgbClr val="002060"/>
                </a:solidFill>
              </a:rPr>
              <a:t>двуx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последниx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pic>
        <p:nvPicPr>
          <p:cNvPr id="1026" name="Picture 2" descr="http://uploads.zelenopol.net/wp-content/uploads/2013/09/Voprosyi-i-otvety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1" y="151450"/>
            <a:ext cx="2303787" cy="12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99577" y="3671090"/>
            <a:ext cx="7012062" cy="5847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Модель решения задачи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843" y="4506720"/>
            <a:ext cx="5891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умма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первых двух чисел равна сумме последних двух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чисел.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kol_vo = kol_vo +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 - наращиваем общее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количество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счастливых билетов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14680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10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827" y="-466172"/>
            <a:ext cx="6830444" cy="4154015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1237985" y="7004381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619459" y="6069075"/>
            <a:ext cx="661594" cy="7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41129" y="7846329"/>
            <a:ext cx="0" cy="840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41129" y="7071881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081731" y="516617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164019" y="4350363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64019" y="303448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97369" y="2218673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97369" y="1578848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Блок-схема: альтернативный процесс 3"/>
          <p:cNvSpPr/>
          <p:nvPr/>
        </p:nvSpPr>
        <p:spPr>
          <a:xfrm>
            <a:off x="2549013" y="1933199"/>
            <a:ext cx="1496975" cy="4225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S=4000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594623" y="1135315"/>
            <a:ext cx="1424541" cy="591547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254395" y="2573024"/>
            <a:ext cx="1912237" cy="598521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Ввод</a:t>
            </a:r>
            <a:r>
              <a:rPr lang="uk-UA" dirty="0" smtClean="0"/>
              <a:t> </a:t>
            </a:r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254395" y="3388836"/>
            <a:ext cx="1822930" cy="109858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k&gt;=S</a:t>
            </a:r>
            <a:endParaRPr lang="ru-RU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2165088" y="4704714"/>
            <a:ext cx="1912237" cy="598521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Ввод</a:t>
            </a:r>
            <a:r>
              <a:rPr lang="uk-UA" dirty="0" smtClean="0"/>
              <a:t> Р1,Р2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65088" y="5520526"/>
            <a:ext cx="1822930" cy="109858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P1&gt;P2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66632" y="6455378"/>
            <a:ext cx="1496975" cy="7605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V=s-k</a:t>
            </a:r>
          </a:p>
          <a:p>
            <a:pPr algn="ctr"/>
            <a:r>
              <a:rPr lang="en-US" dirty="0" smtClean="0"/>
              <a:t>T=v/(P1-P2)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1354" y="6462798"/>
            <a:ext cx="1934319" cy="96343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 таки</a:t>
            </a:r>
            <a:r>
              <a:rPr lang="en-US" sz="1600" dirty="0" smtClean="0"/>
              <a:t>x</a:t>
            </a:r>
            <a:r>
              <a:rPr lang="uk-UA" sz="1600" dirty="0" smtClean="0"/>
              <a:t> </a:t>
            </a:r>
            <a:r>
              <a:rPr lang="uk-UA" sz="1600" dirty="0" err="1" smtClean="0"/>
              <a:t>условия</a:t>
            </a:r>
            <a:r>
              <a:rPr lang="en-US" sz="1600" dirty="0" smtClean="0"/>
              <a:t>x </a:t>
            </a:r>
            <a:r>
              <a:rPr lang="uk-UA" sz="1600" dirty="0" smtClean="0"/>
              <a:t>бочка </a:t>
            </a:r>
            <a:r>
              <a:rPr lang="uk-UA" sz="1600" dirty="0" err="1" smtClean="0"/>
              <a:t>никогда</a:t>
            </a:r>
            <a:r>
              <a:rPr lang="uk-UA" sz="1600" dirty="0" smtClean="0"/>
              <a:t> не </a:t>
            </a:r>
            <a:r>
              <a:rPr lang="uk-UA" sz="1600" dirty="0" err="1" smtClean="0"/>
              <a:t>наполнится</a:t>
            </a:r>
            <a:endParaRPr lang="ru-RU" sz="1600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3959000" y="7435757"/>
            <a:ext cx="1912237" cy="598521"/>
          </a:xfrm>
          <a:prstGeom prst="flowChartInputOutp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Вывод</a:t>
            </a:r>
            <a:r>
              <a:rPr lang="uk-UA" dirty="0" smtClean="0"/>
              <a:t> </a:t>
            </a:r>
            <a:r>
              <a:rPr lang="en-US" dirty="0" smtClean="0"/>
              <a:t>k,P1,P2,t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173291" y="8391123"/>
            <a:ext cx="1424541" cy="591547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Конец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988018" y="6069075"/>
            <a:ext cx="581418" cy="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4592" y="606165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19459" y="6061654"/>
            <a:ext cx="0" cy="393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79917" y="3938129"/>
            <a:ext cx="4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569436" y="2460812"/>
            <a:ext cx="0" cy="1477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25375" y="2460812"/>
            <a:ext cx="1244061" cy="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578513" y="7426232"/>
            <a:ext cx="0" cy="126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59000" y="360666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934738" y="56887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да</a:t>
            </a: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627949" y="571564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нет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11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78513" y="8677966"/>
            <a:ext cx="594778" cy="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604721" y="8686896"/>
            <a:ext cx="1336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45673" y="19643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402713" y="28301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402713" y="3777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385368" y="4946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8830" y="58987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20089" y="64676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184040" y="64700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262942" y="7424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64696" y="109324"/>
            <a:ext cx="7012062" cy="156966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Программа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/>
            </a:r>
            <a:b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решения 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задачи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на </a:t>
            </a:r>
            <a:r>
              <a:rPr lang="ru-RU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Visual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Basic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12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22" y="2021287"/>
            <a:ext cx="65180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Command1_Click()</a:t>
            </a:r>
          </a:p>
          <a:p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цикла, содержит номер очередного билета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kol_vo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- счетчик счастливых билетов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tickets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хранения всех счастливых билетов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lbl_otvet.Caption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ru-RU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'в начале очищаем компонент </a:t>
            </a:r>
            <a:r>
              <a:rPr lang="ru-RU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label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(ответ)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1000 </a:t>
            </a:r>
            <a:r>
              <a:rPr lang="ru-RU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9999       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'цикл от 1000 до 9999 билета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Val(Mid(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1, 1)) + Val(Mid(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2, 1)) = Val(Mid(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3, 1)) + Val(Mid(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4, 1))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если сумма первых двух чисел равна сумме последних двух чисел, то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kol_vo = kol_vo + 1        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'то делаем </a:t>
            </a:r>
            <a:r>
              <a:rPr lang="ru-RU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инкримент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переменной kol_vo (т.е. наращиваем общее кол-во счастливых билетов)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tickets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tickets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ru-RU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"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i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'записываем очередной счастливый билет ко все остальным счастливым билетам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заканчиваем цикл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'выводим ответ на форму</a:t>
            </a: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lbl_otvet.Caption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ru-RU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Кол-во счастливых номеров: "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kol_vo &amp;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vbCrLf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vbCrLf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ru-RU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Счастливые билеты: "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tickets</a:t>
            </a:r>
          </a:p>
          <a:p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5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s.edu.yar.ru/templates/projects/images/program-2013/img1_w537_h2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1" y="6395527"/>
            <a:ext cx="5114925" cy="2809876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692" y="643296"/>
            <a:ext cx="5654108" cy="642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a)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Р=120,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  <a:endParaRPr lang="en-US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120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&gt;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4000-3000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=1000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- количество свободного места </a:t>
            </a:r>
            <a:r>
              <a:rPr lang="ru-RU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бочке</a:t>
            </a: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1000/(120-80)=1000/40=25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ч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–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время    заполнения бочки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b)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Р=130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200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130&gt;200 - </a:t>
            </a:r>
            <a:r>
              <a:rPr lang="ru-RU" dirty="0">
                <a:solidFill>
                  <a:srgbClr val="002060"/>
                </a:solidFill>
              </a:rPr>
              <a:t>При таких условиях бочка </a:t>
            </a:r>
            <a:r>
              <a:rPr lang="ru-RU" dirty="0" smtClean="0">
                <a:solidFill>
                  <a:srgbClr val="002060"/>
                </a:solidFill>
              </a:rPr>
              <a:t>никогда </a:t>
            </a:r>
            <a:r>
              <a:rPr lang="en-US" dirty="0" smtClean="0">
                <a:solidFill>
                  <a:srgbClr val="002060"/>
                </a:solidFill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наполнится!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ru-RU" sz="14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solidFill>
                  <a:prstClr val="black"/>
                </a:solidFill>
              </a:rPr>
              <a:t/>
            </a:r>
            <a:br>
              <a:rPr lang="uk-UA" sz="1400" dirty="0">
                <a:solidFill>
                  <a:prstClr val="black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5124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81" y="7801615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-fotki.yandex.ru/get/4707/47407354.29b/0_901bf_b934bf75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7858963"/>
            <a:ext cx="2561932" cy="20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hidgets.com/wiki/images/5/51/Icon-Visual_Bas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05" y="1365158"/>
            <a:ext cx="1532229" cy="153222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9649" y="0"/>
            <a:ext cx="43476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Камеральная отладка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564" y="3952440"/>
            <a:ext cx="49343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Результат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ы выполнения,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полученные на ПК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12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3" y="8555010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77" y="8554250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765" y="5690631"/>
            <a:ext cx="5839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13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3342" y="5270500"/>
            <a:ext cx="5981515" cy="5049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a)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Р=120,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  <a:endParaRPr lang="en-US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25ч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–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время    заполнения бочки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b)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Р=130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200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K=3000- </a:t>
            </a:r>
            <a:r>
              <a:rPr lang="ru-RU" dirty="0">
                <a:solidFill>
                  <a:srgbClr val="002060"/>
                </a:solidFill>
              </a:rPr>
              <a:t>При таких </a:t>
            </a:r>
            <a:r>
              <a:rPr lang="ru-RU" dirty="0" smtClean="0">
                <a:solidFill>
                  <a:srgbClr val="002060"/>
                </a:solidFill>
              </a:rPr>
              <a:t>условиях бочка никогда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наполнится!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ru-RU" sz="14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solidFill>
                  <a:prstClr val="black"/>
                </a:solidFill>
              </a:rPr>
              <a:t/>
            </a:r>
            <a:br>
              <a:rPr lang="uk-UA" sz="1400" dirty="0">
                <a:solidFill>
                  <a:prstClr val="black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490717"/>
              </p:ext>
            </p:extLst>
          </p:nvPr>
        </p:nvGraphicFramePr>
        <p:xfrm>
          <a:off x="816637" y="2352103"/>
          <a:ext cx="4416266" cy="583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internika.org/sites/default/files/imagecache/work_n/image00398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41" y="7924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076" y="337873"/>
            <a:ext cx="52357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Путь выполнения проекта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14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423</Words>
  <Application>Microsoft Office PowerPoint</Application>
  <PresentationFormat>Лист A4 (210x297 мм)</PresentationFormat>
  <Paragraphs>95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Adobe Kaiti Std R</vt:lpstr>
      <vt:lpstr>Microsoft JhengHei UI Light</vt:lpstr>
      <vt:lpstr>Arial</vt:lpstr>
      <vt:lpstr>Calibri</vt:lpstr>
      <vt:lpstr>Calibri Light</vt:lpstr>
      <vt:lpstr>Consolas</vt:lpstr>
      <vt:lpstr>Mistral</vt:lpstr>
      <vt:lpstr>Тема Office</vt:lpstr>
      <vt:lpstr>Презентация PowerPoint</vt:lpstr>
      <vt:lpstr>Постановка задачи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paca packa</dc:creator>
  <cp:lastModifiedBy>paca packa</cp:lastModifiedBy>
  <cp:revision>74</cp:revision>
  <dcterms:created xsi:type="dcterms:W3CDTF">2015-01-12T19:33:17Z</dcterms:created>
  <dcterms:modified xsi:type="dcterms:W3CDTF">2015-01-21T14:18:10Z</dcterms:modified>
</cp:coreProperties>
</file>