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33D"/>
    <a:srgbClr val="FFCC99"/>
    <a:srgbClr val="FFFF99"/>
    <a:srgbClr val="0D01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B426-33A9-4AA0-96D9-497581D773F4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C1EC9-AA04-4FD6-85D6-ED49EC6E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C1EC9-AA04-4FD6-85D6-ED49EC6E7A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dezinfo.net/images1/image/guest/05.2008/shadowpiter/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528"/>
            <a:ext cx="9144000" cy="8771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Город-призрак, город-демон, оборотень и мираж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632848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«Самый умышленный город в мире»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Власть города над человеком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proxy10.media.online.ua/uol/r3-6aa3ab6881/525ef0b883d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604" y="2132856"/>
            <a:ext cx="2863093" cy="44640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Петербург-это город, в котором невозможно быть здоровым, бодрым, полным сил. Он душит и давит. Он — соучастник преступлений, соучастник безумных идей и теорий.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Раскольников блуждает в нем, его мучает лихорадка.  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58100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Илья Глазунов</a:t>
            </a:r>
            <a:endParaRPr lang="ru-RU" sz="1200" dirty="0"/>
          </a:p>
        </p:txBody>
      </p:sp>
      <p:pic>
        <p:nvPicPr>
          <p:cNvPr id="3" name="Picture 2" descr="http://img-fotki.yandex.ru/get/5001/larrma.14/0_436ca_4139fbd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273772" cy="447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Свидригайлов совершает самоубийство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C:\Users\админ\Desktop\-9ZgLZdja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766460" cy="4807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348880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«Это город полусумасшедших. Если б у нас были науки, то медики, юристы и философы могли бы сделать над Петербургом драгоценнейшие исследования, каждый по своей специальности. Редко где найдется столько мрачных, резких и странных влияний на душу человека, как в Петербурге. Чего стоят одни климатические условия!»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 rot="5400000" flipV="1">
            <a:off x="-733733" y="3838189"/>
            <a:ext cx="2808312" cy="11772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63813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Дмитрий </a:t>
            </a:r>
            <a:r>
              <a:rPr lang="ru-RU" sz="1200" dirty="0" err="1" smtClean="0"/>
              <a:t>Шмаринов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zinfo.net/images1/image/guest/05.2008/shadowpiter/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87714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9969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Петербург мертвый, холодный, равнодушный. Напоминает паука, который душит человека и толкает его на преступление и гибель.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Два обличия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главное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19888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перспективе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24944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Замыкающий героя мистический круг. Катастрофический, трагический.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92494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Просторный и пышный: высокие дворцы, широкая река, каналы; просторные проспекты</a:t>
            </a:r>
            <a:endParaRPr lang="ru-RU" dirty="0"/>
          </a:p>
        </p:txBody>
      </p:sp>
      <p:pic>
        <p:nvPicPr>
          <p:cNvPr id="11270" name="Picture 6" descr="http://www.arteveryday.org/wp-content/uploads/2009/04/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558273" cy="49411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59832" y="630932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Михаил Шемякин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Архитектура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Нищета и мрак – душа домов.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Тусклые окна.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Глухие подворотни, лестницы.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Желтая и серая краска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Душные запахи.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http://cs410629.vk.me/v410629522/30c8/1y3lsp4QX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624064" cy="25708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638132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Михаил Шемякин. «Введенский канал»</a:t>
            </a:r>
            <a:endParaRPr lang="ru-RU" sz="1200" dirty="0"/>
          </a:p>
        </p:txBody>
      </p:sp>
      <p:pic>
        <p:nvPicPr>
          <p:cNvPr id="10246" name="Picture 6" descr="http://www.labirint.ru/images/news/5541_128947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522" y="1556792"/>
            <a:ext cx="3879324" cy="4921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64533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Илья Глазунов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 Раскольникова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0233D"/>
                </a:solidFill>
              </a:rPr>
              <a:t>Угол Мещанской и Столярного переулка (ныне ул. Гражданская и пер. Пржевальского). Достоевский жил в этом районе в 1864-67 гг.</a:t>
            </a:r>
            <a:endParaRPr lang="ru-RU" dirty="0">
              <a:solidFill>
                <a:srgbClr val="30233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440" y="198884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«Это была крошечная клетушка, шагов в шесть длиной, имевшая самый жалкий вид с своими желтенькими, пыльными и всюду отставшими от стен обоями, и до того низкая, что чуть-чуть высокому человеку становилось в ней жутко, и все казалось, что вот-вот стукнешься головой о потолок. Мебель соответствовала помещению: было три старых стула, не совсем исправных, крашеный стол в углу, на котором лежало несколько тетрадей и книг; уже по тому одному, как они были запылены, видно было, что до них давно уже не касалась ничья рука; и, наконец, неуклюжая большая софа, занимавшая чуть не всю стену и половину ширины всей комнаты, когда-то обитая ситцем, но теперь в лохмотьях и служившая постелью Раскольникову.»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 rot="5400000">
            <a:off x="1920036" y="4208756"/>
            <a:ext cx="4248472" cy="9667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9218" name="Picture 2" descr="http://bookmix.ru/groups/img/groups_1297408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12" y="2060848"/>
            <a:ext cx="3386554" cy="43218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38132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Дмитрий </a:t>
            </a:r>
            <a:r>
              <a:rPr lang="ru-RU" sz="1200" dirty="0" err="1" smtClean="0"/>
              <a:t>Шмаринов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 Сони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0233D"/>
                </a:solidFill>
              </a:rPr>
              <a:t>Угол канала Грибоедова и Казначейской улицы. </a:t>
            </a:r>
            <a:endParaRPr lang="ru-RU" dirty="0">
              <a:solidFill>
                <a:srgbClr val="30233D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 rot="5400000">
            <a:off x="-1464340" y="3992732"/>
            <a:ext cx="3672408" cy="9667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8" name="Picture 4" descr="http://proxy11.media.online.ua/uol/r3-eb31247ae4/525ef0c7c8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62094"/>
            <a:ext cx="3270825" cy="44918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Илья Глазунов. «Двор»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060848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dirty="0" smtClean="0"/>
              <a:t>Сонина комната походила как будто на сарай, имела вид весьма неправильного четырехугольника, и это придавало ей что-то уродливое. Стена с тремя окнами, выходившая на канаву, перерезывала комнату как-то вкось…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 всей этой большой комнате почти совсем не было мебели. В углу, направо, находилась кровать; подле нее, ближе к двери, стул. Затем, у противоположной стены, поблизости от острого угла, стоял небольшой, простого дерева комод, как бы затерявшийся в пустоте. Желтые, обшмыганные и истасканные обои почернели по всем углам. Бедность была видимая; даже у кровати не было занавесок.»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i3.knigsobranie.ru/1/2285/22841220/afacdb/9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950" y="764704"/>
            <a:ext cx="3326050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Сенная площадь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 descr="C:\Users\админ\Desktop\ssho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328592" cy="37338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94116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«Все торговцы на столах, на лотках, в лавках и в лавочках запирали свои заведения, или снимали и прибирали свой товар, и расходились по домам, равно как и их покупатели. Около харчевен в нижних этажах, на грязных и вонючих дворах домов Сенной площади, а наиболее у распивочных, толпилось много разного и всякого сорта промышленников и лохмотников. Тут лохмотья не обращали на себя ничьего высокомерного внимания, и можно было ходить в каком угодно виде, никого не скандализируя.»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 rot="5400000" flipV="1">
            <a:off x="-562878" y="5755566"/>
            <a:ext cx="1628800" cy="1440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Трактиры, кабаки, пьянство, нищета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http://www.ermanok.net/tmp/images/shmar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91166"/>
            <a:ext cx="2520280" cy="3460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733256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«Нестерпимая же вонь из распивочных, которых в этой части города особенное множество, и пьяные, поминутно попадавшиеся, несмотря на буднее время, довершили отвратительный и грустный колорит картины»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 rot="5400000" flipV="1">
            <a:off x="-22820" y="6151612"/>
            <a:ext cx="836712" cy="14401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Дмитрий </a:t>
            </a:r>
            <a:r>
              <a:rPr lang="ru-RU" sz="1200" dirty="0" err="1" smtClean="0"/>
              <a:t>Шмаринов</a:t>
            </a:r>
            <a:endParaRPr lang="ru-RU" sz="1200" dirty="0"/>
          </a:p>
        </p:txBody>
      </p:sp>
      <p:pic>
        <p:nvPicPr>
          <p:cNvPr id="7170" name="Picture 2" descr="http://cs619930.vk.me/v619930699/141f7/NAQQ8jljz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1484784"/>
            <a:ext cx="3203849" cy="4100928"/>
          </a:xfrm>
          <a:prstGeom prst="rect">
            <a:avLst/>
          </a:prstGeom>
          <a:noFill/>
        </p:spPr>
      </p:pic>
      <p:pic>
        <p:nvPicPr>
          <p:cNvPr id="7172" name="Picture 4" descr="http://lib.rus.ec/i/52/352952/i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240360" cy="421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rt-blog.uz/wp-content/uploads/2013/02/55.%D0%9F%D0%B5%D1%82%D0%B5%D1%80%D0%B1%D1%83%D1%80%D0%B3%D1%81%D0%BA%D0%B8%D0%B9-%D0%BC%D0%BE%D1%82%D0%B8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4259"/>
            <a:ext cx="5688632" cy="4133741"/>
          </a:xfrm>
          <a:prstGeom prst="rect">
            <a:avLst/>
          </a:prstGeom>
          <a:noFill/>
        </p:spPr>
      </p:pic>
      <p:pic>
        <p:nvPicPr>
          <p:cNvPr id="5122" name="Picture 2" descr="http://s49.radikal.ru/i123/0902/0a/9ca01094d9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689" y="3212976"/>
            <a:ext cx="3145312" cy="34563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Пейзаж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Белые ночи наполнены туманом, сыростью, тусклым светом</a:t>
            </a:r>
            <a:r>
              <a:rPr lang="ru-RU" dirty="0" smtClean="0"/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12" y="1340768"/>
            <a:ext cx="900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«Молочный, густой туман лежал над городом.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Свидригайлов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пошел по скользкой, грязной деревянной мостовой, по направлению к Малой Неве. Ему мерещились высоко поднявшаяся за ночь вода Малой Невы, Петровский остров, мокрые дорожки, мокрая трава, мокрые деревья и кусты и, наконец, тот самый куст...»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 rot="5400000">
            <a:off x="-288540" y="1880828"/>
            <a:ext cx="1080120" cy="14401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56490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Мрачное, безысходное настроение героя передано пейзажем последнего дня его жизни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Нева. Вода. Мосты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1"/>
          <p:cNvSpPr/>
          <p:nvPr/>
        </p:nvSpPr>
        <p:spPr>
          <a:xfrm rot="5400000">
            <a:off x="-432556" y="5625244"/>
            <a:ext cx="1512168" cy="14401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4102" name="Picture 6" descr="http://smartwalks.ru/img/ex_01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891" y="836712"/>
            <a:ext cx="5878850" cy="40778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4797152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«Уныло и грязно смотрели ярко-желтые деревянные домики с закрытыми ставнями. Холод и сырость прохватывали всё его тело, и его стало знобить. Изредка он натыкался на лавочные и овощные вывески и каждую тщательно прочитывал. Вот уже кончилась деревянная мостовая. Он уже поровнялся с большим каменным домом. Грязная, издрогшая собачонка, с поджатым хвостом, перебежала ему дорогу. Какой-то мертво-пьяный, в шинели, лицом вниз, лежал поперек тротуара.»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«А </a:t>
            </a:r>
            <a:r>
              <a:rPr lang="ru-RU" dirty="0" err="1" smtClean="0"/>
              <a:t>Свидригайлов</a:t>
            </a:r>
            <a:r>
              <a:rPr lang="ru-RU" dirty="0" smtClean="0"/>
              <a:t> между тем ровнехонько в полночь переходил через -ков мост по направлению на Петербургскую сторону. Дождь перестал, но шумел ветер. Он начинал дрожать и одну минуту с каким-то особенным любопытством и даже с вопросом посмотрел на черную воду Малой Невы. Но скоро ему показалось очень холодно стоять над водой; он повернулся и пошел на -ой проспект»</a:t>
            </a:r>
            <a:endParaRPr lang="ru-RU" dirty="0"/>
          </a:p>
        </p:txBody>
      </p:sp>
      <p:sp>
        <p:nvSpPr>
          <p:cNvPr id="7" name="Rectangle 11"/>
          <p:cNvSpPr/>
          <p:nvPr/>
        </p:nvSpPr>
        <p:spPr>
          <a:xfrm rot="5400000">
            <a:off x="-1188640" y="2852936"/>
            <a:ext cx="2880320" cy="14401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857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Город-призрак, город-демон, оборотень и мираж</vt:lpstr>
      <vt:lpstr>Два обличия</vt:lpstr>
      <vt:lpstr>Архитектура</vt:lpstr>
      <vt:lpstr>Дом Раскольникова</vt:lpstr>
      <vt:lpstr>Дом Сони</vt:lpstr>
      <vt:lpstr>Сенная площадь</vt:lpstr>
      <vt:lpstr>Трактиры, кабаки, пьянство, нищета</vt:lpstr>
      <vt:lpstr>Пейзаж</vt:lpstr>
      <vt:lpstr>Нева. Вода. Мосты</vt:lpstr>
      <vt:lpstr>Власть города над человеком</vt:lpstr>
      <vt:lpstr>Свидригайлов совершает самоубийство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Город-призрак, город-демон, оборотень и мираж</dc:title>
  <dc:creator>админ</dc:creator>
  <cp:lastModifiedBy>админ</cp:lastModifiedBy>
  <cp:revision>71</cp:revision>
  <dcterms:created xsi:type="dcterms:W3CDTF">2014-11-16T07:18:30Z</dcterms:created>
  <dcterms:modified xsi:type="dcterms:W3CDTF">2015-02-25T19:36:45Z</dcterms:modified>
</cp:coreProperties>
</file>