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0F091-B1AB-4F28-B34E-6DC948B5EBE7}" type="doc">
      <dgm:prSet loTypeId="urn:microsoft.com/office/officeart/2005/8/layout/hList6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B4C4735-96A9-4279-8409-FBB9E813A0BE}">
      <dgm:prSet phldrT="[Текст]" custT="1"/>
      <dgm:spPr/>
      <dgm:t>
        <a:bodyPr/>
        <a:lstStyle/>
        <a:p>
          <a:endParaRPr lang="ru-RU" sz="2400" dirty="0"/>
        </a:p>
      </dgm:t>
    </dgm:pt>
    <dgm:pt modelId="{0E942F08-9775-42A7-A3F9-E029DB91A8E6}" type="parTrans" cxnId="{50524629-53BE-414D-8446-41393C2B94A7}">
      <dgm:prSet/>
      <dgm:spPr/>
      <dgm:t>
        <a:bodyPr/>
        <a:lstStyle/>
        <a:p>
          <a:endParaRPr lang="ru-RU"/>
        </a:p>
      </dgm:t>
    </dgm:pt>
    <dgm:pt modelId="{E9735B27-8431-4BE8-9D1E-D421AC78D664}" type="sibTrans" cxnId="{50524629-53BE-414D-8446-41393C2B94A7}">
      <dgm:prSet/>
      <dgm:spPr/>
      <dgm:t>
        <a:bodyPr/>
        <a:lstStyle/>
        <a:p>
          <a:endParaRPr lang="ru-RU"/>
        </a:p>
      </dgm:t>
    </dgm:pt>
    <dgm:pt modelId="{DAA3AA99-0A7B-4804-B6A3-3DEB295A79DE}">
      <dgm:prSet phldrT="[Текст]" custT="1"/>
      <dgm:spPr/>
      <dgm:t>
        <a:bodyPr/>
        <a:lstStyle/>
        <a:p>
          <a:r>
            <a:rPr lang="uk-UA" sz="2400" dirty="0" err="1" smtClean="0"/>
            <a:t>Меджибізький</a:t>
          </a:r>
          <a:r>
            <a:rPr lang="uk-UA" sz="2400" dirty="0" smtClean="0"/>
            <a:t> замок </a:t>
          </a:r>
          <a:endParaRPr lang="ru-RU" sz="2400" dirty="0"/>
        </a:p>
      </dgm:t>
    </dgm:pt>
    <dgm:pt modelId="{218AE7AA-50B8-49AE-A237-3CB6BEADD267}" type="parTrans" cxnId="{F9E492A6-B2A3-4B31-9BB4-352200DB7BE8}">
      <dgm:prSet/>
      <dgm:spPr/>
      <dgm:t>
        <a:bodyPr/>
        <a:lstStyle/>
        <a:p>
          <a:endParaRPr lang="ru-RU"/>
        </a:p>
      </dgm:t>
    </dgm:pt>
    <dgm:pt modelId="{2E2E1058-60B0-4C61-89C3-F8D8B3E56D8C}" type="sibTrans" cxnId="{F9E492A6-B2A3-4B31-9BB4-352200DB7BE8}">
      <dgm:prSet/>
      <dgm:spPr/>
      <dgm:t>
        <a:bodyPr/>
        <a:lstStyle/>
        <a:p>
          <a:endParaRPr lang="ru-RU"/>
        </a:p>
      </dgm:t>
    </dgm:pt>
    <dgm:pt modelId="{C21E43C8-4DBB-40C2-A8E9-A03B56FADCE0}">
      <dgm:prSet phldrT="[Текст]" custT="1"/>
      <dgm:spPr/>
      <dgm:t>
        <a:bodyPr/>
        <a:lstStyle/>
        <a:p>
          <a:r>
            <a:rPr lang="ru-RU" sz="2400" dirty="0" err="1" smtClean="0"/>
            <a:t>Олеський</a:t>
          </a:r>
          <a:r>
            <a:rPr lang="ru-RU" sz="2400" dirty="0" smtClean="0"/>
            <a:t> замок</a:t>
          </a:r>
          <a:endParaRPr lang="ru-RU" sz="2400" dirty="0"/>
        </a:p>
      </dgm:t>
    </dgm:pt>
    <dgm:pt modelId="{34BF92F6-15BE-4162-8784-63BF10F9A54B}" type="parTrans" cxnId="{E8DA3616-9420-4EF4-8BE1-4391D03AF2A0}">
      <dgm:prSet/>
      <dgm:spPr/>
      <dgm:t>
        <a:bodyPr/>
        <a:lstStyle/>
        <a:p>
          <a:endParaRPr lang="ru-RU"/>
        </a:p>
      </dgm:t>
    </dgm:pt>
    <dgm:pt modelId="{A8D23588-5F18-4C14-913F-BE0F512C9336}" type="sibTrans" cxnId="{E8DA3616-9420-4EF4-8BE1-4391D03AF2A0}">
      <dgm:prSet/>
      <dgm:spPr/>
      <dgm:t>
        <a:bodyPr/>
        <a:lstStyle/>
        <a:p>
          <a:endParaRPr lang="ru-RU"/>
        </a:p>
      </dgm:t>
    </dgm:pt>
    <dgm:pt modelId="{FF58875C-0C11-436D-B429-298617D5A599}">
      <dgm:prSet phldrT="[Текст]"/>
      <dgm:spPr/>
      <dgm:t>
        <a:bodyPr/>
        <a:lstStyle/>
        <a:p>
          <a:r>
            <a:rPr lang="uk-UA" sz="2300" dirty="0" smtClean="0"/>
            <a:t> </a:t>
          </a:r>
          <a:endParaRPr lang="ru-RU" sz="2300" dirty="0"/>
        </a:p>
      </dgm:t>
    </dgm:pt>
    <dgm:pt modelId="{FFAC4F9E-C8D8-4028-997E-56FF2582784F}" type="parTrans" cxnId="{27763008-7663-4436-82B0-26BF944277EB}">
      <dgm:prSet/>
      <dgm:spPr/>
      <dgm:t>
        <a:bodyPr/>
        <a:lstStyle/>
        <a:p>
          <a:endParaRPr lang="ru-RU"/>
        </a:p>
      </dgm:t>
    </dgm:pt>
    <dgm:pt modelId="{45C76C49-1A47-4904-99F8-BC7A3FB522B6}" type="sibTrans" cxnId="{27763008-7663-4436-82B0-26BF944277EB}">
      <dgm:prSet/>
      <dgm:spPr/>
      <dgm:t>
        <a:bodyPr/>
        <a:lstStyle/>
        <a:p>
          <a:endParaRPr lang="ru-RU"/>
        </a:p>
      </dgm:t>
    </dgm:pt>
    <dgm:pt modelId="{7B2894F2-CE20-4C02-9E9C-142B0CEA5E65}">
      <dgm:prSet phldrT="[Текст]" custT="1"/>
      <dgm:spPr/>
      <dgm:t>
        <a:bodyPr/>
        <a:lstStyle/>
        <a:p>
          <a:r>
            <a:rPr lang="ru-RU" sz="2400" dirty="0" err="1" smtClean="0"/>
            <a:t>Буковель</a:t>
          </a:r>
          <a:endParaRPr lang="ru-RU" sz="2400" dirty="0"/>
        </a:p>
      </dgm:t>
    </dgm:pt>
    <dgm:pt modelId="{EE92E570-3BB9-4FAF-88F6-840CA0AFA7BE}" type="parTrans" cxnId="{68B19DDB-32CB-47E9-820E-F97F015CD989}">
      <dgm:prSet/>
      <dgm:spPr/>
      <dgm:t>
        <a:bodyPr/>
        <a:lstStyle/>
        <a:p>
          <a:endParaRPr lang="ru-RU"/>
        </a:p>
      </dgm:t>
    </dgm:pt>
    <dgm:pt modelId="{B4B757D6-27D6-46C1-9CA4-2C21BA4B8CC1}" type="sibTrans" cxnId="{68B19DDB-32CB-47E9-820E-F97F015CD989}">
      <dgm:prSet/>
      <dgm:spPr/>
      <dgm:t>
        <a:bodyPr/>
        <a:lstStyle/>
        <a:p>
          <a:endParaRPr lang="ru-RU"/>
        </a:p>
      </dgm:t>
    </dgm:pt>
    <dgm:pt modelId="{E9DE1E11-794D-4B13-BA05-6D0B14FBDFBE}">
      <dgm:prSet phldrT="[Текст]" custT="1"/>
      <dgm:spPr/>
      <dgm:t>
        <a:bodyPr/>
        <a:lstStyle/>
        <a:p>
          <a:r>
            <a:rPr lang="ru-RU" sz="2400" dirty="0" err="1" smtClean="0"/>
            <a:t>Подільські</a:t>
          </a:r>
          <a:r>
            <a:rPr lang="ru-RU" sz="2400" dirty="0" smtClean="0"/>
            <a:t> </a:t>
          </a:r>
          <a:r>
            <a:rPr lang="ru-RU" sz="2400" dirty="0" err="1" smtClean="0"/>
            <a:t>Товтри</a:t>
          </a:r>
          <a:endParaRPr lang="ru-RU" sz="2400" dirty="0"/>
        </a:p>
      </dgm:t>
    </dgm:pt>
    <dgm:pt modelId="{73C36F92-E8B7-4873-A947-EBBBCD879535}" type="parTrans" cxnId="{99715535-4D83-4449-B4BF-36E045F61827}">
      <dgm:prSet/>
      <dgm:spPr/>
      <dgm:t>
        <a:bodyPr/>
        <a:lstStyle/>
        <a:p>
          <a:endParaRPr lang="ru-RU"/>
        </a:p>
      </dgm:t>
    </dgm:pt>
    <dgm:pt modelId="{38137369-315F-4C55-B411-69D998E3BBF1}" type="sibTrans" cxnId="{99715535-4D83-4449-B4BF-36E045F61827}">
      <dgm:prSet/>
      <dgm:spPr/>
      <dgm:t>
        <a:bodyPr/>
        <a:lstStyle/>
        <a:p>
          <a:endParaRPr lang="ru-RU"/>
        </a:p>
      </dgm:t>
    </dgm:pt>
    <dgm:pt modelId="{0AF7E6A1-D2A7-4292-814C-289DC9BEF81C}">
      <dgm:prSet phldrT="[Текст]" custT="1"/>
      <dgm:spPr/>
      <dgm:t>
        <a:bodyPr/>
        <a:lstStyle/>
        <a:p>
          <a:r>
            <a:rPr lang="uk-UA" sz="1800" dirty="0" smtClean="0"/>
            <a:t> </a:t>
          </a:r>
          <a:endParaRPr lang="ru-RU" sz="1800" dirty="0"/>
        </a:p>
      </dgm:t>
    </dgm:pt>
    <dgm:pt modelId="{8575880B-87C4-4E83-B569-713AB755B6C2}" type="parTrans" cxnId="{785DD065-8613-4AEF-8328-147B2207020A}">
      <dgm:prSet/>
      <dgm:spPr/>
      <dgm:t>
        <a:bodyPr/>
        <a:lstStyle/>
        <a:p>
          <a:endParaRPr lang="ru-RU"/>
        </a:p>
      </dgm:t>
    </dgm:pt>
    <dgm:pt modelId="{24BA154C-6E83-4140-807C-00C520EF1ABB}" type="sibTrans" cxnId="{785DD065-8613-4AEF-8328-147B2207020A}">
      <dgm:prSet/>
      <dgm:spPr/>
      <dgm:t>
        <a:bodyPr/>
        <a:lstStyle/>
        <a:p>
          <a:endParaRPr lang="ru-RU"/>
        </a:p>
      </dgm:t>
    </dgm:pt>
    <dgm:pt modelId="{456AD3F4-53FF-4F10-8707-99400404E284}">
      <dgm:prSet phldrT="[Текст]" custT="1"/>
      <dgm:spPr/>
      <dgm:t>
        <a:bodyPr/>
        <a:lstStyle/>
        <a:p>
          <a:r>
            <a:rPr lang="uk-UA" sz="1800" dirty="0" smtClean="0"/>
            <a:t>Хотинська фортеця</a:t>
          </a:r>
          <a:endParaRPr lang="ru-RU" sz="1800" dirty="0"/>
        </a:p>
      </dgm:t>
    </dgm:pt>
    <dgm:pt modelId="{A96980DB-F22D-45DD-BA3C-5F77D5B75D5F}" type="parTrans" cxnId="{E226C487-B66D-404A-AE5B-05C63BEAFA7D}">
      <dgm:prSet/>
      <dgm:spPr/>
      <dgm:t>
        <a:bodyPr/>
        <a:lstStyle/>
        <a:p>
          <a:endParaRPr lang="ru-RU"/>
        </a:p>
      </dgm:t>
    </dgm:pt>
    <dgm:pt modelId="{D2E22E52-1C39-4624-AC6F-59EEA3A1BEC3}" type="sibTrans" cxnId="{E226C487-B66D-404A-AE5B-05C63BEAFA7D}">
      <dgm:prSet/>
      <dgm:spPr/>
      <dgm:t>
        <a:bodyPr/>
        <a:lstStyle/>
        <a:p>
          <a:endParaRPr lang="ru-RU"/>
        </a:p>
      </dgm:t>
    </dgm:pt>
    <dgm:pt modelId="{DC734184-3275-4D9B-B9CE-DCEE59D82D36}">
      <dgm:prSet phldrT="[Текст]" custT="1"/>
      <dgm:spPr/>
      <dgm:t>
        <a:bodyPr/>
        <a:lstStyle/>
        <a:p>
          <a:r>
            <a:rPr lang="uk-UA" sz="1800" dirty="0" smtClean="0"/>
            <a:t>Острів Хортиця</a:t>
          </a:r>
          <a:br>
            <a:rPr lang="uk-UA" sz="1800" dirty="0" smtClean="0"/>
          </a:br>
          <a:endParaRPr lang="ru-RU" sz="1800" dirty="0"/>
        </a:p>
      </dgm:t>
    </dgm:pt>
    <dgm:pt modelId="{D3A94BAC-91E9-4B47-B921-03EAC1142D1A}" type="parTrans" cxnId="{9B92FD5F-8E86-469F-BC71-7D05BDAED1F7}">
      <dgm:prSet/>
      <dgm:spPr/>
      <dgm:t>
        <a:bodyPr/>
        <a:lstStyle/>
        <a:p>
          <a:endParaRPr lang="ru-RU"/>
        </a:p>
      </dgm:t>
    </dgm:pt>
    <dgm:pt modelId="{47A1E286-0D23-4757-A47A-D7BEF9200C0D}" type="sibTrans" cxnId="{9B92FD5F-8E86-469F-BC71-7D05BDAED1F7}">
      <dgm:prSet/>
      <dgm:spPr/>
      <dgm:t>
        <a:bodyPr/>
        <a:lstStyle/>
        <a:p>
          <a:endParaRPr lang="ru-RU"/>
        </a:p>
      </dgm:t>
    </dgm:pt>
    <dgm:pt modelId="{B5F706A4-EEB7-4A15-B2F9-79B72FCDC303}">
      <dgm:prSet phldrT="[Текст]" custT="1"/>
      <dgm:spPr/>
      <dgm:t>
        <a:bodyPr/>
        <a:lstStyle/>
        <a:p>
          <a:r>
            <a:rPr lang="uk-UA" sz="1800" dirty="0" smtClean="0"/>
            <a:t>Одеський Оперний Театр</a:t>
          </a:r>
          <a:endParaRPr lang="ru-RU" sz="1800" dirty="0"/>
        </a:p>
      </dgm:t>
    </dgm:pt>
    <dgm:pt modelId="{E1BEE787-4E78-4A29-BBC8-5F0F76A0C2EF}" type="parTrans" cxnId="{B0997FCC-0744-42D0-85A5-BDB42D9B68A1}">
      <dgm:prSet/>
      <dgm:spPr/>
      <dgm:t>
        <a:bodyPr/>
        <a:lstStyle/>
        <a:p>
          <a:endParaRPr lang="ru-RU"/>
        </a:p>
      </dgm:t>
    </dgm:pt>
    <dgm:pt modelId="{A66EB46F-1263-4D93-817F-858F984609CE}" type="sibTrans" cxnId="{B0997FCC-0744-42D0-85A5-BDB42D9B68A1}">
      <dgm:prSet/>
      <dgm:spPr/>
      <dgm:t>
        <a:bodyPr/>
        <a:lstStyle/>
        <a:p>
          <a:endParaRPr lang="ru-RU"/>
        </a:p>
      </dgm:t>
    </dgm:pt>
    <dgm:pt modelId="{0F87663B-657B-4B46-B0D1-5CFB746F4F3A}">
      <dgm:prSet phldrT="[Текст]" custT="1"/>
      <dgm:spPr/>
      <dgm:t>
        <a:bodyPr/>
        <a:lstStyle/>
        <a:p>
          <a:endParaRPr lang="ru-RU" sz="2400" dirty="0"/>
        </a:p>
      </dgm:t>
    </dgm:pt>
    <dgm:pt modelId="{CC1D5BC7-A2B8-4A19-B06E-CC0DE9CA2514}" type="parTrans" cxnId="{C63AD992-200D-4FB9-86F3-735199ED9506}">
      <dgm:prSet/>
      <dgm:spPr/>
      <dgm:t>
        <a:bodyPr/>
        <a:lstStyle/>
        <a:p>
          <a:endParaRPr lang="ru-RU"/>
        </a:p>
      </dgm:t>
    </dgm:pt>
    <dgm:pt modelId="{CC82C48E-1AA2-43DA-A8E8-A25F6DADEC44}" type="sibTrans" cxnId="{C63AD992-200D-4FB9-86F3-735199ED9506}">
      <dgm:prSet/>
      <dgm:spPr/>
      <dgm:t>
        <a:bodyPr/>
        <a:lstStyle/>
        <a:p>
          <a:endParaRPr lang="ru-RU"/>
        </a:p>
      </dgm:t>
    </dgm:pt>
    <dgm:pt modelId="{14974603-A947-4361-BEAF-28F823E9410F}">
      <dgm:prSet phldrT="[Текст]" custT="1"/>
      <dgm:spPr/>
      <dgm:t>
        <a:bodyPr/>
        <a:lstStyle/>
        <a:p>
          <a:endParaRPr lang="ru-RU" sz="1800" dirty="0"/>
        </a:p>
      </dgm:t>
    </dgm:pt>
    <dgm:pt modelId="{46759DC8-CB9A-4876-BF8A-C17A32C5DB58}" type="parTrans" cxnId="{3171C8DF-5E08-4970-B398-C4D15363720F}">
      <dgm:prSet/>
      <dgm:spPr/>
      <dgm:t>
        <a:bodyPr/>
        <a:lstStyle/>
        <a:p>
          <a:endParaRPr lang="ru-RU"/>
        </a:p>
      </dgm:t>
    </dgm:pt>
    <dgm:pt modelId="{17ACFE0E-E7F0-471D-A8F0-93C1A5376A35}" type="sibTrans" cxnId="{3171C8DF-5E08-4970-B398-C4D15363720F}">
      <dgm:prSet/>
      <dgm:spPr/>
      <dgm:t>
        <a:bodyPr/>
        <a:lstStyle/>
        <a:p>
          <a:endParaRPr lang="ru-RU"/>
        </a:p>
      </dgm:t>
    </dgm:pt>
    <dgm:pt modelId="{09125183-9C2D-438B-A154-1AA731203D23}" type="pres">
      <dgm:prSet presAssocID="{BE20F091-B1AB-4F28-B34E-6DC948B5EB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956097-6C57-4023-B019-ACCA92EA07BB}" type="pres">
      <dgm:prSet presAssocID="{4B4C4735-96A9-4279-8409-FBB9E813A0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B47C4-D65B-4BA8-B5F3-D9BDE0C6384A}" type="pres">
      <dgm:prSet presAssocID="{E9735B27-8431-4BE8-9D1E-D421AC78D664}" presName="sibTrans" presStyleCnt="0"/>
      <dgm:spPr/>
      <dgm:t>
        <a:bodyPr/>
        <a:lstStyle/>
        <a:p>
          <a:endParaRPr lang="ru-RU"/>
        </a:p>
      </dgm:t>
    </dgm:pt>
    <dgm:pt modelId="{EDD1CE38-9870-4269-8A74-22E15AE70684}" type="pres">
      <dgm:prSet presAssocID="{FF58875C-0C11-436D-B429-298617D5A5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667B3-50E8-459B-B76C-CA14AFFCEC22}" type="pres">
      <dgm:prSet presAssocID="{45C76C49-1A47-4904-99F8-BC7A3FB522B6}" presName="sibTrans" presStyleCnt="0"/>
      <dgm:spPr/>
      <dgm:t>
        <a:bodyPr/>
        <a:lstStyle/>
        <a:p>
          <a:endParaRPr lang="ru-RU"/>
        </a:p>
      </dgm:t>
    </dgm:pt>
    <dgm:pt modelId="{C7D605FA-B6E9-4FE2-875A-9C30F2B70636}" type="pres">
      <dgm:prSet presAssocID="{0AF7E6A1-D2A7-4292-814C-289DC9BEF81C}" presName="node" presStyleLbl="node1" presStyleIdx="2" presStyleCnt="3" custLinFactNeighborX="28673" custLinFactNeighborY="-3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33A286-F78B-497C-A859-C6C82F45197F}" type="presOf" srcId="{DC734184-3275-4D9B-B9CE-DCEE59D82D36}" destId="{C7D605FA-B6E9-4FE2-875A-9C30F2B70636}" srcOrd="0" destOrd="3" presId="urn:microsoft.com/office/officeart/2005/8/layout/hList6"/>
    <dgm:cxn modelId="{C63AD992-200D-4FB9-86F3-735199ED9506}" srcId="{FF58875C-0C11-436D-B429-298617D5A599}" destId="{0F87663B-657B-4B46-B0D1-5CFB746F4F3A}" srcOrd="1" destOrd="0" parTransId="{CC1D5BC7-A2B8-4A19-B06E-CC0DE9CA2514}" sibTransId="{CC82C48E-1AA2-43DA-A8E8-A25F6DADEC44}"/>
    <dgm:cxn modelId="{785DD065-8613-4AEF-8328-147B2207020A}" srcId="{BE20F091-B1AB-4F28-B34E-6DC948B5EBE7}" destId="{0AF7E6A1-D2A7-4292-814C-289DC9BEF81C}" srcOrd="2" destOrd="0" parTransId="{8575880B-87C4-4E83-B569-713AB755B6C2}" sibTransId="{24BA154C-6E83-4140-807C-00C520EF1ABB}"/>
    <dgm:cxn modelId="{2A581E4F-47F1-4AAB-AC4E-1F5D34EFE6F2}" type="presOf" srcId="{DAA3AA99-0A7B-4804-B6A3-3DEB295A79DE}" destId="{F3956097-6C57-4023-B019-ACCA92EA07BB}" srcOrd="0" destOrd="1" presId="urn:microsoft.com/office/officeart/2005/8/layout/hList6"/>
    <dgm:cxn modelId="{157A1DF2-5D72-4E66-9D0B-13201BCF0D2C}" type="presOf" srcId="{C21E43C8-4DBB-40C2-A8E9-A03B56FADCE0}" destId="{F3956097-6C57-4023-B019-ACCA92EA07BB}" srcOrd="0" destOrd="2" presId="urn:microsoft.com/office/officeart/2005/8/layout/hList6"/>
    <dgm:cxn modelId="{B0997FCC-0744-42D0-85A5-BDB42D9B68A1}" srcId="{0AF7E6A1-D2A7-4292-814C-289DC9BEF81C}" destId="{B5F706A4-EEB7-4A15-B2F9-79B72FCDC303}" srcOrd="3" destOrd="0" parTransId="{E1BEE787-4E78-4A29-BBC8-5F0F76A0C2EF}" sibTransId="{A66EB46F-1263-4D93-817F-858F984609CE}"/>
    <dgm:cxn modelId="{E768EE70-CAB7-4C0A-BC76-7CEC27D02031}" type="presOf" srcId="{456AD3F4-53FF-4F10-8707-99400404E284}" destId="{C7D605FA-B6E9-4FE2-875A-9C30F2B70636}" srcOrd="0" destOrd="1" presId="urn:microsoft.com/office/officeart/2005/8/layout/hList6"/>
    <dgm:cxn modelId="{E8DA3616-9420-4EF4-8BE1-4391D03AF2A0}" srcId="{4B4C4735-96A9-4279-8409-FBB9E813A0BE}" destId="{C21E43C8-4DBB-40C2-A8E9-A03B56FADCE0}" srcOrd="1" destOrd="0" parTransId="{34BF92F6-15BE-4162-8784-63BF10F9A54B}" sibTransId="{A8D23588-5F18-4C14-913F-BE0F512C9336}"/>
    <dgm:cxn modelId="{5415F0B8-CB6F-4F9F-8A0B-38C651DEC38C}" type="presOf" srcId="{0AF7E6A1-D2A7-4292-814C-289DC9BEF81C}" destId="{C7D605FA-B6E9-4FE2-875A-9C30F2B70636}" srcOrd="0" destOrd="0" presId="urn:microsoft.com/office/officeart/2005/8/layout/hList6"/>
    <dgm:cxn modelId="{726DA9BE-9620-4B64-B1C1-B12563998AA6}" type="presOf" srcId="{BE20F091-B1AB-4F28-B34E-6DC948B5EBE7}" destId="{09125183-9C2D-438B-A154-1AA731203D23}" srcOrd="0" destOrd="0" presId="urn:microsoft.com/office/officeart/2005/8/layout/hList6"/>
    <dgm:cxn modelId="{06AA781D-4681-480B-810E-F5FC431B963D}" type="presOf" srcId="{E9DE1E11-794D-4B13-BA05-6D0B14FBDFBE}" destId="{EDD1CE38-9870-4269-8A74-22E15AE70684}" srcOrd="0" destOrd="3" presId="urn:microsoft.com/office/officeart/2005/8/layout/hList6"/>
    <dgm:cxn modelId="{68B19DDB-32CB-47E9-820E-F97F015CD989}" srcId="{FF58875C-0C11-436D-B429-298617D5A599}" destId="{7B2894F2-CE20-4C02-9E9C-142B0CEA5E65}" srcOrd="0" destOrd="0" parTransId="{EE92E570-3BB9-4FAF-88F6-840CA0AFA7BE}" sibTransId="{B4B757D6-27D6-46C1-9CA4-2C21BA4B8CC1}"/>
    <dgm:cxn modelId="{8251ECD1-50E7-498E-9F3E-DA49BC7E51C3}" type="presOf" srcId="{4B4C4735-96A9-4279-8409-FBB9E813A0BE}" destId="{F3956097-6C57-4023-B019-ACCA92EA07BB}" srcOrd="0" destOrd="0" presId="urn:microsoft.com/office/officeart/2005/8/layout/hList6"/>
    <dgm:cxn modelId="{1A1979F1-617E-47B8-B369-AEF689DFE05F}" type="presOf" srcId="{14974603-A947-4361-BEAF-28F823E9410F}" destId="{C7D605FA-B6E9-4FE2-875A-9C30F2B70636}" srcOrd="0" destOrd="2" presId="urn:microsoft.com/office/officeart/2005/8/layout/hList6"/>
    <dgm:cxn modelId="{E226C487-B66D-404A-AE5B-05C63BEAFA7D}" srcId="{0AF7E6A1-D2A7-4292-814C-289DC9BEF81C}" destId="{456AD3F4-53FF-4F10-8707-99400404E284}" srcOrd="0" destOrd="0" parTransId="{A96980DB-F22D-45DD-BA3C-5F77D5B75D5F}" sibTransId="{D2E22E52-1C39-4624-AC6F-59EEA3A1BEC3}"/>
    <dgm:cxn modelId="{99715535-4D83-4449-B4BF-36E045F61827}" srcId="{FF58875C-0C11-436D-B429-298617D5A599}" destId="{E9DE1E11-794D-4B13-BA05-6D0B14FBDFBE}" srcOrd="2" destOrd="0" parTransId="{73C36F92-E8B7-4873-A947-EBBBCD879535}" sibTransId="{38137369-315F-4C55-B411-69D998E3BBF1}"/>
    <dgm:cxn modelId="{81297864-ABD8-471B-B7A5-0FE143D51F68}" type="presOf" srcId="{B5F706A4-EEB7-4A15-B2F9-79B72FCDC303}" destId="{C7D605FA-B6E9-4FE2-875A-9C30F2B70636}" srcOrd="0" destOrd="4" presId="urn:microsoft.com/office/officeart/2005/8/layout/hList6"/>
    <dgm:cxn modelId="{91C9C447-B58C-47D9-90D7-71F5CD0A893E}" type="presOf" srcId="{7B2894F2-CE20-4C02-9E9C-142B0CEA5E65}" destId="{EDD1CE38-9870-4269-8A74-22E15AE70684}" srcOrd="0" destOrd="1" presId="urn:microsoft.com/office/officeart/2005/8/layout/hList6"/>
    <dgm:cxn modelId="{50524629-53BE-414D-8446-41393C2B94A7}" srcId="{BE20F091-B1AB-4F28-B34E-6DC948B5EBE7}" destId="{4B4C4735-96A9-4279-8409-FBB9E813A0BE}" srcOrd="0" destOrd="0" parTransId="{0E942F08-9775-42A7-A3F9-E029DB91A8E6}" sibTransId="{E9735B27-8431-4BE8-9D1E-D421AC78D664}"/>
    <dgm:cxn modelId="{AD982E30-9B1E-49B8-8E93-BE730DCD3532}" type="presOf" srcId="{0F87663B-657B-4B46-B0D1-5CFB746F4F3A}" destId="{EDD1CE38-9870-4269-8A74-22E15AE70684}" srcOrd="0" destOrd="2" presId="urn:microsoft.com/office/officeart/2005/8/layout/hList6"/>
    <dgm:cxn modelId="{D0588E81-4279-436A-BA86-36D322BCAF11}" type="presOf" srcId="{FF58875C-0C11-436D-B429-298617D5A599}" destId="{EDD1CE38-9870-4269-8A74-22E15AE70684}" srcOrd="0" destOrd="0" presId="urn:microsoft.com/office/officeart/2005/8/layout/hList6"/>
    <dgm:cxn modelId="{F9E492A6-B2A3-4B31-9BB4-352200DB7BE8}" srcId="{4B4C4735-96A9-4279-8409-FBB9E813A0BE}" destId="{DAA3AA99-0A7B-4804-B6A3-3DEB295A79DE}" srcOrd="0" destOrd="0" parTransId="{218AE7AA-50B8-49AE-A237-3CB6BEADD267}" sibTransId="{2E2E1058-60B0-4C61-89C3-F8D8B3E56D8C}"/>
    <dgm:cxn modelId="{27763008-7663-4436-82B0-26BF944277EB}" srcId="{BE20F091-B1AB-4F28-B34E-6DC948B5EBE7}" destId="{FF58875C-0C11-436D-B429-298617D5A599}" srcOrd="1" destOrd="0" parTransId="{FFAC4F9E-C8D8-4028-997E-56FF2582784F}" sibTransId="{45C76C49-1A47-4904-99F8-BC7A3FB522B6}"/>
    <dgm:cxn modelId="{3171C8DF-5E08-4970-B398-C4D15363720F}" srcId="{0AF7E6A1-D2A7-4292-814C-289DC9BEF81C}" destId="{14974603-A947-4361-BEAF-28F823E9410F}" srcOrd="1" destOrd="0" parTransId="{46759DC8-CB9A-4876-BF8A-C17A32C5DB58}" sibTransId="{17ACFE0E-E7F0-471D-A8F0-93C1A5376A35}"/>
    <dgm:cxn modelId="{9B92FD5F-8E86-469F-BC71-7D05BDAED1F7}" srcId="{0AF7E6A1-D2A7-4292-814C-289DC9BEF81C}" destId="{DC734184-3275-4D9B-B9CE-DCEE59D82D36}" srcOrd="2" destOrd="0" parTransId="{D3A94BAC-91E9-4B47-B921-03EAC1142D1A}" sibTransId="{47A1E286-0D23-4757-A47A-D7BEF9200C0D}"/>
    <dgm:cxn modelId="{A4206749-C8DB-4755-9A02-6CB57A5972F7}" type="presParOf" srcId="{09125183-9C2D-438B-A154-1AA731203D23}" destId="{F3956097-6C57-4023-B019-ACCA92EA07BB}" srcOrd="0" destOrd="0" presId="urn:microsoft.com/office/officeart/2005/8/layout/hList6"/>
    <dgm:cxn modelId="{9406F259-AE7D-43F6-A170-58655B86FD07}" type="presParOf" srcId="{09125183-9C2D-438B-A154-1AA731203D23}" destId="{038B47C4-D65B-4BA8-B5F3-D9BDE0C6384A}" srcOrd="1" destOrd="0" presId="urn:microsoft.com/office/officeart/2005/8/layout/hList6"/>
    <dgm:cxn modelId="{31809FF1-53F2-4D86-9FEF-C741367DB97F}" type="presParOf" srcId="{09125183-9C2D-438B-A154-1AA731203D23}" destId="{EDD1CE38-9870-4269-8A74-22E15AE70684}" srcOrd="2" destOrd="0" presId="urn:microsoft.com/office/officeart/2005/8/layout/hList6"/>
    <dgm:cxn modelId="{961DD004-0596-4D20-B7BE-941F1ED27D41}" type="presParOf" srcId="{09125183-9C2D-438B-A154-1AA731203D23}" destId="{248667B3-50E8-459B-B76C-CA14AFFCEC22}" srcOrd="3" destOrd="0" presId="urn:microsoft.com/office/officeart/2005/8/layout/hList6"/>
    <dgm:cxn modelId="{6938E056-99B7-4858-9FA3-C594B2E39396}" type="presParOf" srcId="{09125183-9C2D-438B-A154-1AA731203D23}" destId="{C7D605FA-B6E9-4FE2-875A-9C30F2B7063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56097-6C57-4023-B019-ACCA92EA07BB}">
      <dsp:nvSpPr>
        <dsp:cNvPr id="0" name=""/>
        <dsp:cNvSpPr/>
      </dsp:nvSpPr>
      <dsp:spPr>
        <a:xfrm rot="16200000">
          <a:off x="-854108" y="855013"/>
          <a:ext cx="4064000" cy="235397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err="1" smtClean="0"/>
            <a:t>Меджибізький</a:t>
          </a:r>
          <a:r>
            <a:rPr lang="uk-UA" sz="2400" kern="1200" dirty="0" smtClean="0"/>
            <a:t> замок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Олеський</a:t>
          </a:r>
          <a:r>
            <a:rPr lang="ru-RU" sz="2400" kern="1200" dirty="0" smtClean="0"/>
            <a:t> замок</a:t>
          </a:r>
          <a:endParaRPr lang="ru-RU" sz="2400" kern="1200" dirty="0"/>
        </a:p>
      </dsp:txBody>
      <dsp:txXfrm rot="5400000">
        <a:off x="906" y="812799"/>
        <a:ext cx="2353972" cy="2438400"/>
      </dsp:txXfrm>
    </dsp:sp>
    <dsp:sp modelId="{EDD1CE38-9870-4269-8A74-22E15AE70684}">
      <dsp:nvSpPr>
        <dsp:cNvPr id="0" name=""/>
        <dsp:cNvSpPr/>
      </dsp:nvSpPr>
      <dsp:spPr>
        <a:xfrm rot="16200000">
          <a:off x="1676412" y="855013"/>
          <a:ext cx="4064000" cy="235397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 </a:t>
          </a:r>
          <a:endParaRPr lang="ru-RU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Буковель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Подільські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Товтри</a:t>
          </a:r>
          <a:endParaRPr lang="ru-RU" sz="2400" kern="1200" dirty="0"/>
        </a:p>
      </dsp:txBody>
      <dsp:txXfrm rot="5400000">
        <a:off x="2531426" y="812799"/>
        <a:ext cx="2353972" cy="2438400"/>
      </dsp:txXfrm>
    </dsp:sp>
    <dsp:sp modelId="{C7D605FA-B6E9-4FE2-875A-9C30F2B70636}">
      <dsp:nvSpPr>
        <dsp:cNvPr id="0" name=""/>
        <dsp:cNvSpPr/>
      </dsp:nvSpPr>
      <dsp:spPr>
        <a:xfrm rot="16200000">
          <a:off x="4207837" y="855013"/>
          <a:ext cx="4064000" cy="235397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Хотинська фортеця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Острів Хортиця</a:t>
          </a:r>
          <a:br>
            <a:rPr lang="uk-UA" sz="1800" kern="1200" dirty="0" smtClean="0"/>
          </a:b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Одеський Оперний Театр</a:t>
          </a:r>
          <a:endParaRPr lang="ru-RU" sz="1800" kern="1200" dirty="0"/>
        </a:p>
      </dsp:txBody>
      <dsp:txXfrm rot="5400000">
        <a:off x="5062851" y="812799"/>
        <a:ext cx="2353972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Визначні</a:t>
            </a:r>
            <a:r>
              <a:rPr lang="ru-RU" sz="6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місця</a:t>
            </a:r>
            <a:r>
              <a:rPr lang="ru-RU" sz="6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endParaRPr lang="ru-RU" sz="6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3672408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/>
            <a:r>
              <a:rPr lang="ru-RU" sz="2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Буковель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— </a:t>
            </a:r>
            <a:r>
              <a:rPr lang="ru-RU" sz="2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гірсько-лижний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курорт в Карпатах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9287" y="2132856"/>
            <a:ext cx="33548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err="1" smtClean="0"/>
              <a:t>Карпати</a:t>
            </a:r>
            <a:r>
              <a:rPr lang="ru-RU" sz="1400" dirty="0" smtClean="0"/>
              <a:t> </a:t>
            </a:r>
            <a:r>
              <a:rPr lang="ru-RU" sz="1400" dirty="0"/>
              <a:t>— </a:t>
            </a:r>
            <a:r>
              <a:rPr lang="ru-RU" sz="1400" dirty="0" err="1"/>
              <a:t>гірський</a:t>
            </a:r>
            <a:r>
              <a:rPr lang="ru-RU" sz="1400" dirty="0"/>
              <a:t> край на </a:t>
            </a:r>
            <a:r>
              <a:rPr lang="ru-RU" sz="1400" dirty="0" err="1"/>
              <a:t>Західній</a:t>
            </a:r>
            <a:r>
              <a:rPr lang="ru-RU" sz="1400" dirty="0"/>
              <a:t> </a:t>
            </a:r>
            <a:r>
              <a:rPr lang="ru-RU" sz="1400" dirty="0" err="1"/>
              <a:t>Україні</a:t>
            </a:r>
            <a:r>
              <a:rPr lang="ru-RU" sz="1400" dirty="0"/>
              <a:t>, де </a:t>
            </a:r>
            <a:r>
              <a:rPr lang="ru-RU" sz="1400" dirty="0" err="1"/>
              <a:t>розташовані</a:t>
            </a:r>
            <a:r>
              <a:rPr lang="ru-RU" sz="1400" dirty="0"/>
              <a:t> </a:t>
            </a:r>
            <a:r>
              <a:rPr lang="ru-RU" sz="1400" dirty="0" err="1"/>
              <a:t>відмінні</a:t>
            </a:r>
            <a:r>
              <a:rPr lang="ru-RU" sz="1400" dirty="0"/>
              <a:t> </a:t>
            </a:r>
            <a:r>
              <a:rPr lang="ru-RU" sz="1400" dirty="0" err="1"/>
              <a:t>гірськолижні</a:t>
            </a:r>
            <a:r>
              <a:rPr lang="ru-RU" sz="1400" dirty="0"/>
              <a:t> </a:t>
            </a:r>
            <a:r>
              <a:rPr lang="ru-RU" sz="1400" dirty="0" err="1"/>
              <a:t>курорти</a:t>
            </a:r>
            <a:r>
              <a:rPr lang="ru-RU" sz="1400" dirty="0"/>
              <a:t>. Один з </a:t>
            </a:r>
            <a:r>
              <a:rPr lang="ru-RU" sz="1400" dirty="0" err="1"/>
              <a:t>найвідоміших</a:t>
            </a:r>
            <a:r>
              <a:rPr lang="ru-RU" sz="1400" dirty="0"/>
              <a:t> — </a:t>
            </a:r>
            <a:r>
              <a:rPr lang="ru-RU" sz="1400" dirty="0" err="1"/>
              <a:t>Буковель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отримав</a:t>
            </a:r>
            <a:r>
              <a:rPr lang="ru-RU" sz="1400" dirty="0"/>
              <a:t> свою </a:t>
            </a:r>
            <a:r>
              <a:rPr lang="ru-RU" sz="1400" dirty="0" err="1"/>
              <a:t>назву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однойменної</a:t>
            </a:r>
            <a:r>
              <a:rPr lang="ru-RU" sz="1400" dirty="0"/>
              <a:t> гори, </a:t>
            </a:r>
            <a:r>
              <a:rPr lang="ru-RU" sz="1400" dirty="0" err="1"/>
              <a:t>біля</a:t>
            </a:r>
            <a:r>
              <a:rPr lang="ru-RU" sz="1400" dirty="0"/>
              <a:t> </a:t>
            </a:r>
            <a:r>
              <a:rPr lang="ru-RU" sz="1400" dirty="0" err="1"/>
              <a:t>підніжжя</a:t>
            </a:r>
            <a:r>
              <a:rPr lang="ru-RU" sz="1400" dirty="0"/>
              <a:t>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знаходиться</a:t>
            </a:r>
            <a:r>
              <a:rPr lang="ru-RU" sz="1400" dirty="0"/>
              <a:t>. Кругом обступили </a:t>
            </a:r>
            <a:r>
              <a:rPr lang="ru-RU" sz="1400" dirty="0" err="1"/>
              <a:t>Буковель</a:t>
            </a:r>
            <a:r>
              <a:rPr lang="ru-RU" sz="1400" dirty="0"/>
              <a:t> </a:t>
            </a:r>
            <a:r>
              <a:rPr lang="ru-RU" sz="1400" dirty="0" err="1"/>
              <a:t>Карпатські</a:t>
            </a:r>
            <a:r>
              <a:rPr lang="ru-RU" sz="1400" dirty="0"/>
              <a:t> гори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0796" y="4221088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Вони </a:t>
            </a:r>
            <a:r>
              <a:rPr lang="ru-RU" sz="1400" dirty="0" err="1"/>
              <a:t>захищають</a:t>
            </a:r>
            <a:r>
              <a:rPr lang="ru-RU" sz="1400" dirty="0"/>
              <a:t> курорт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вітрів</a:t>
            </a:r>
            <a:r>
              <a:rPr lang="ru-RU" sz="1400" dirty="0"/>
              <a:t>, тому </a:t>
            </a:r>
            <a:r>
              <a:rPr lang="ru-RU" sz="1400" dirty="0" err="1"/>
              <a:t>клімат</a:t>
            </a:r>
            <a:r>
              <a:rPr lang="ru-RU" sz="1400" dirty="0"/>
              <a:t> у </a:t>
            </a:r>
            <a:r>
              <a:rPr lang="ru-RU" sz="1400" dirty="0" err="1"/>
              <a:t>Буковелі</a:t>
            </a:r>
            <a:r>
              <a:rPr lang="ru-RU" sz="1400" dirty="0"/>
              <a:t> </a:t>
            </a:r>
            <a:r>
              <a:rPr lang="ru-RU" sz="1400" dirty="0" err="1"/>
              <a:t>м’який</a:t>
            </a:r>
            <a:r>
              <a:rPr lang="ru-RU" sz="1400" dirty="0"/>
              <a:t> і </a:t>
            </a:r>
            <a:r>
              <a:rPr lang="ru-RU" sz="1400" dirty="0" err="1"/>
              <a:t>рівний</a:t>
            </a:r>
            <a:r>
              <a:rPr lang="ru-RU" sz="1400" dirty="0"/>
              <a:t>, а </a:t>
            </a:r>
            <a:r>
              <a:rPr lang="ru-RU" sz="1400" dirty="0" err="1"/>
              <a:t>порівняльна</a:t>
            </a:r>
            <a:r>
              <a:rPr lang="ru-RU" sz="1400" dirty="0"/>
              <a:t> </a:t>
            </a:r>
            <a:r>
              <a:rPr lang="ru-RU" sz="1400" dirty="0" err="1"/>
              <a:t>віддаленість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міської</a:t>
            </a:r>
            <a:r>
              <a:rPr lang="ru-RU" sz="1400" dirty="0"/>
              <a:t> </a:t>
            </a:r>
            <a:r>
              <a:rPr lang="ru-RU" sz="1400" dirty="0" err="1"/>
              <a:t>цивілізації</a:t>
            </a:r>
            <a:r>
              <a:rPr lang="ru-RU" sz="1400" dirty="0"/>
              <a:t> </a:t>
            </a:r>
            <a:r>
              <a:rPr lang="ru-RU" sz="1400" dirty="0" err="1"/>
              <a:t>гарантує</a:t>
            </a:r>
            <a:r>
              <a:rPr lang="ru-RU" sz="1400" dirty="0"/>
              <a:t> </a:t>
            </a:r>
            <a:r>
              <a:rPr lang="ru-RU" sz="1400" dirty="0" err="1"/>
              <a:t>первозданну</a:t>
            </a:r>
            <a:r>
              <a:rPr lang="ru-RU" sz="1400" dirty="0"/>
              <a:t> природу і </a:t>
            </a:r>
            <a:r>
              <a:rPr lang="ru-RU" sz="1400" dirty="0" err="1"/>
              <a:t>насолоду</a:t>
            </a:r>
            <a:r>
              <a:rPr lang="ru-RU" sz="1400" dirty="0"/>
              <a:t> чистим </a:t>
            </a:r>
            <a:r>
              <a:rPr lang="ru-RU" sz="1400" dirty="0" err="1"/>
              <a:t>гірським</a:t>
            </a:r>
            <a:r>
              <a:rPr lang="ru-RU" sz="1400" dirty="0"/>
              <a:t> </a:t>
            </a:r>
            <a:r>
              <a:rPr lang="ru-RU" sz="1400" dirty="0" err="1"/>
              <a:t>повітрям</a:t>
            </a:r>
            <a:r>
              <a:rPr lang="ru-RU" sz="1400" dirty="0"/>
              <a:t>. </a:t>
            </a:r>
            <a:r>
              <a:rPr lang="ru-RU" sz="1400" dirty="0" err="1"/>
              <a:t>Цілюще</a:t>
            </a:r>
            <a:r>
              <a:rPr lang="ru-RU" sz="1400" dirty="0"/>
              <a:t> </a:t>
            </a:r>
            <a:r>
              <a:rPr lang="ru-RU" sz="1400" dirty="0" err="1"/>
              <a:t>гірське</a:t>
            </a:r>
            <a:r>
              <a:rPr lang="ru-RU" sz="1400" dirty="0"/>
              <a:t> </a:t>
            </a:r>
            <a:r>
              <a:rPr lang="ru-RU" sz="1400" dirty="0" err="1"/>
              <a:t>повітря</a:t>
            </a:r>
            <a:r>
              <a:rPr lang="ru-RU" sz="1400" dirty="0"/>
              <a:t> у </a:t>
            </a:r>
            <a:r>
              <a:rPr lang="ru-RU" sz="1400" dirty="0" err="1"/>
              <a:t>Буковелі</a:t>
            </a:r>
            <a:r>
              <a:rPr lang="ru-RU" sz="1400" dirty="0"/>
              <a:t> </a:t>
            </a:r>
            <a:r>
              <a:rPr lang="ru-RU" sz="1400" dirty="0" err="1"/>
              <a:t>п’янить</a:t>
            </a:r>
            <a:r>
              <a:rPr lang="ru-RU" sz="1400" dirty="0"/>
              <a:t> </a:t>
            </a:r>
            <a:r>
              <a:rPr lang="ru-RU" sz="1400" dirty="0" err="1"/>
              <a:t>приїжджих</a:t>
            </a:r>
            <a:r>
              <a:rPr lang="ru-RU" sz="1400" dirty="0"/>
              <a:t>. </a:t>
            </a:r>
            <a:r>
              <a:rPr lang="ru-RU" sz="1400" dirty="0" err="1"/>
              <a:t>Крім</a:t>
            </a:r>
            <a:r>
              <a:rPr lang="ru-RU" sz="1400" dirty="0"/>
              <a:t> того, </a:t>
            </a:r>
            <a:r>
              <a:rPr lang="ru-RU" sz="1400" dirty="0" err="1"/>
              <a:t>завдяки</a:t>
            </a:r>
            <a:r>
              <a:rPr lang="ru-RU" sz="1400" dirty="0"/>
              <a:t> </a:t>
            </a:r>
            <a:r>
              <a:rPr lang="ru-RU" sz="1400" dirty="0" err="1"/>
              <a:t>власним</a:t>
            </a:r>
            <a:r>
              <a:rPr lang="ru-RU" sz="1400" dirty="0"/>
              <a:t> </a:t>
            </a:r>
            <a:r>
              <a:rPr lang="ru-RU" sz="1400" dirty="0" err="1"/>
              <a:t>мінеральним</a:t>
            </a:r>
            <a:r>
              <a:rPr lang="ru-RU" sz="1400" dirty="0"/>
              <a:t> водам </a:t>
            </a:r>
            <a:r>
              <a:rPr lang="ru-RU" sz="1400" dirty="0" err="1"/>
              <a:t>Буковель</a:t>
            </a:r>
            <a:r>
              <a:rPr lang="ru-RU" sz="1400" dirty="0"/>
              <a:t> став </a:t>
            </a:r>
            <a:r>
              <a:rPr lang="ru-RU" sz="1400" dirty="0" err="1"/>
              <a:t>розвиватися</a:t>
            </a:r>
            <a:r>
              <a:rPr lang="ru-RU" sz="1400" dirty="0"/>
              <a:t> як </a:t>
            </a:r>
            <a:r>
              <a:rPr lang="ru-RU" sz="1400" dirty="0" err="1"/>
              <a:t>бальнеологічний</a:t>
            </a:r>
            <a:r>
              <a:rPr lang="ru-RU" sz="1400" dirty="0"/>
              <a:t> курорт. </a:t>
            </a:r>
            <a:r>
              <a:rPr lang="ru-RU" sz="1400" dirty="0" err="1"/>
              <a:t>Ідеальна</a:t>
            </a:r>
            <a:r>
              <a:rPr lang="ru-RU" sz="1400" dirty="0"/>
              <a:t> </a:t>
            </a:r>
            <a:r>
              <a:rPr lang="ru-RU" sz="1400" dirty="0" err="1"/>
              <a:t>екологічна</a:t>
            </a:r>
            <a:r>
              <a:rPr lang="ru-RU" sz="1400" dirty="0"/>
              <a:t> обстановка </a:t>
            </a:r>
            <a:r>
              <a:rPr lang="ru-RU" sz="1400" dirty="0" err="1"/>
              <a:t>допомагає</a:t>
            </a:r>
            <a:r>
              <a:rPr lang="ru-RU" sz="1400" dirty="0"/>
              <a:t> в </a:t>
            </a:r>
            <a:r>
              <a:rPr lang="ru-RU" sz="1400" dirty="0" err="1"/>
              <a:t>оздоровленні</a:t>
            </a:r>
            <a:r>
              <a:rPr lang="ru-RU" sz="1400" dirty="0"/>
              <a:t>, а головне — тут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розслабитися</a:t>
            </a:r>
            <a:r>
              <a:rPr lang="ru-RU" sz="1400" dirty="0"/>
              <a:t> і </a:t>
            </a:r>
            <a:r>
              <a:rPr lang="ru-RU" sz="1400" dirty="0" err="1"/>
              <a:t>відпочити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буднів</a:t>
            </a:r>
            <a:r>
              <a:rPr lang="ru-RU" sz="1400" dirty="0"/>
              <a:t> </a:t>
            </a:r>
            <a:r>
              <a:rPr lang="ru-RU" sz="1400" dirty="0" err="1"/>
              <a:t>мегаполісу</a:t>
            </a:r>
            <a:r>
              <a:rPr lang="ru-RU" sz="1400" dirty="0"/>
              <a:t>, забути про </a:t>
            </a:r>
            <a:r>
              <a:rPr lang="ru-RU" sz="1400" dirty="0" err="1"/>
              <a:t>цивілізацію</a:t>
            </a:r>
            <a:r>
              <a:rPr lang="ru-RU" sz="1400" dirty="0"/>
              <a:t> і </a:t>
            </a:r>
            <a:r>
              <a:rPr lang="ru-RU" sz="1400" dirty="0" err="1"/>
              <a:t>насолоджуватися</a:t>
            </a:r>
            <a:r>
              <a:rPr lang="ru-RU" sz="1400" dirty="0"/>
              <a:t> природою.</a:t>
            </a:r>
          </a:p>
          <a:p>
            <a:endParaRPr lang="ru-RU" sz="1400" dirty="0"/>
          </a:p>
          <a:p>
            <a:r>
              <a:rPr lang="ru-RU" sz="1400" dirty="0" smtClean="0"/>
              <a:t> Зимовий </a:t>
            </a:r>
            <a:r>
              <a:rPr lang="ru-RU" sz="1400" dirty="0" err="1"/>
              <a:t>відпочинок</a:t>
            </a:r>
            <a:r>
              <a:rPr lang="ru-RU" sz="1400" dirty="0"/>
              <a:t> у </a:t>
            </a:r>
            <a:r>
              <a:rPr lang="ru-RU" sz="1400" dirty="0" err="1"/>
              <a:t>Буковелі</a:t>
            </a:r>
            <a:r>
              <a:rPr lang="ru-RU" sz="1400" dirty="0"/>
              <a:t> </a:t>
            </a:r>
            <a:r>
              <a:rPr lang="ru-RU" sz="1400" dirty="0" err="1"/>
              <a:t>залишиться</a:t>
            </a:r>
            <a:r>
              <a:rPr lang="ru-RU" sz="1400" dirty="0"/>
              <a:t> для вас одним </a:t>
            </a:r>
            <a:r>
              <a:rPr lang="ru-RU" sz="1400" dirty="0" err="1"/>
              <a:t>із</a:t>
            </a:r>
            <a:r>
              <a:rPr lang="ru-RU" sz="1400" dirty="0"/>
              <a:t> самих </a:t>
            </a:r>
            <a:r>
              <a:rPr lang="ru-RU" sz="1400" dirty="0" err="1"/>
              <a:t>чудових</a:t>
            </a:r>
            <a:r>
              <a:rPr lang="ru-RU" sz="1400" dirty="0"/>
              <a:t> </a:t>
            </a:r>
            <a:r>
              <a:rPr lang="ru-RU" sz="1400" dirty="0" err="1"/>
              <a:t>спогадів</a:t>
            </a:r>
            <a:r>
              <a:rPr lang="ru-RU" sz="1400" dirty="0"/>
              <a:t>. Ви напевно </a:t>
            </a:r>
            <a:r>
              <a:rPr lang="ru-RU" sz="1400" dirty="0" err="1"/>
              <a:t>ще</a:t>
            </a:r>
            <a:r>
              <a:rPr lang="ru-RU" sz="1400" dirty="0"/>
              <a:t> не раз і не два </a:t>
            </a:r>
            <a:r>
              <a:rPr lang="ru-RU" sz="1400" dirty="0" err="1"/>
              <a:t>повернетеся</a:t>
            </a:r>
            <a:r>
              <a:rPr lang="ru-RU" sz="1400" dirty="0"/>
              <a:t> в </a:t>
            </a:r>
            <a:r>
              <a:rPr lang="ru-RU" sz="1400" dirty="0" err="1"/>
              <a:t>цей</a:t>
            </a:r>
            <a:r>
              <a:rPr lang="ru-RU" sz="1400" dirty="0"/>
              <a:t> </a:t>
            </a:r>
            <a:r>
              <a:rPr lang="ru-RU" sz="1400" dirty="0" err="1"/>
              <a:t>прекрасний</a:t>
            </a:r>
            <a:r>
              <a:rPr lang="ru-RU" sz="1400" dirty="0"/>
              <a:t> край </a:t>
            </a:r>
            <a:r>
              <a:rPr lang="ru-RU" sz="1400" dirty="0" err="1"/>
              <a:t>гір</a:t>
            </a:r>
            <a:r>
              <a:rPr lang="ru-RU" sz="1400" dirty="0"/>
              <a:t> і </a:t>
            </a:r>
            <a:r>
              <a:rPr lang="ru-RU" sz="1400" dirty="0" err="1"/>
              <a:t>лісів</a:t>
            </a:r>
            <a:r>
              <a:rPr lang="ru-RU" sz="1400" dirty="0"/>
              <a:t>, </a:t>
            </a:r>
            <a:r>
              <a:rPr lang="ru-RU" sz="1400" dirty="0" err="1"/>
              <a:t>привітних</a:t>
            </a:r>
            <a:r>
              <a:rPr lang="ru-RU" sz="1400" dirty="0"/>
              <a:t> </a:t>
            </a:r>
            <a:r>
              <a:rPr lang="ru-RU" sz="1400" dirty="0" err="1"/>
              <a:t>господарів</a:t>
            </a:r>
            <a:r>
              <a:rPr lang="ru-RU" sz="1400" dirty="0"/>
              <a:t> і </a:t>
            </a:r>
            <a:r>
              <a:rPr lang="ru-RU" sz="1400" dirty="0" err="1"/>
              <a:t>гарячого</a:t>
            </a:r>
            <a:r>
              <a:rPr lang="ru-RU" sz="1400" dirty="0"/>
              <a:t> </a:t>
            </a:r>
            <a:r>
              <a:rPr lang="ru-RU" sz="1400" dirty="0" err="1"/>
              <a:t>глінтвейну</a:t>
            </a:r>
            <a:r>
              <a:rPr lang="ru-RU" sz="1400" dirty="0"/>
              <a:t>, </a:t>
            </a:r>
            <a:r>
              <a:rPr lang="ru-RU" sz="1400" dirty="0" err="1"/>
              <a:t>снігу</a:t>
            </a:r>
            <a:r>
              <a:rPr lang="ru-RU" sz="1400" dirty="0"/>
              <a:t> і </a:t>
            </a:r>
            <a:r>
              <a:rPr lang="ru-RU" sz="1400" dirty="0" err="1"/>
              <a:t>кришталево</a:t>
            </a:r>
            <a:r>
              <a:rPr lang="ru-RU" sz="1400" dirty="0"/>
              <a:t> чистого </a:t>
            </a:r>
            <a:r>
              <a:rPr lang="ru-RU" sz="1400" dirty="0" err="1"/>
              <a:t>гірського</a:t>
            </a:r>
            <a:r>
              <a:rPr lang="ru-RU" sz="1400" dirty="0"/>
              <a:t> </a:t>
            </a:r>
            <a:r>
              <a:rPr lang="ru-RU" sz="1400" dirty="0" err="1"/>
              <a:t>повітря</a:t>
            </a:r>
            <a:r>
              <a:rPr lang="ru-RU" sz="1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4" y="1513873"/>
            <a:ext cx="4060822" cy="270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59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612" y="350369"/>
            <a:ext cx="7272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Меджибізький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замок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Хмельницького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628800"/>
            <a:ext cx="39604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Селище </a:t>
            </a:r>
            <a:r>
              <a:rPr lang="ru-RU" sz="1600" dirty="0" err="1"/>
              <a:t>Меджибіж</a:t>
            </a:r>
            <a:r>
              <a:rPr lang="ru-RU" sz="1600" dirty="0"/>
              <a:t> </a:t>
            </a:r>
            <a:r>
              <a:rPr lang="ru-RU" sz="1600" dirty="0" err="1"/>
              <a:t>знаходиться</a:t>
            </a:r>
            <a:r>
              <a:rPr lang="ru-RU" sz="1600" dirty="0"/>
              <a:t> в </a:t>
            </a:r>
            <a:r>
              <a:rPr lang="ru-RU" sz="1600" dirty="0" err="1"/>
              <a:t>Летичівському</a:t>
            </a:r>
            <a:r>
              <a:rPr lang="ru-RU" sz="1600" dirty="0"/>
              <a:t> </a:t>
            </a:r>
            <a:r>
              <a:rPr lang="ru-RU" sz="1600" dirty="0" err="1"/>
              <a:t>районі</a:t>
            </a:r>
            <a:r>
              <a:rPr lang="ru-RU" sz="1600" dirty="0"/>
              <a:t> </a:t>
            </a:r>
            <a:r>
              <a:rPr lang="ru-RU" sz="1600" dirty="0" err="1"/>
              <a:t>Хмельницької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в 30 км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err="1"/>
              <a:t>Хмельницький</a:t>
            </a:r>
            <a:r>
              <a:rPr lang="ru-RU" sz="1600" dirty="0"/>
              <a:t>. </a:t>
            </a:r>
            <a:r>
              <a:rPr lang="ru-RU" sz="1600" dirty="0" err="1"/>
              <a:t>Розташоване</a:t>
            </a:r>
            <a:r>
              <a:rPr lang="ru-RU" sz="1600" dirty="0"/>
              <a:t> на </a:t>
            </a:r>
            <a:r>
              <a:rPr lang="ru-RU" sz="1600" dirty="0" err="1"/>
              <a:t>пагорбі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з </a:t>
            </a:r>
            <a:r>
              <a:rPr lang="ru-RU" sz="1600" dirty="0" err="1"/>
              <a:t>південного</a:t>
            </a:r>
            <a:r>
              <a:rPr lang="ru-RU" sz="1600" dirty="0"/>
              <a:t> боку </a:t>
            </a:r>
            <a:r>
              <a:rPr lang="ru-RU" sz="1600" dirty="0" err="1"/>
              <a:t>обтікає</a:t>
            </a:r>
            <a:r>
              <a:rPr lang="ru-RU" sz="1600" dirty="0"/>
              <a:t> </a:t>
            </a:r>
            <a:r>
              <a:rPr lang="ru-RU" sz="1600" dirty="0" err="1"/>
              <a:t>річка</a:t>
            </a:r>
            <a:r>
              <a:rPr lang="ru-RU" sz="1600" dirty="0"/>
              <a:t> Буг, а з </a:t>
            </a:r>
            <a:r>
              <a:rPr lang="ru-RU" sz="1600" dirty="0" err="1"/>
              <a:t>північної</a:t>
            </a:r>
            <a:r>
              <a:rPr lang="ru-RU" sz="1600" dirty="0"/>
              <a:t> </a:t>
            </a:r>
            <a:r>
              <a:rPr lang="ru-RU" sz="1600" dirty="0" err="1"/>
              <a:t>річка</a:t>
            </a:r>
            <a:r>
              <a:rPr lang="ru-RU" sz="1600" dirty="0"/>
              <a:t> </a:t>
            </a:r>
            <a:r>
              <a:rPr lang="ru-RU" sz="1600" dirty="0" err="1"/>
              <a:t>Бужок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і </a:t>
            </a:r>
            <a:r>
              <a:rPr lang="ru-RU" sz="1600" dirty="0" err="1"/>
              <a:t>визначило</a:t>
            </a:r>
            <a:r>
              <a:rPr lang="ru-RU" sz="1600" dirty="0"/>
              <a:t> </a:t>
            </a:r>
            <a:r>
              <a:rPr lang="ru-RU" sz="1600" dirty="0" err="1"/>
              <a:t>назву</a:t>
            </a:r>
            <a:r>
              <a:rPr lang="ru-RU" sz="1600" dirty="0"/>
              <a:t> — </a:t>
            </a:r>
            <a:r>
              <a:rPr lang="ru-RU" sz="1600" dirty="0" err="1"/>
              <a:t>Меджибіж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Історія</a:t>
            </a:r>
            <a:r>
              <a:rPr lang="ru-RU" sz="1600" dirty="0" smtClean="0"/>
              <a:t> </a:t>
            </a:r>
            <a:r>
              <a:rPr lang="ru-RU" sz="1600" dirty="0"/>
              <a:t>Меджибожа </a:t>
            </a:r>
            <a:r>
              <a:rPr lang="ru-RU" sz="1600" dirty="0" err="1"/>
              <a:t>нерозривно</a:t>
            </a:r>
            <a:r>
              <a:rPr lang="ru-RU" sz="1600" dirty="0"/>
              <a:t> </a:t>
            </a:r>
            <a:r>
              <a:rPr lang="ru-RU" sz="1600" dirty="0" err="1"/>
              <a:t>пов’язана</a:t>
            </a:r>
            <a:r>
              <a:rPr lang="ru-RU" sz="1600" dirty="0"/>
              <a:t> з </a:t>
            </a:r>
            <a:r>
              <a:rPr lang="ru-RU" sz="1600" dirty="0" err="1"/>
              <a:t>його</a:t>
            </a:r>
            <a:r>
              <a:rPr lang="ru-RU" sz="1600" dirty="0"/>
              <a:t> головною </a:t>
            </a:r>
            <a:r>
              <a:rPr lang="ru-RU" sz="1600" dirty="0" err="1"/>
              <a:t>визначною</a:t>
            </a:r>
            <a:r>
              <a:rPr lang="ru-RU" sz="1600" dirty="0"/>
              <a:t> </a:t>
            </a:r>
            <a:r>
              <a:rPr lang="ru-RU" sz="1600" dirty="0" err="1"/>
              <a:t>пам’яткою</a:t>
            </a:r>
            <a:r>
              <a:rPr lang="ru-RU" sz="1600" dirty="0"/>
              <a:t> — замком-</a:t>
            </a:r>
            <a:r>
              <a:rPr lang="ru-RU" sz="1600" dirty="0" err="1"/>
              <a:t>фортецею</a:t>
            </a:r>
            <a:r>
              <a:rPr lang="ru-RU" sz="1600" dirty="0"/>
              <a:t>, яка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побудована</a:t>
            </a:r>
            <a:r>
              <a:rPr lang="ru-RU" sz="1600" dirty="0"/>
              <a:t> для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навали татар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/>
              <a:t>Під’їжджаючи</a:t>
            </a:r>
            <a:r>
              <a:rPr lang="ru-RU" sz="1600" dirty="0"/>
              <a:t> до замку, не </a:t>
            </a:r>
            <a:r>
              <a:rPr lang="ru-RU" sz="1600" dirty="0" err="1"/>
              <a:t>можна</a:t>
            </a:r>
            <a:r>
              <a:rPr lang="ru-RU" sz="1600" dirty="0"/>
              <a:t> не </a:t>
            </a:r>
            <a:r>
              <a:rPr lang="ru-RU" sz="1600" dirty="0" err="1"/>
              <a:t>зупинитися</a:t>
            </a:r>
            <a:r>
              <a:rPr lang="ru-RU" sz="1600" dirty="0"/>
              <a:t> на мосту, </a:t>
            </a:r>
            <a:r>
              <a:rPr lang="ru-RU" sz="1600" dirty="0" err="1"/>
              <a:t>щоб</a:t>
            </a:r>
            <a:r>
              <a:rPr lang="ru-RU" sz="1600" dirty="0"/>
              <a:t> не </a:t>
            </a:r>
            <a:r>
              <a:rPr lang="ru-RU" sz="1600" dirty="0" err="1"/>
              <a:t>помилуватися</a:t>
            </a:r>
            <a:r>
              <a:rPr lang="ru-RU" sz="1600" dirty="0"/>
              <a:t> </a:t>
            </a:r>
            <a:r>
              <a:rPr lang="ru-RU" sz="1600" dirty="0" err="1"/>
              <a:t>цією</a:t>
            </a:r>
            <a:r>
              <a:rPr lang="ru-RU" sz="1600" dirty="0"/>
              <a:t> </a:t>
            </a:r>
            <a:r>
              <a:rPr lang="ru-RU" sz="1600" dirty="0" err="1"/>
              <a:t>величною</a:t>
            </a:r>
            <a:r>
              <a:rPr lang="ru-RU" sz="1600" dirty="0"/>
              <a:t> </a:t>
            </a:r>
            <a:r>
              <a:rPr lang="ru-RU" sz="1600" dirty="0" err="1"/>
              <a:t>спорудою</a:t>
            </a:r>
            <a:r>
              <a:rPr lang="ru-RU" sz="1600" dirty="0"/>
              <a:t>,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потужними</a:t>
            </a:r>
            <a:r>
              <a:rPr lang="ru-RU" sz="1600" dirty="0"/>
              <a:t> </a:t>
            </a:r>
            <a:r>
              <a:rPr lang="ru-RU" sz="1600" dirty="0" err="1"/>
              <a:t>стінами</a:t>
            </a:r>
            <a:r>
              <a:rPr lang="ru-RU" sz="1600" dirty="0"/>
              <a:t> і вежами,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підносяться</a:t>
            </a:r>
            <a:r>
              <a:rPr lang="ru-RU" sz="1600" dirty="0"/>
              <a:t> над </a:t>
            </a:r>
            <a:r>
              <a:rPr lang="ru-RU" sz="1600" dirty="0" err="1"/>
              <a:t>річкою</a:t>
            </a:r>
            <a:r>
              <a:rPr lang="ru-RU" sz="1600" dirty="0"/>
              <a:t> </a:t>
            </a:r>
            <a:r>
              <a:rPr lang="ru-RU" sz="1600" dirty="0" err="1"/>
              <a:t>Південний</a:t>
            </a:r>
            <a:r>
              <a:rPr lang="ru-RU" sz="1600" dirty="0"/>
              <a:t> Буг.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0"/>
          <a:stretch/>
        </p:blipFill>
        <p:spPr bwMode="auto">
          <a:xfrm>
            <a:off x="395536" y="1427587"/>
            <a:ext cx="396044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56292"/>
            <a:ext cx="7442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Олеський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замок на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Західній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Україні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" y="1171887"/>
            <a:ext cx="364115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8" y="3890665"/>
            <a:ext cx="3640267" cy="273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4367" y="1171887"/>
            <a:ext cx="40840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Олеський</a:t>
            </a:r>
            <a:r>
              <a:rPr lang="ru-RU" dirty="0"/>
              <a:t> замок — </a:t>
            </a:r>
            <a:r>
              <a:rPr lang="ru-RU" dirty="0" err="1"/>
              <a:t>найстаріший</a:t>
            </a:r>
            <a:r>
              <a:rPr lang="ru-RU" dirty="0"/>
              <a:t> і один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замків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Замок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Олесько</a:t>
            </a:r>
            <a:r>
              <a:rPr lang="ru-RU" dirty="0"/>
              <a:t>, </a:t>
            </a:r>
            <a:r>
              <a:rPr lang="ru-RU" dirty="0" err="1"/>
              <a:t>отчого</a:t>
            </a:r>
            <a:r>
              <a:rPr lang="ru-RU" dirty="0"/>
              <a:t> і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Олеським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— Замок </a:t>
            </a:r>
            <a:r>
              <a:rPr lang="ru-RU" dirty="0" err="1"/>
              <a:t>Даниловичів</a:t>
            </a:r>
            <a:r>
              <a:rPr lang="ru-RU" dirty="0"/>
              <a:t>. Перша </a:t>
            </a:r>
            <a:r>
              <a:rPr lang="ru-RU" dirty="0" err="1"/>
              <a:t>письмова</a:t>
            </a:r>
            <a:r>
              <a:rPr lang="ru-RU" dirty="0"/>
              <a:t> </a:t>
            </a:r>
            <a:r>
              <a:rPr lang="ru-RU" dirty="0" err="1"/>
              <a:t>згадка</a:t>
            </a:r>
            <a:r>
              <a:rPr lang="ru-RU" dirty="0"/>
              <a:t> про замок </a:t>
            </a:r>
            <a:r>
              <a:rPr lang="ru-RU" dirty="0" err="1"/>
              <a:t>зустрічається</a:t>
            </a:r>
            <a:r>
              <a:rPr lang="ru-RU" dirty="0"/>
              <a:t> в документах 1327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err="1" smtClean="0"/>
              <a:t>Олеський</a:t>
            </a:r>
            <a:r>
              <a:rPr lang="ru-RU" dirty="0" smtClean="0"/>
              <a:t> </a:t>
            </a:r>
            <a:r>
              <a:rPr lang="ru-RU" dirty="0"/>
              <a:t>замок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але й для </a:t>
            </a:r>
            <a:r>
              <a:rPr lang="ru-RU" dirty="0" err="1"/>
              <a:t>Польщі</a:t>
            </a:r>
            <a:r>
              <a:rPr lang="ru-RU" dirty="0"/>
              <a:t> — тут </a:t>
            </a:r>
            <a:r>
              <a:rPr lang="ru-RU" dirty="0" err="1"/>
              <a:t>з’явився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польський</a:t>
            </a:r>
            <a:r>
              <a:rPr lang="ru-RU" dirty="0"/>
              <a:t> король Ян III </a:t>
            </a:r>
            <a:r>
              <a:rPr lang="ru-RU" dirty="0" err="1"/>
              <a:t>Собеський</a:t>
            </a:r>
            <a:r>
              <a:rPr lang="ru-RU" dirty="0"/>
              <a:t>.</a:t>
            </a:r>
          </a:p>
          <a:p>
            <a:r>
              <a:rPr lang="ru-RU" dirty="0" smtClean="0"/>
              <a:t> Замок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чудового</a:t>
            </a:r>
            <a:r>
              <a:rPr lang="ru-RU" dirty="0"/>
              <a:t> парку,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виставлені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. </a:t>
            </a:r>
            <a:r>
              <a:rPr lang="ru-RU" dirty="0" err="1"/>
              <a:t>Навпроти</a:t>
            </a:r>
            <a:r>
              <a:rPr lang="ru-RU" dirty="0"/>
              <a:t> замку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капуцинський</a:t>
            </a:r>
            <a:r>
              <a:rPr lang="ru-RU" dirty="0"/>
              <a:t> </a:t>
            </a:r>
            <a:r>
              <a:rPr lang="ru-RU" dirty="0" err="1"/>
              <a:t>монастир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4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Хотинська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фортеця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64" y="1844824"/>
            <a:ext cx="4935195" cy="37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72456"/>
            <a:ext cx="3024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err="1" smtClean="0"/>
              <a:t>Назва</a:t>
            </a:r>
            <a:r>
              <a:rPr lang="ru-RU" sz="1400" dirty="0" smtClean="0"/>
              <a:t> Хотин, </a:t>
            </a:r>
            <a:r>
              <a:rPr lang="ru-RU" sz="1400" dirty="0" err="1" smtClean="0"/>
              <a:t>найімовірніше</a:t>
            </a:r>
            <a:r>
              <a:rPr lang="ru-RU" sz="1400" dirty="0" smtClean="0"/>
              <a:t>, походить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слова «</a:t>
            </a:r>
            <a:r>
              <a:rPr lang="ru-RU" sz="1400" dirty="0" err="1" smtClean="0"/>
              <a:t>хотіти</a:t>
            </a:r>
            <a:r>
              <a:rPr lang="ru-RU" sz="1400" dirty="0" smtClean="0"/>
              <a:t>».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стародавня</a:t>
            </a:r>
            <a:r>
              <a:rPr lang="ru-RU" sz="1400" dirty="0" smtClean="0"/>
              <a:t> </a:t>
            </a:r>
            <a:r>
              <a:rPr lang="ru-RU" sz="1400" dirty="0" err="1" smtClean="0"/>
              <a:t>фортеця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важливих</a:t>
            </a:r>
            <a:r>
              <a:rPr lang="ru-RU" sz="1400" dirty="0" smtClean="0"/>
              <a:t> </a:t>
            </a:r>
            <a:r>
              <a:rPr lang="ru-RU" sz="1400" dirty="0" err="1" smtClean="0"/>
              <a:t>транспортних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магістралях</a:t>
            </a:r>
            <a:r>
              <a:rPr lang="ru-RU" sz="1400" dirty="0" smtClean="0"/>
              <a:t> в </a:t>
            </a:r>
            <a:r>
              <a:rPr lang="ru-RU" sz="1400" dirty="0" err="1" smtClean="0"/>
              <a:t>багатому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</a:t>
            </a:r>
            <a:r>
              <a:rPr lang="ru-RU" sz="1400" dirty="0" smtClean="0"/>
              <a:t>, в 20 км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Кам’янця-Подільського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бажаним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об’єктом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багатьох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завойовників</a:t>
            </a:r>
            <a:r>
              <a:rPr lang="ru-RU" sz="1400" dirty="0"/>
              <a:t>. </a:t>
            </a:r>
            <a:r>
              <a:rPr lang="ru-RU" sz="1400" dirty="0" err="1"/>
              <a:t>Сьогодні</a:t>
            </a:r>
            <a:r>
              <a:rPr lang="ru-RU" sz="1400" dirty="0"/>
              <a:t> </a:t>
            </a:r>
            <a:r>
              <a:rPr lang="ru-RU" sz="1400" dirty="0" err="1"/>
              <a:t>Хотинська</a:t>
            </a:r>
            <a:r>
              <a:rPr lang="ru-RU" sz="1400" dirty="0"/>
              <a:t> </a:t>
            </a:r>
            <a:r>
              <a:rPr lang="ru-RU" sz="1400" dirty="0" err="1"/>
              <a:t>фортеця</a:t>
            </a:r>
            <a:r>
              <a:rPr lang="ru-RU" sz="1400" dirty="0"/>
              <a:t> є </a:t>
            </a:r>
            <a:r>
              <a:rPr lang="ru-RU" sz="1400" dirty="0" err="1"/>
              <a:t>державним</a:t>
            </a:r>
            <a:r>
              <a:rPr lang="ru-RU" sz="1400" dirty="0"/>
              <a:t> </a:t>
            </a:r>
            <a:r>
              <a:rPr lang="ru-RU" sz="1400" dirty="0" err="1"/>
              <a:t>історико-архітектурним</a:t>
            </a:r>
            <a:r>
              <a:rPr lang="ru-RU" sz="1400" dirty="0"/>
              <a:t> </a:t>
            </a:r>
            <a:r>
              <a:rPr lang="ru-RU" sz="1400" dirty="0" err="1"/>
              <a:t>заповідником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, </a:t>
            </a:r>
            <a:r>
              <a:rPr lang="ru-RU" sz="1400" dirty="0" err="1"/>
              <a:t>поряд</a:t>
            </a:r>
            <a:r>
              <a:rPr lang="ru-RU" sz="1400" dirty="0"/>
              <a:t> з </a:t>
            </a:r>
            <a:r>
              <a:rPr lang="ru-RU" sz="1400" dirty="0" err="1"/>
              <a:t>Білгород-Дністровської</a:t>
            </a:r>
            <a:r>
              <a:rPr lang="ru-RU" sz="1400" dirty="0"/>
              <a:t> </a:t>
            </a:r>
            <a:r>
              <a:rPr lang="ru-RU" sz="1400" dirty="0" err="1"/>
              <a:t>фортецею</a:t>
            </a:r>
            <a:r>
              <a:rPr lang="ru-RU" sz="1400" dirty="0"/>
              <a:t> і </a:t>
            </a:r>
            <a:r>
              <a:rPr lang="ru-RU" sz="1400" dirty="0" err="1"/>
              <a:t>Луцьким</a:t>
            </a:r>
            <a:r>
              <a:rPr lang="ru-RU" sz="1400" dirty="0"/>
              <a:t> замком.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З </a:t>
            </a:r>
            <a:r>
              <a:rPr lang="ru-RU" sz="1400" dirty="0"/>
              <a:t>приходом монголо-татар, князь Данило </a:t>
            </a:r>
            <a:r>
              <a:rPr lang="ru-RU" sz="1400" dirty="0" err="1"/>
              <a:t>Галицький</a:t>
            </a:r>
            <a:r>
              <a:rPr lang="ru-RU" sz="1400" dirty="0"/>
              <a:t> </a:t>
            </a:r>
            <a:r>
              <a:rPr lang="ru-RU" sz="1400" dirty="0" err="1"/>
              <a:t>замінив</a:t>
            </a:r>
            <a:r>
              <a:rPr lang="ru-RU" sz="1400" dirty="0"/>
              <a:t> </a:t>
            </a:r>
            <a:r>
              <a:rPr lang="ru-RU" sz="1400" dirty="0" err="1"/>
              <a:t>дерев’яні</a:t>
            </a:r>
            <a:r>
              <a:rPr lang="ru-RU" sz="1400" dirty="0"/>
              <a:t> </a:t>
            </a:r>
            <a:r>
              <a:rPr lang="ru-RU" sz="1400" dirty="0" err="1"/>
              <a:t>стіни</a:t>
            </a:r>
            <a:r>
              <a:rPr lang="ru-RU" sz="1400" dirty="0"/>
              <a:t> </a:t>
            </a:r>
            <a:r>
              <a:rPr lang="ru-RU" sz="1400" dirty="0" err="1"/>
              <a:t>фортеці</a:t>
            </a:r>
            <a:r>
              <a:rPr lang="ru-RU" sz="1400" dirty="0"/>
              <a:t> </a:t>
            </a:r>
            <a:r>
              <a:rPr lang="ru-RU" sz="1400" dirty="0" err="1"/>
              <a:t>кам’яними</a:t>
            </a:r>
            <a:r>
              <a:rPr lang="ru-RU" sz="1400" dirty="0"/>
              <a:t> в </a:t>
            </a:r>
            <a:r>
              <a:rPr lang="en-US" sz="1400" dirty="0"/>
              <a:t>XIII </a:t>
            </a:r>
            <a:r>
              <a:rPr lang="ru-RU" sz="1400" dirty="0" err="1"/>
              <a:t>столітті</a:t>
            </a:r>
            <a:r>
              <a:rPr lang="ru-RU" sz="1400" dirty="0"/>
              <a:t>. А </a:t>
            </a:r>
            <a:r>
              <a:rPr lang="ru-RU" sz="1400" dirty="0" err="1"/>
              <a:t>воєвода</a:t>
            </a:r>
            <a:r>
              <a:rPr lang="ru-RU" sz="1400" dirty="0"/>
              <a:t> Стефан в </a:t>
            </a:r>
            <a:r>
              <a:rPr lang="en-US" sz="1400" dirty="0"/>
              <a:t>XIV </a:t>
            </a:r>
            <a:r>
              <a:rPr lang="ru-RU" sz="1400" dirty="0" err="1"/>
              <a:t>столітті</a:t>
            </a:r>
            <a:r>
              <a:rPr lang="ru-RU" sz="1400" dirty="0"/>
              <a:t>, коли Хотин </a:t>
            </a:r>
            <a:r>
              <a:rPr lang="ru-RU" sz="1400" dirty="0" err="1"/>
              <a:t>увійшов</a:t>
            </a:r>
            <a:r>
              <a:rPr lang="ru-RU" sz="1400" dirty="0"/>
              <a:t> до складу </a:t>
            </a:r>
            <a:r>
              <a:rPr lang="ru-RU" sz="1400" dirty="0" err="1"/>
              <a:t>Молдавської</a:t>
            </a:r>
            <a:r>
              <a:rPr lang="ru-RU" sz="1400" dirty="0"/>
              <a:t> </a:t>
            </a:r>
            <a:r>
              <a:rPr lang="ru-RU" sz="1400" dirty="0" err="1"/>
              <a:t>держави</a:t>
            </a:r>
            <a:r>
              <a:rPr lang="ru-RU" sz="1400" dirty="0"/>
              <a:t>, </a:t>
            </a:r>
            <a:r>
              <a:rPr lang="ru-RU" sz="1400" dirty="0" err="1"/>
              <a:t>добудував</a:t>
            </a:r>
            <a:r>
              <a:rPr lang="ru-RU" sz="1400" dirty="0"/>
              <a:t> </a:t>
            </a:r>
            <a:r>
              <a:rPr lang="ru-RU" sz="1400" dirty="0" err="1"/>
              <a:t>нові</a:t>
            </a:r>
            <a:r>
              <a:rPr lang="ru-RU" sz="1400" dirty="0"/>
              <a:t> </a:t>
            </a:r>
            <a:r>
              <a:rPr lang="ru-RU" sz="1400" dirty="0" err="1"/>
              <a:t>стіни</a:t>
            </a:r>
            <a:r>
              <a:rPr lang="ru-RU" sz="1400" dirty="0"/>
              <a:t>, </a:t>
            </a:r>
            <a:r>
              <a:rPr lang="ru-RU" sz="1400" dirty="0" err="1"/>
              <a:t>підняв</a:t>
            </a:r>
            <a:r>
              <a:rPr lang="ru-RU" sz="1400" dirty="0"/>
              <a:t> </a:t>
            </a:r>
            <a:r>
              <a:rPr lang="ru-RU" sz="1400" dirty="0" err="1"/>
              <a:t>рівень</a:t>
            </a:r>
            <a:r>
              <a:rPr lang="ru-RU" sz="1400" dirty="0"/>
              <a:t> двору і </a:t>
            </a:r>
            <a:r>
              <a:rPr lang="ru-RU" sz="1400" dirty="0" err="1"/>
              <a:t>розширив</a:t>
            </a:r>
            <a:r>
              <a:rPr lang="ru-RU" sz="1400" dirty="0"/>
              <a:t> </a:t>
            </a:r>
            <a:r>
              <a:rPr lang="ru-RU" sz="1400" dirty="0" err="1"/>
              <a:t>територію</a:t>
            </a:r>
            <a:r>
              <a:rPr lang="ru-RU" sz="1400" dirty="0"/>
              <a:t> </a:t>
            </a:r>
            <a:r>
              <a:rPr lang="ru-RU" sz="1400" dirty="0" err="1"/>
              <a:t>фортеці</a:t>
            </a:r>
            <a:r>
              <a:rPr lang="ru-RU" sz="14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065" y="6165304"/>
            <a:ext cx="835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Фортеця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розділена</a:t>
            </a:r>
            <a:r>
              <a:rPr lang="ru-RU" sz="1400" dirty="0"/>
              <a:t> на </a:t>
            </a:r>
            <a:r>
              <a:rPr lang="ru-RU" sz="1400" dirty="0" err="1"/>
              <a:t>дві</a:t>
            </a:r>
            <a:r>
              <a:rPr lang="ru-RU" sz="1400" dirty="0"/>
              <a:t> </a:t>
            </a:r>
            <a:r>
              <a:rPr lang="ru-RU" sz="1400" dirty="0" err="1"/>
              <a:t>частини</a:t>
            </a:r>
            <a:r>
              <a:rPr lang="ru-RU" sz="1400" dirty="0"/>
              <a:t>: </a:t>
            </a:r>
            <a:r>
              <a:rPr lang="ru-RU" sz="1400" dirty="0" err="1"/>
              <a:t>північний</a:t>
            </a:r>
            <a:r>
              <a:rPr lang="ru-RU" sz="1400" dirty="0"/>
              <a:t> </a:t>
            </a:r>
            <a:r>
              <a:rPr lang="ru-RU" sz="1400" dirty="0" err="1"/>
              <a:t>двір</a:t>
            </a:r>
            <a:r>
              <a:rPr lang="ru-RU" sz="1400" dirty="0"/>
              <a:t> </a:t>
            </a:r>
            <a:r>
              <a:rPr lang="ru-RU" sz="1400" dirty="0" err="1"/>
              <a:t>командування</a:t>
            </a:r>
            <a:r>
              <a:rPr lang="ru-RU" sz="1400" dirty="0"/>
              <a:t> і </a:t>
            </a:r>
            <a:r>
              <a:rPr lang="ru-RU" sz="1400" dirty="0" err="1"/>
              <a:t>південний</a:t>
            </a:r>
            <a:r>
              <a:rPr lang="ru-RU" sz="1400" dirty="0"/>
              <a:t> </a:t>
            </a:r>
            <a:r>
              <a:rPr lang="ru-RU" sz="1400" dirty="0" err="1"/>
              <a:t>гарнізону</a:t>
            </a:r>
            <a:r>
              <a:rPr lang="ru-RU" sz="1400" dirty="0"/>
              <a:t>. </a:t>
            </a:r>
            <a:r>
              <a:rPr lang="ru-RU" sz="1400" dirty="0" err="1"/>
              <a:t>Під</a:t>
            </a:r>
            <a:r>
              <a:rPr lang="ru-RU" sz="1400" dirty="0"/>
              <a:t> замком </a:t>
            </a:r>
            <a:r>
              <a:rPr lang="ru-RU" sz="1400" dirty="0" err="1"/>
              <a:t>вирили</a:t>
            </a:r>
            <a:r>
              <a:rPr lang="ru-RU" sz="1400" dirty="0"/>
              <a:t> </a:t>
            </a:r>
            <a:r>
              <a:rPr lang="ru-RU" sz="1400" dirty="0" err="1"/>
              <a:t>глибокі</a:t>
            </a:r>
            <a:r>
              <a:rPr lang="ru-RU" sz="1400" dirty="0"/>
              <a:t> </a:t>
            </a:r>
            <a:r>
              <a:rPr lang="ru-RU" sz="1400" dirty="0" err="1"/>
              <a:t>підвали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служили казармою для </a:t>
            </a:r>
            <a:r>
              <a:rPr lang="ru-RU" sz="1400" dirty="0" err="1"/>
              <a:t>воїнів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138"/>
            <a:ext cx="76785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Одеський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Оперний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Театр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0344"/>
            <a:ext cx="5221433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1484784"/>
            <a:ext cx="32403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Історія</a:t>
            </a:r>
            <a:r>
              <a:rPr lang="ru-RU" sz="1600" dirty="0"/>
              <a:t> Театру </a:t>
            </a:r>
            <a:r>
              <a:rPr lang="ru-RU" sz="1600" dirty="0" err="1"/>
              <a:t>пов’язана</a:t>
            </a:r>
            <a:r>
              <a:rPr lang="ru-RU" sz="1600" dirty="0"/>
              <a:t> з </a:t>
            </a:r>
            <a:r>
              <a:rPr lang="ru-RU" sz="1600" dirty="0" err="1"/>
              <a:t>історією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відкритий</a:t>
            </a:r>
            <a:r>
              <a:rPr lang="ru-RU" sz="1600" dirty="0"/>
              <a:t> в 1887 </a:t>
            </a:r>
            <a:r>
              <a:rPr lang="ru-RU" sz="1600" dirty="0" err="1"/>
              <a:t>році</a:t>
            </a:r>
            <a:r>
              <a:rPr lang="ru-RU" sz="1600" dirty="0"/>
              <a:t>, </a:t>
            </a:r>
            <a:r>
              <a:rPr lang="ru-RU" sz="1600" dirty="0" err="1"/>
              <a:t>замовником</a:t>
            </a:r>
            <a:r>
              <a:rPr lang="ru-RU" sz="1600" dirty="0"/>
              <a:t> проекту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місто</a:t>
            </a:r>
            <a:r>
              <a:rPr lang="ru-RU" sz="1600" dirty="0"/>
              <a:t> Одеса та проект </a:t>
            </a:r>
            <a:r>
              <a:rPr lang="ru-RU" sz="1600" dirty="0" err="1"/>
              <a:t>готувався</a:t>
            </a:r>
            <a:r>
              <a:rPr lang="ru-RU" sz="1600" dirty="0"/>
              <a:t> </a:t>
            </a:r>
            <a:r>
              <a:rPr lang="ru-RU" sz="1600" dirty="0" err="1"/>
              <a:t>одинадцять</a:t>
            </a:r>
            <a:r>
              <a:rPr lang="ru-RU" sz="1600" dirty="0"/>
              <a:t> </a:t>
            </a:r>
            <a:r>
              <a:rPr lang="ru-RU" sz="1600" dirty="0" err="1"/>
              <a:t>довгих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. Але результат того </a:t>
            </a:r>
            <a:r>
              <a:rPr lang="ru-RU" sz="1600" dirty="0" err="1"/>
              <a:t>вартий</a:t>
            </a:r>
            <a:r>
              <a:rPr lang="ru-RU" sz="1600" dirty="0"/>
              <a:t>. </a:t>
            </a:r>
            <a:r>
              <a:rPr lang="ru-RU" sz="1600" dirty="0" err="1"/>
              <a:t>Екскурсоводи</a:t>
            </a:r>
            <a:r>
              <a:rPr lang="ru-RU" sz="1600" dirty="0"/>
              <a:t> (а </a:t>
            </a:r>
            <a:r>
              <a:rPr lang="ru-RU" sz="1600" dirty="0" err="1"/>
              <a:t>екскурсії</a:t>
            </a:r>
            <a:r>
              <a:rPr lang="ru-RU" sz="1600" dirty="0"/>
              <a:t> тут </a:t>
            </a:r>
            <a:r>
              <a:rPr lang="ru-RU" sz="1600" dirty="0" err="1"/>
              <a:t>проходять</a:t>
            </a:r>
            <a:r>
              <a:rPr lang="ru-RU" sz="1600" dirty="0"/>
              <a:t> </a:t>
            </a:r>
            <a:r>
              <a:rPr lang="ru-RU" sz="1600" dirty="0" err="1"/>
              <a:t>постійно</a:t>
            </a:r>
            <a:r>
              <a:rPr lang="ru-RU" sz="1600" dirty="0"/>
              <a:t>) </a:t>
            </a:r>
            <a:r>
              <a:rPr lang="ru-RU" sz="1600" dirty="0" err="1"/>
              <a:t>розкажуть</a:t>
            </a:r>
            <a:r>
              <a:rPr lang="ru-RU" sz="1600" dirty="0"/>
              <a:t> </a:t>
            </a:r>
            <a:r>
              <a:rPr lang="ru-RU" sz="1600" dirty="0" err="1"/>
              <a:t>подробиці</a:t>
            </a:r>
            <a:r>
              <a:rPr lang="ru-RU" sz="1600" dirty="0"/>
              <a:t> про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будівля</a:t>
            </a:r>
            <a:r>
              <a:rPr lang="ru-RU" sz="1600" dirty="0"/>
              <a:t> Театру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побудована</a:t>
            </a:r>
            <a:r>
              <a:rPr lang="ru-RU" sz="1600" dirty="0"/>
              <a:t> в </a:t>
            </a:r>
            <a:r>
              <a:rPr lang="ru-RU" sz="1600" dirty="0" err="1"/>
              <a:t>стилі</a:t>
            </a:r>
            <a:r>
              <a:rPr lang="ru-RU" sz="1600" dirty="0"/>
              <a:t> «</a:t>
            </a:r>
            <a:r>
              <a:rPr lang="ru-RU" sz="1600" dirty="0" err="1"/>
              <a:t>бароко</a:t>
            </a:r>
            <a:r>
              <a:rPr lang="ru-RU" sz="1600" dirty="0"/>
              <a:t>»,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вхід</a:t>
            </a:r>
            <a:r>
              <a:rPr lang="ru-RU" sz="1600" dirty="0"/>
              <a:t> </a:t>
            </a:r>
            <a:r>
              <a:rPr lang="ru-RU" sz="1600" dirty="0" err="1"/>
              <a:t>прикрашає</a:t>
            </a:r>
            <a:r>
              <a:rPr lang="ru-RU" sz="1600" dirty="0"/>
              <a:t> </a:t>
            </a:r>
            <a:r>
              <a:rPr lang="ru-RU" sz="1600" dirty="0" err="1"/>
              <a:t>скульптурна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, яка </a:t>
            </a:r>
            <a:r>
              <a:rPr lang="ru-RU" sz="1600" dirty="0" err="1"/>
              <a:t>зображає</a:t>
            </a:r>
            <a:r>
              <a:rPr lang="ru-RU" sz="1600" dirty="0"/>
              <a:t> музу Мельпомену, а з </a:t>
            </a:r>
            <a:r>
              <a:rPr lang="ru-RU" sz="1600" dirty="0" err="1"/>
              <a:t>боків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Трагедія</a:t>
            </a:r>
            <a:r>
              <a:rPr lang="ru-RU" sz="1600" dirty="0"/>
              <a:t> і </a:t>
            </a:r>
            <a:r>
              <a:rPr lang="ru-RU" sz="1600" dirty="0" err="1"/>
              <a:t>Комедія</a:t>
            </a:r>
            <a:r>
              <a:rPr lang="ru-RU" sz="1600" dirty="0"/>
              <a:t>. </a:t>
            </a:r>
            <a:r>
              <a:rPr lang="ru-RU" sz="1600" dirty="0" err="1"/>
              <a:t>Архітектурна</a:t>
            </a:r>
            <a:r>
              <a:rPr lang="ru-RU" sz="1600" dirty="0"/>
              <a:t> </a:t>
            </a:r>
            <a:r>
              <a:rPr lang="ru-RU" sz="1600" dirty="0" err="1"/>
              <a:t>обробка</a:t>
            </a:r>
            <a:r>
              <a:rPr lang="ru-RU" sz="1600" dirty="0"/>
              <a:t> </a:t>
            </a:r>
            <a:r>
              <a:rPr lang="ru-RU" sz="1600" dirty="0" err="1"/>
              <a:t>будівлі</a:t>
            </a:r>
            <a:r>
              <a:rPr lang="ru-RU" sz="1600" dirty="0"/>
              <a:t> </a:t>
            </a:r>
            <a:r>
              <a:rPr lang="ru-RU" sz="1600" dirty="0" err="1"/>
              <a:t>чудова</a:t>
            </a:r>
            <a:r>
              <a:rPr lang="ru-RU" sz="1600" dirty="0"/>
              <a:t>, сам театр </a:t>
            </a:r>
            <a:r>
              <a:rPr lang="ru-RU" sz="1600" dirty="0" err="1"/>
              <a:t>неймовірно</a:t>
            </a:r>
            <a:r>
              <a:rPr lang="ru-RU" sz="1600" dirty="0"/>
              <a:t> </a:t>
            </a:r>
            <a:r>
              <a:rPr lang="ru-RU" sz="1600" dirty="0" err="1"/>
              <a:t>гармонійно</a:t>
            </a:r>
            <a:r>
              <a:rPr lang="ru-RU" sz="1600" dirty="0"/>
              <a:t> </a:t>
            </a:r>
            <a:r>
              <a:rPr lang="ru-RU" sz="1600" dirty="0" err="1"/>
              <a:t>вписується</a:t>
            </a:r>
            <a:r>
              <a:rPr lang="ru-RU" sz="1600" dirty="0"/>
              <a:t> в рамку з </a:t>
            </a:r>
            <a:r>
              <a:rPr lang="ru-RU" sz="1600" dirty="0" err="1"/>
              <a:t>південного</a:t>
            </a:r>
            <a:r>
              <a:rPr lang="ru-RU" sz="1600" dirty="0"/>
              <a:t> неба і </a:t>
            </a:r>
            <a:r>
              <a:rPr lang="ru-RU" sz="1600" dirty="0" err="1"/>
              <a:t>зелених</a:t>
            </a:r>
            <a:r>
              <a:rPr lang="ru-RU" sz="1600" dirty="0"/>
              <a:t> дерев.</a:t>
            </a:r>
          </a:p>
        </p:txBody>
      </p:sp>
    </p:spTree>
    <p:extLst>
      <p:ext uri="{BB962C8B-B14F-4D97-AF65-F5344CB8AC3E}">
        <p14:creationId xmlns:p14="http://schemas.microsoft.com/office/powerpoint/2010/main" val="13151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7545" y="260648"/>
            <a:ext cx="3898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Подільські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Товтри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417" y="501347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 число Семи </a:t>
            </a:r>
            <a:r>
              <a:rPr lang="ru-RU" sz="1600" dirty="0" err="1"/>
              <a:t>природних</a:t>
            </a:r>
            <a:r>
              <a:rPr lang="ru-RU" sz="1600" dirty="0"/>
              <a:t> чудес </a:t>
            </a:r>
            <a:r>
              <a:rPr lang="ru-RU" sz="1600" dirty="0" err="1"/>
              <a:t>України</a:t>
            </a:r>
            <a:r>
              <a:rPr lang="ru-RU" sz="1600" dirty="0"/>
              <a:t> входить </a:t>
            </a:r>
            <a:r>
              <a:rPr lang="ru-RU" sz="1600" dirty="0" err="1"/>
              <a:t>пам’ятка</a:t>
            </a:r>
            <a:r>
              <a:rPr lang="ru-RU" sz="1600" dirty="0"/>
              <a:t>, про яку </a:t>
            </a:r>
            <a:r>
              <a:rPr lang="ru-RU" sz="1600" dirty="0" err="1"/>
              <a:t>знають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небагато</a:t>
            </a:r>
            <a:r>
              <a:rPr lang="ru-RU" sz="1600" dirty="0"/>
              <a:t> </a:t>
            </a:r>
            <a:r>
              <a:rPr lang="ru-RU" sz="1600" dirty="0" err="1"/>
              <a:t>українців</a:t>
            </a:r>
            <a:r>
              <a:rPr lang="ru-RU" sz="1600" dirty="0"/>
              <a:t>, не </a:t>
            </a:r>
            <a:r>
              <a:rPr lang="ru-RU" sz="1600" dirty="0" err="1"/>
              <a:t>кажучи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про </a:t>
            </a:r>
            <a:r>
              <a:rPr lang="ru-RU" sz="1600" dirty="0" err="1"/>
              <a:t>жителів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, — </a:t>
            </a:r>
            <a:r>
              <a:rPr lang="ru-RU" sz="1600" dirty="0" err="1"/>
              <a:t>Подільські</a:t>
            </a:r>
            <a:r>
              <a:rPr lang="ru-RU" sz="1600" dirty="0"/>
              <a:t> </a:t>
            </a:r>
            <a:r>
              <a:rPr lang="ru-RU" sz="1600" dirty="0" err="1"/>
              <a:t>Товтри</a:t>
            </a:r>
            <a:r>
              <a:rPr lang="ru-RU" sz="1600" dirty="0"/>
              <a:t>. </a:t>
            </a:r>
            <a:r>
              <a:rPr lang="ru-RU" sz="1600" dirty="0" err="1"/>
              <a:t>Товтрами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залишки</a:t>
            </a:r>
            <a:r>
              <a:rPr lang="ru-RU" sz="1600" dirty="0"/>
              <a:t> </a:t>
            </a:r>
            <a:r>
              <a:rPr lang="ru-RU" sz="1600" dirty="0" err="1"/>
              <a:t>узбережних</a:t>
            </a:r>
            <a:r>
              <a:rPr lang="ru-RU" sz="1600" dirty="0"/>
              <a:t> </a:t>
            </a:r>
            <a:r>
              <a:rPr lang="ru-RU" sz="1600" dirty="0" err="1"/>
              <a:t>рифів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розташовані</a:t>
            </a:r>
            <a:r>
              <a:rPr lang="ru-RU" sz="1600" dirty="0"/>
              <a:t> </a:t>
            </a:r>
            <a:r>
              <a:rPr lang="ru-RU" sz="1600" dirty="0" err="1"/>
              <a:t>паралельно</a:t>
            </a:r>
            <a:r>
              <a:rPr lang="ru-RU" sz="1600" dirty="0"/>
              <a:t> </a:t>
            </a:r>
            <a:r>
              <a:rPr lang="ru-RU" sz="1600" dirty="0" err="1"/>
              <a:t>давній</a:t>
            </a:r>
            <a:r>
              <a:rPr lang="ru-RU" sz="1600" dirty="0"/>
              <a:t> </a:t>
            </a:r>
            <a:r>
              <a:rPr lang="ru-RU" sz="1600" dirty="0" err="1"/>
              <a:t>береговій</a:t>
            </a:r>
            <a:r>
              <a:rPr lang="ru-RU" sz="1600" dirty="0"/>
              <a:t> </a:t>
            </a:r>
            <a:r>
              <a:rPr lang="ru-RU" sz="1600" dirty="0" err="1"/>
              <a:t>лінії</a:t>
            </a:r>
            <a:r>
              <a:rPr lang="ru-RU" sz="1600" dirty="0"/>
              <a:t>. Таких </a:t>
            </a:r>
            <a:r>
              <a:rPr lang="ru-RU" sz="1600" dirty="0" err="1"/>
              <a:t>кам’яних</a:t>
            </a:r>
            <a:r>
              <a:rPr lang="ru-RU" sz="1600" dirty="0"/>
              <a:t> </a:t>
            </a:r>
            <a:r>
              <a:rPr lang="ru-RU" sz="1600" dirty="0" err="1"/>
              <a:t>залишків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ніде</a:t>
            </a:r>
            <a:r>
              <a:rPr lang="ru-RU" sz="1600" dirty="0"/>
              <a:t> в </a:t>
            </a:r>
            <a:r>
              <a:rPr lang="ru-RU" sz="1600" dirty="0" err="1"/>
              <a:t>світі</a:t>
            </a:r>
            <a:r>
              <a:rPr lang="ru-RU" sz="1600" dirty="0"/>
              <a:t>. Лише в США і </a:t>
            </a:r>
            <a:r>
              <a:rPr lang="ru-RU" sz="1600" dirty="0" err="1"/>
              <a:t>Великобританії</a:t>
            </a:r>
            <a:r>
              <a:rPr lang="ru-RU" sz="1600" dirty="0"/>
              <a:t> </a:t>
            </a:r>
            <a:r>
              <a:rPr lang="ru-RU" sz="1600" dirty="0" err="1"/>
              <a:t>існують</a:t>
            </a:r>
            <a:r>
              <a:rPr lang="ru-RU" sz="1600" dirty="0"/>
              <a:t> </a:t>
            </a:r>
            <a:r>
              <a:rPr lang="ru-RU" sz="1600" dirty="0" err="1"/>
              <a:t>схожі</a:t>
            </a:r>
            <a:r>
              <a:rPr lang="ru-RU" sz="1600" dirty="0"/>
              <a:t> за </a:t>
            </a:r>
            <a:r>
              <a:rPr lang="ru-RU" sz="1600" dirty="0" err="1"/>
              <a:t>геологічними</a:t>
            </a:r>
            <a:r>
              <a:rPr lang="ru-RU" sz="1600" dirty="0"/>
              <a:t> структурами </a:t>
            </a:r>
            <a:r>
              <a:rPr lang="ru-RU" sz="1600" dirty="0" err="1"/>
              <a:t>скелясті</a:t>
            </a:r>
            <a:r>
              <a:rPr lang="ru-RU" sz="1600" dirty="0"/>
              <a:t> гряди. </a:t>
            </a:r>
            <a:r>
              <a:rPr lang="ru-RU" sz="1600" dirty="0" err="1"/>
              <a:t>Іноді</a:t>
            </a:r>
            <a:r>
              <a:rPr lang="ru-RU" sz="1600" dirty="0"/>
              <a:t> </a:t>
            </a:r>
            <a:r>
              <a:rPr lang="ru-RU" sz="1600" dirty="0" err="1"/>
              <a:t>Товтри</a:t>
            </a:r>
            <a:r>
              <a:rPr lang="ru-RU" sz="1600" dirty="0"/>
              <a:t> </a:t>
            </a:r>
            <a:r>
              <a:rPr lang="ru-RU" sz="1600" dirty="0" err="1"/>
              <a:t>порівнюють</a:t>
            </a:r>
            <a:r>
              <a:rPr lang="ru-RU" sz="1600" dirty="0"/>
              <a:t> з Великим </a:t>
            </a:r>
            <a:r>
              <a:rPr lang="ru-RU" sz="1600" dirty="0" err="1"/>
              <a:t>бар’єрним</a:t>
            </a:r>
            <a:r>
              <a:rPr lang="ru-RU" sz="1600" dirty="0"/>
              <a:t> рифом в </a:t>
            </a:r>
            <a:r>
              <a:rPr lang="ru-RU" sz="1600" dirty="0" err="1"/>
              <a:t>Австралії</a:t>
            </a:r>
            <a:r>
              <a:rPr lang="ru-RU" sz="1600" dirty="0"/>
              <a:t>. </a:t>
            </a:r>
            <a:r>
              <a:rPr lang="ru-RU" sz="1600" dirty="0" err="1"/>
              <a:t>Однак</a:t>
            </a:r>
            <a:r>
              <a:rPr lang="ru-RU" sz="1600" dirty="0"/>
              <a:t> </a:t>
            </a:r>
            <a:r>
              <a:rPr lang="ru-RU" sz="1600" dirty="0" err="1"/>
              <a:t>унікальність</a:t>
            </a:r>
            <a:r>
              <a:rPr lang="ru-RU" sz="1600" dirty="0"/>
              <a:t> наших </a:t>
            </a:r>
            <a:r>
              <a:rPr lang="ru-RU" sz="1600" dirty="0" err="1"/>
              <a:t>рифів</a:t>
            </a:r>
            <a:r>
              <a:rPr lang="ru-RU" sz="1600" dirty="0"/>
              <a:t> в тому, </a:t>
            </a:r>
            <a:r>
              <a:rPr lang="ru-RU" sz="1600" dirty="0" err="1"/>
              <a:t>що</a:t>
            </a:r>
            <a:r>
              <a:rPr lang="ru-RU" sz="1600" dirty="0"/>
              <a:t> вони стоять на </a:t>
            </a:r>
            <a:r>
              <a:rPr lang="ru-RU" sz="1600" dirty="0" err="1"/>
              <a:t>суші</a:t>
            </a:r>
            <a:r>
              <a:rPr lang="ru-RU" sz="1600" dirty="0"/>
              <a:t>, а не на </a:t>
            </a:r>
            <a:r>
              <a:rPr lang="ru-RU" sz="1600" dirty="0" err="1"/>
              <a:t>воді</a:t>
            </a:r>
            <a:r>
              <a:rPr lang="ru-RU" sz="16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752528" cy="313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95" y="1151531"/>
            <a:ext cx="246856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15" y="3125126"/>
            <a:ext cx="2524125" cy="174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9AB5EF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5060" y="301298"/>
            <a:ext cx="3393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Острів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Хортиця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78551"/>
            <a:ext cx="201622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2741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61" y="4878052"/>
            <a:ext cx="2016224" cy="1535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556792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о</a:t>
            </a:r>
            <a:r>
              <a:rPr lang="ru-RU" sz="1600" dirty="0"/>
              <a:t>. </a:t>
            </a:r>
            <a:r>
              <a:rPr lang="ru-RU" sz="1600" dirty="0" err="1"/>
              <a:t>Хортиця</a:t>
            </a:r>
            <a:r>
              <a:rPr lang="ru-RU" sz="1600" dirty="0"/>
              <a:t> — </a:t>
            </a:r>
            <a:r>
              <a:rPr lang="ru-RU" sz="1600" dirty="0" err="1"/>
              <a:t>унікальний</a:t>
            </a:r>
            <a:r>
              <a:rPr lang="ru-RU" sz="1600" dirty="0"/>
              <a:t> </a:t>
            </a:r>
            <a:r>
              <a:rPr lang="ru-RU" sz="1600" dirty="0" err="1"/>
              <a:t>природний</a:t>
            </a:r>
            <a:r>
              <a:rPr lang="ru-RU" sz="1600" dirty="0"/>
              <a:t> оазис в </a:t>
            </a:r>
            <a:r>
              <a:rPr lang="ru-RU" sz="1600" dirty="0" err="1"/>
              <a:t>центрі</a:t>
            </a:r>
            <a:r>
              <a:rPr lang="ru-RU" sz="1600" dirty="0"/>
              <a:t> </a:t>
            </a:r>
            <a:r>
              <a:rPr lang="ru-RU" sz="1600" dirty="0" err="1"/>
              <a:t>промислового</a:t>
            </a:r>
            <a:r>
              <a:rPr lang="ru-RU" sz="1600" dirty="0"/>
              <a:t> </a:t>
            </a:r>
            <a:r>
              <a:rPr lang="ru-RU" sz="1600" dirty="0" err="1"/>
              <a:t>гіганта</a:t>
            </a:r>
            <a:r>
              <a:rPr lang="ru-RU" sz="1600" dirty="0"/>
              <a:t> — </a:t>
            </a:r>
            <a:r>
              <a:rPr lang="ru-RU" sz="1600" dirty="0" err="1"/>
              <a:t>Запоріжжя</a:t>
            </a:r>
            <a:r>
              <a:rPr lang="ru-RU" sz="1600" dirty="0"/>
              <a:t>. </a:t>
            </a:r>
            <a:r>
              <a:rPr lang="ru-RU" sz="1600" dirty="0" err="1"/>
              <a:t>Незвичайно</a:t>
            </a:r>
            <a:r>
              <a:rPr lang="ru-RU" sz="1600" dirty="0"/>
              <a:t> </a:t>
            </a:r>
            <a:r>
              <a:rPr lang="ru-RU" sz="1600" dirty="0" err="1"/>
              <a:t>красивий</a:t>
            </a:r>
            <a:r>
              <a:rPr lang="ru-RU" sz="1600" dirty="0"/>
              <a:t>, </a:t>
            </a:r>
            <a:r>
              <a:rPr lang="ru-RU" sz="1600" dirty="0" err="1"/>
              <a:t>унікальний</a:t>
            </a:r>
            <a:r>
              <a:rPr lang="ru-RU" sz="1600" dirty="0"/>
              <a:t> </a:t>
            </a:r>
            <a:r>
              <a:rPr lang="ru-RU" sz="1600" dirty="0" err="1"/>
              <a:t>острів</a:t>
            </a:r>
            <a:r>
              <a:rPr lang="ru-RU" sz="1600" dirty="0"/>
              <a:t> з </a:t>
            </a:r>
            <a:r>
              <a:rPr lang="ru-RU" sz="1600" dirty="0" err="1"/>
              <a:t>переплетенням</a:t>
            </a:r>
            <a:r>
              <a:rPr lang="ru-RU" sz="1600" dirty="0"/>
              <a:t> невинно </a:t>
            </a:r>
            <a:r>
              <a:rPr lang="ru-RU" sz="1600" dirty="0" err="1"/>
              <a:t>чистої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 і </a:t>
            </a:r>
            <a:r>
              <a:rPr lang="ru-RU" sz="1600" dirty="0" err="1"/>
              <a:t>багатого</a:t>
            </a:r>
            <a:r>
              <a:rPr lang="ru-RU" sz="1600" dirty="0"/>
              <a:t> </a:t>
            </a:r>
            <a:r>
              <a:rPr lang="ru-RU" sz="1600" dirty="0" err="1"/>
              <a:t>історичного</a:t>
            </a:r>
            <a:r>
              <a:rPr lang="ru-RU" sz="1600" dirty="0"/>
              <a:t> </a:t>
            </a:r>
            <a:r>
              <a:rPr lang="ru-RU" sz="1600" dirty="0" err="1"/>
              <a:t>минулого</a:t>
            </a:r>
            <a:r>
              <a:rPr lang="ru-RU" sz="1600" dirty="0"/>
              <a:t>, прославлений </a:t>
            </a:r>
            <a:r>
              <a:rPr lang="ru-RU" sz="1600" dirty="0" err="1"/>
              <a:t>істориками</a:t>
            </a:r>
            <a:r>
              <a:rPr lang="ru-RU" sz="1600" dirty="0"/>
              <a:t> та </a:t>
            </a:r>
            <a:r>
              <a:rPr lang="ru-RU" sz="1600" dirty="0" err="1"/>
              <a:t>краєзнавцями</a:t>
            </a:r>
            <a:r>
              <a:rPr lang="ru-RU" sz="1600" dirty="0"/>
              <a:t>, </a:t>
            </a:r>
            <a:r>
              <a:rPr lang="ru-RU" sz="1600" dirty="0" err="1"/>
              <a:t>оспіваний</a:t>
            </a:r>
            <a:r>
              <a:rPr lang="ru-RU" sz="1600" dirty="0"/>
              <a:t> </a:t>
            </a:r>
            <a:r>
              <a:rPr lang="ru-RU" sz="1600" dirty="0" err="1"/>
              <a:t>поетами</a:t>
            </a:r>
            <a:r>
              <a:rPr lang="ru-RU" sz="1600" dirty="0"/>
              <a:t> та художниками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 </a:t>
            </a:r>
            <a:r>
              <a:rPr lang="ru-RU" sz="1600" dirty="0" err="1"/>
              <a:t>Особливий</a:t>
            </a:r>
            <a:r>
              <a:rPr lang="ru-RU" sz="1600" dirty="0"/>
              <a:t> </a:t>
            </a:r>
            <a:r>
              <a:rPr lang="ru-RU" sz="1600" dirty="0" err="1"/>
              <a:t>інтерес</a:t>
            </a:r>
            <a:r>
              <a:rPr lang="ru-RU" sz="1600" dirty="0"/>
              <a:t> для </a:t>
            </a:r>
            <a:r>
              <a:rPr lang="ru-RU" sz="1600" dirty="0" err="1"/>
              <a:t>туристів</a:t>
            </a:r>
            <a:r>
              <a:rPr lang="ru-RU" sz="1600" dirty="0"/>
              <a:t> </a:t>
            </a:r>
            <a:r>
              <a:rPr lang="ru-RU" sz="1600" dirty="0" err="1"/>
              <a:t>представляють</a:t>
            </a:r>
            <a:r>
              <a:rPr lang="ru-RU" sz="1600" dirty="0"/>
              <a:t>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пам’ятники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, </a:t>
            </a:r>
            <a:r>
              <a:rPr lang="ru-RU" sz="1600" dirty="0" err="1"/>
              <a:t>історії</a:t>
            </a:r>
            <a:r>
              <a:rPr lang="ru-RU" sz="1600" dirty="0"/>
              <a:t> та </a:t>
            </a:r>
            <a:r>
              <a:rPr lang="ru-RU" sz="1600" dirty="0" err="1"/>
              <a:t>культури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народів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населяли </a:t>
            </a:r>
            <a:r>
              <a:rPr lang="ru-RU" sz="1600" dirty="0" err="1"/>
              <a:t>острів</a:t>
            </a:r>
            <a:r>
              <a:rPr lang="ru-RU" sz="1600" dirty="0"/>
              <a:t> в </a:t>
            </a:r>
            <a:r>
              <a:rPr lang="ru-RU" sz="1600" dirty="0" err="1"/>
              <a:t>незапам’ятні</a:t>
            </a:r>
            <a:r>
              <a:rPr lang="ru-RU" sz="1600" dirty="0"/>
              <a:t> </a:t>
            </a:r>
            <a:r>
              <a:rPr lang="ru-RU" sz="1600" dirty="0" err="1"/>
              <a:t>часи</a:t>
            </a:r>
            <a:r>
              <a:rPr lang="ru-RU" sz="1600" dirty="0"/>
              <a:t>.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кургани</a:t>
            </a:r>
            <a:r>
              <a:rPr lang="ru-RU" sz="1600" dirty="0"/>
              <a:t>,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двох</a:t>
            </a:r>
            <a:r>
              <a:rPr lang="ru-RU" sz="1600" dirty="0"/>
              <a:t> </a:t>
            </a:r>
            <a:r>
              <a:rPr lang="ru-RU" sz="1600" dirty="0" err="1"/>
              <a:t>десятків</a:t>
            </a:r>
            <a:r>
              <a:rPr lang="ru-RU" sz="1600" dirty="0"/>
              <a:t> </a:t>
            </a:r>
            <a:r>
              <a:rPr lang="ru-RU" sz="1600" dirty="0" err="1"/>
              <a:t>стародавніх</a:t>
            </a:r>
            <a:r>
              <a:rPr lang="ru-RU" sz="1600" dirty="0"/>
              <a:t> </a:t>
            </a:r>
            <a:r>
              <a:rPr lang="ru-RU" sz="1600" dirty="0" err="1"/>
              <a:t>поселень</a:t>
            </a:r>
            <a:r>
              <a:rPr lang="ru-RU" sz="1600" dirty="0"/>
              <a:t> і стоянок, </a:t>
            </a:r>
            <a:r>
              <a:rPr lang="ru-RU" sz="1600" dirty="0" err="1"/>
              <a:t>культові</a:t>
            </a:r>
            <a:r>
              <a:rPr lang="ru-RU" sz="1600" dirty="0"/>
              <a:t> </a:t>
            </a:r>
            <a:r>
              <a:rPr lang="ru-RU" sz="1600" dirty="0" err="1"/>
              <a:t>центри</a:t>
            </a:r>
            <a:r>
              <a:rPr lang="ru-RU" sz="1600" dirty="0"/>
              <a:t> бронзового </a:t>
            </a:r>
            <a:r>
              <a:rPr lang="ru-RU" sz="1600" dirty="0" err="1"/>
              <a:t>століття</a:t>
            </a:r>
            <a:r>
              <a:rPr lang="ru-RU" sz="1600" dirty="0"/>
              <a:t>, замок </a:t>
            </a:r>
            <a:r>
              <a:rPr lang="ru-RU" sz="1600" dirty="0" err="1"/>
              <a:t>Дмитра</a:t>
            </a:r>
            <a:r>
              <a:rPr lang="ru-RU" sz="1600" dirty="0"/>
              <a:t> </a:t>
            </a:r>
            <a:r>
              <a:rPr lang="ru-RU" sz="1600" dirty="0" err="1"/>
              <a:t>Вишневецького</a:t>
            </a:r>
            <a:r>
              <a:rPr lang="ru-RU" sz="1600" dirty="0"/>
              <a:t>, </a:t>
            </a:r>
            <a:r>
              <a:rPr lang="ru-RU" sz="1600" dirty="0" err="1"/>
              <a:t>літописне</a:t>
            </a:r>
            <a:r>
              <a:rPr lang="ru-RU" sz="1600" dirty="0"/>
              <a:t> </a:t>
            </a:r>
            <a:r>
              <a:rPr lang="ru-RU" sz="1600" dirty="0" err="1"/>
              <a:t>давньоруське</a:t>
            </a:r>
            <a:r>
              <a:rPr lang="ru-RU" sz="1600" dirty="0"/>
              <a:t> </a:t>
            </a:r>
            <a:r>
              <a:rPr lang="ru-RU" sz="1600" dirty="0" err="1"/>
              <a:t>поселення</a:t>
            </a:r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1600" dirty="0" err="1" smtClean="0"/>
              <a:t>Протолче</a:t>
            </a:r>
            <a:r>
              <a:rPr lang="ru-RU" sz="1600" dirty="0"/>
              <a:t>, </a:t>
            </a:r>
            <a:r>
              <a:rPr lang="ru-RU" sz="1600" dirty="0" err="1"/>
              <a:t>предмети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</a:t>
            </a:r>
            <a:r>
              <a:rPr lang="ru-RU" sz="1600" dirty="0" err="1"/>
              <a:t>російсько-турецької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, </a:t>
            </a:r>
            <a:r>
              <a:rPr lang="ru-RU" sz="1600" dirty="0" err="1"/>
              <a:t>пам’ятні</a:t>
            </a:r>
            <a:r>
              <a:rPr lang="ru-RU" sz="1600" dirty="0"/>
              <a:t> </a:t>
            </a:r>
            <a:r>
              <a:rPr lang="ru-RU" sz="1600" dirty="0" err="1"/>
              <a:t>місця</a:t>
            </a:r>
            <a:r>
              <a:rPr lang="ru-RU" sz="1600" dirty="0"/>
              <a:t> </a:t>
            </a:r>
            <a:r>
              <a:rPr lang="ru-RU" sz="1600" dirty="0" err="1"/>
              <a:t>Запорізького</a:t>
            </a:r>
            <a:r>
              <a:rPr lang="ru-RU" sz="1600" dirty="0"/>
              <a:t> </a:t>
            </a:r>
            <a:r>
              <a:rPr lang="ru-RU" sz="1600" dirty="0" err="1"/>
              <a:t>козацтва</a:t>
            </a:r>
            <a:r>
              <a:rPr lang="ru-RU" sz="1600" dirty="0"/>
              <a:t> і, </a:t>
            </a:r>
            <a:r>
              <a:rPr lang="ru-RU" sz="1600" dirty="0" err="1"/>
              <a:t>звичайно</a:t>
            </a:r>
            <a:r>
              <a:rPr lang="ru-RU" sz="1600" dirty="0"/>
              <a:t> ж, музей.</a:t>
            </a:r>
          </a:p>
        </p:txBody>
      </p:sp>
    </p:spTree>
    <p:extLst>
      <p:ext uri="{BB962C8B-B14F-4D97-AF65-F5344CB8AC3E}">
        <p14:creationId xmlns:p14="http://schemas.microsoft.com/office/powerpoint/2010/main" val="20279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680">
              <a:schemeClr val="accent1">
                <a:lumMod val="43000"/>
                <a:lumOff val="57000"/>
              </a:schemeClr>
            </a:gs>
            <a:gs pos="14000">
              <a:schemeClr val="accent2">
                <a:lumMod val="60000"/>
                <a:lumOff val="40000"/>
              </a:schemeClr>
            </a:gs>
            <a:gs pos="88752">
              <a:srgbClr val="E1E8F9">
                <a:lumMod val="0"/>
                <a:lumOff val="100000"/>
              </a:srgbClr>
            </a:gs>
            <a:gs pos="62000">
              <a:schemeClr val="accent1">
                <a:tint val="44500"/>
                <a:satMod val="160000"/>
                <a:lumMod val="33000"/>
                <a:lumOff val="6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4548921"/>
              </p:ext>
            </p:extLst>
          </p:nvPr>
        </p:nvGraphicFramePr>
        <p:xfrm>
          <a:off x="683568" y="1844824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620688"/>
            <a:ext cx="8288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Визначні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місця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5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696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Визначні місця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Визначні місця України</dc:title>
  <dc:creator>User</dc:creator>
  <cp:lastModifiedBy>User</cp:lastModifiedBy>
  <cp:revision>7</cp:revision>
  <dcterms:created xsi:type="dcterms:W3CDTF">2013-11-16T16:50:39Z</dcterms:created>
  <dcterms:modified xsi:type="dcterms:W3CDTF">2015-02-14T23:12:27Z</dcterms:modified>
</cp:coreProperties>
</file>