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3"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94660"/>
  </p:normalViewPr>
  <p:slideViewPr>
    <p:cSldViewPr>
      <p:cViewPr>
        <p:scale>
          <a:sx n="62" d="100"/>
          <a:sy n="62" d="100"/>
        </p:scale>
        <p:origin x="-1734"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C68F6E66-8F41-4ABC-BADD-C4384116E3C8}" type="datetimeFigureOut">
              <a:rPr lang="ru-RU" smtClean="0"/>
              <a:t>10.04.2013</a:t>
            </a:fld>
            <a:endParaRPr lang="ru-RU"/>
          </a:p>
        </p:txBody>
      </p:sp>
      <p:sp>
        <p:nvSpPr>
          <p:cNvPr id="16" name="Slide Number Placeholder 15"/>
          <p:cNvSpPr>
            <a:spLocks noGrp="1"/>
          </p:cNvSpPr>
          <p:nvPr>
            <p:ph type="sldNum" sz="quarter" idx="11"/>
          </p:nvPr>
        </p:nvSpPr>
        <p:spPr/>
        <p:txBody>
          <a:bodyPr/>
          <a:lstStyle/>
          <a:p>
            <a:fld id="{13D945B6-CC55-4C30-B50A-C31E5E5E95A3}"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68F6E66-8F41-4ABC-BADD-C4384116E3C8}" type="datetimeFigureOut">
              <a:rPr lang="ru-RU" smtClean="0"/>
              <a:t>10.04.2013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D945B6-CC55-4C30-B50A-C31E5E5E95A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8F6E66-8F41-4ABC-BADD-C4384116E3C8}" type="datetimeFigureOut">
              <a:rPr lang="ru-RU" smtClean="0"/>
              <a:t>10.04.2013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D945B6-CC55-4C30-B50A-C31E5E5E95A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C68F6E66-8F41-4ABC-BADD-C4384116E3C8}" type="datetimeFigureOut">
              <a:rPr lang="ru-RU" smtClean="0"/>
              <a:t>10.04.2013</a:t>
            </a:fld>
            <a:endParaRPr lang="ru-RU"/>
          </a:p>
        </p:txBody>
      </p:sp>
      <p:sp>
        <p:nvSpPr>
          <p:cNvPr id="15" name="Slide Number Placeholder 14"/>
          <p:cNvSpPr>
            <a:spLocks noGrp="1"/>
          </p:cNvSpPr>
          <p:nvPr>
            <p:ph type="sldNum" sz="quarter" idx="11"/>
          </p:nvPr>
        </p:nvSpPr>
        <p:spPr/>
        <p:txBody>
          <a:bodyPr/>
          <a:lstStyle/>
          <a:p>
            <a:fld id="{13D945B6-CC55-4C30-B50A-C31E5E5E95A3}"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C68F6E66-8F41-4ABC-BADD-C4384116E3C8}" type="datetimeFigureOut">
              <a:rPr lang="ru-RU" smtClean="0"/>
              <a:t>10.04.2013</a:t>
            </a:fld>
            <a:endParaRPr lang="ru-RU"/>
          </a:p>
        </p:txBody>
      </p:sp>
      <p:sp>
        <p:nvSpPr>
          <p:cNvPr id="13" name="Slide Number Placeholder 12"/>
          <p:cNvSpPr>
            <a:spLocks noGrp="1"/>
          </p:cNvSpPr>
          <p:nvPr>
            <p:ph type="sldNum" sz="quarter" idx="11"/>
          </p:nvPr>
        </p:nvSpPr>
        <p:spPr/>
        <p:txBody>
          <a:bodyPr/>
          <a:lstStyle/>
          <a:p>
            <a:fld id="{13D945B6-CC55-4C30-B50A-C31E5E5E95A3}"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68F6E66-8F41-4ABC-BADD-C4384116E3C8}" type="datetimeFigureOut">
              <a:rPr lang="ru-RU" smtClean="0"/>
              <a:t>10.04.2013</a:t>
            </a:fld>
            <a:endParaRPr lang="ru-RU"/>
          </a:p>
        </p:txBody>
      </p:sp>
      <p:sp>
        <p:nvSpPr>
          <p:cNvPr id="9" name="Slide Number Placeholder 8"/>
          <p:cNvSpPr>
            <a:spLocks noGrp="1"/>
          </p:cNvSpPr>
          <p:nvPr>
            <p:ph type="sldNum" sz="quarter" idx="11"/>
          </p:nvPr>
        </p:nvSpPr>
        <p:spPr/>
        <p:txBody>
          <a:bodyPr/>
          <a:lstStyle/>
          <a:p>
            <a:fld id="{13D945B6-CC55-4C30-B50A-C31E5E5E95A3}"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C68F6E66-8F41-4ABC-BADD-C4384116E3C8}" type="datetimeFigureOut">
              <a:rPr lang="ru-RU" smtClean="0"/>
              <a:t>10.04.2013</a:t>
            </a:fld>
            <a:endParaRPr lang="ru-RU"/>
          </a:p>
        </p:txBody>
      </p:sp>
      <p:sp>
        <p:nvSpPr>
          <p:cNvPr id="15" name="Slide Number Placeholder 14"/>
          <p:cNvSpPr>
            <a:spLocks noGrp="1"/>
          </p:cNvSpPr>
          <p:nvPr>
            <p:ph type="sldNum" sz="quarter" idx="11"/>
          </p:nvPr>
        </p:nvSpPr>
        <p:spPr/>
        <p:txBody>
          <a:bodyPr/>
          <a:lstStyle/>
          <a:p>
            <a:fld id="{13D945B6-CC55-4C30-B50A-C31E5E5E95A3}"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C68F6E66-8F41-4ABC-BADD-C4384116E3C8}" type="datetimeFigureOut">
              <a:rPr lang="ru-RU" smtClean="0"/>
              <a:t>10.04.2013</a:t>
            </a:fld>
            <a:endParaRPr lang="ru-RU"/>
          </a:p>
        </p:txBody>
      </p:sp>
      <p:sp>
        <p:nvSpPr>
          <p:cNvPr id="8" name="Slide Number Placeholder 7"/>
          <p:cNvSpPr>
            <a:spLocks noGrp="1"/>
          </p:cNvSpPr>
          <p:nvPr>
            <p:ph type="sldNum" sz="quarter" idx="11"/>
          </p:nvPr>
        </p:nvSpPr>
        <p:spPr/>
        <p:txBody>
          <a:bodyPr/>
          <a:lstStyle/>
          <a:p>
            <a:fld id="{13D945B6-CC55-4C30-B50A-C31E5E5E95A3}"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F6E66-8F41-4ABC-BADD-C4384116E3C8}" type="datetimeFigureOut">
              <a:rPr lang="ru-RU" smtClean="0"/>
              <a:t>10.04.2013</a:t>
            </a:fld>
            <a:endParaRPr lang="ru-RU"/>
          </a:p>
        </p:txBody>
      </p:sp>
      <p:sp>
        <p:nvSpPr>
          <p:cNvPr id="6" name="Slide Number Placeholder 5"/>
          <p:cNvSpPr>
            <a:spLocks noGrp="1"/>
          </p:cNvSpPr>
          <p:nvPr>
            <p:ph type="sldNum" sz="quarter" idx="11"/>
          </p:nvPr>
        </p:nvSpPr>
        <p:spPr/>
        <p:txBody>
          <a:bodyPr/>
          <a:lstStyle/>
          <a:p>
            <a:fld id="{13D945B6-CC55-4C30-B50A-C31E5E5E95A3}"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C68F6E66-8F41-4ABC-BADD-C4384116E3C8}" type="datetimeFigureOut">
              <a:rPr lang="ru-RU" smtClean="0"/>
              <a:t>10.04.2013</a:t>
            </a:fld>
            <a:endParaRPr lang="ru-RU"/>
          </a:p>
        </p:txBody>
      </p:sp>
      <p:sp>
        <p:nvSpPr>
          <p:cNvPr id="16" name="Slide Number Placeholder 15"/>
          <p:cNvSpPr>
            <a:spLocks noGrp="1"/>
          </p:cNvSpPr>
          <p:nvPr>
            <p:ph type="sldNum" sz="quarter" idx="11"/>
          </p:nvPr>
        </p:nvSpPr>
        <p:spPr/>
        <p:txBody>
          <a:bodyPr/>
          <a:lstStyle/>
          <a:p>
            <a:fld id="{13D945B6-CC55-4C30-B50A-C31E5E5E95A3}"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C68F6E66-8F41-4ABC-BADD-C4384116E3C8}" type="datetimeFigureOut">
              <a:rPr lang="ru-RU" smtClean="0"/>
              <a:t>10.04.2013</a:t>
            </a:fld>
            <a:endParaRPr lang="ru-RU"/>
          </a:p>
        </p:txBody>
      </p:sp>
      <p:sp>
        <p:nvSpPr>
          <p:cNvPr id="14" name="Slide Number Placeholder 13"/>
          <p:cNvSpPr>
            <a:spLocks noGrp="1"/>
          </p:cNvSpPr>
          <p:nvPr>
            <p:ph type="sldNum" sz="quarter" idx="11"/>
          </p:nvPr>
        </p:nvSpPr>
        <p:spPr/>
        <p:txBody>
          <a:bodyPr/>
          <a:lstStyle/>
          <a:p>
            <a:fld id="{13D945B6-CC55-4C30-B50A-C31E5E5E95A3}"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68F6E66-8F41-4ABC-BADD-C4384116E3C8}" type="datetimeFigureOut">
              <a:rPr lang="ru-RU" smtClean="0"/>
              <a:t>10.04.2013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3D945B6-CC55-4C30-B50A-C31E5E5E95A3}"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3981" y="116632"/>
            <a:ext cx="7772400" cy="1470025"/>
          </a:xfrm>
        </p:spPr>
        <p:txBody>
          <a:bodyPr/>
          <a:lstStyle/>
          <a:p>
            <a:pPr algn="ctr"/>
            <a:r>
              <a:rPr lang="en-US" sz="66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♥Elton John♥</a:t>
            </a:r>
            <a:endParaRPr lang="ru-RU" sz="6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одзаголовок 2"/>
          <p:cNvSpPr>
            <a:spLocks noGrp="1"/>
          </p:cNvSpPr>
          <p:nvPr>
            <p:ph type="subTitle" idx="1"/>
          </p:nvPr>
        </p:nvSpPr>
        <p:spPr>
          <a:xfrm flipH="1" flipV="1">
            <a:off x="8820472" y="6597352"/>
            <a:ext cx="216024" cy="72008"/>
          </a:xfrm>
        </p:spPr>
        <p:txBody>
          <a:bodyPr>
            <a:normAutofit fontScale="25000" lnSpcReduction="20000"/>
          </a:bodyPr>
          <a:lstStyle/>
          <a:p>
            <a:endParaRPr lang="ru-RU" dirty="0"/>
          </a:p>
        </p:txBody>
      </p:sp>
      <p:pic>
        <p:nvPicPr>
          <p:cNvPr id="1026" name="Picture 2" descr="C:\Users\Admin\Desktop\file41423053_2c5ef5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72816"/>
            <a:ext cx="8252739" cy="4861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Элтон Джон и блу - Sorr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3347864" y="4653136"/>
            <a:ext cx="144016" cy="144016"/>
          </a:xfrm>
          <a:prstGeom prst="rect">
            <a:avLst/>
          </a:prstGeom>
        </p:spPr>
      </p:pic>
    </p:spTree>
    <p:extLst>
      <p:ext uri="{BB962C8B-B14F-4D97-AF65-F5344CB8AC3E}">
        <p14:creationId xmlns:p14="http://schemas.microsoft.com/office/powerpoint/2010/main" val="26904720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8)">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18533" fill="hold"/>
                                        <p:tgtEl>
                                          <p:spTgt spid="4"/>
                                        </p:tgtEl>
                                      </p:cBhvr>
                                    </p:cmd>
                                  </p:childTnLst>
                                </p:cTn>
                              </p:par>
                            </p:childTnLst>
                          </p:cTn>
                        </p:par>
                      </p:childTnLst>
                    </p:cTn>
                  </p:par>
                </p:childTnLst>
              </p:cTn>
              <p:nextCondLst>
                <p:cond evt="onClick" delay="0">
                  <p:tgtEl>
                    <p:spTgt spid="4"/>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Goodbye-Yellow-Brick-Road-for-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0" y="3432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738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62646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662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7853496" cy="1498104"/>
          </a:xfrm>
        </p:spPr>
        <p:txBody>
          <a:bodyPr/>
          <a:lstStyle/>
          <a:p>
            <a:r>
              <a:rPr lang="en-US" sz="2400" b="1" dirty="0" smtClean="0">
                <a:latin typeface="Bradley Hand ITC" pitchFamily="66" charset="0"/>
              </a:rPr>
              <a:t>♥In </a:t>
            </a:r>
            <a:r>
              <a:rPr lang="en-US" sz="2400" b="1" dirty="0">
                <a:latin typeface="Bradley Hand ITC" pitchFamily="66" charset="0"/>
              </a:rPr>
              <a:t>1994, Elton John's name was entered into the Hall of Fame rock and </a:t>
            </a:r>
            <a:r>
              <a:rPr lang="en-US" sz="2400" b="1" dirty="0" smtClean="0">
                <a:latin typeface="Bradley Hand ITC" pitchFamily="66" charset="0"/>
              </a:rPr>
              <a:t>roll♥</a:t>
            </a:r>
            <a:endParaRPr lang="ru-RU" sz="2400" b="1" dirty="0"/>
          </a:p>
        </p:txBody>
      </p:sp>
      <p:pic>
        <p:nvPicPr>
          <p:cNvPr id="12291" name="Picture 3" descr="C:\Users\Admin\Desktop\Rock-and-roll-hall-of-fame-sunset wcsol small copyright chrisazim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8064896" cy="4438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825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1000"/>
                                        <p:tgtEl>
                                          <p:spTgt spid="12291"/>
                                        </p:tgtEl>
                                      </p:cBhvr>
                                    </p:animEffect>
                                    <p:anim calcmode="lin" valueType="num">
                                      <p:cBhvr>
                                        <p:cTn id="13" dur="1000" fill="hold"/>
                                        <p:tgtEl>
                                          <p:spTgt spid="12291"/>
                                        </p:tgtEl>
                                        <p:attrNameLst>
                                          <p:attrName>ppt_x</p:attrName>
                                        </p:attrNameLst>
                                      </p:cBhvr>
                                      <p:tavLst>
                                        <p:tav tm="0">
                                          <p:val>
                                            <p:strVal val="#ppt_x"/>
                                          </p:val>
                                        </p:tav>
                                        <p:tav tm="100000">
                                          <p:val>
                                            <p:strVal val="#ppt_x"/>
                                          </p:val>
                                        </p:tav>
                                      </p:tavLst>
                                    </p:anim>
                                    <p:anim calcmode="lin" valueType="num">
                                      <p:cBhvr>
                                        <p:cTn id="14"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642120"/>
          </a:xfrm>
        </p:spPr>
        <p:txBody>
          <a:bodyPr/>
          <a:lstStyle/>
          <a:p>
            <a:pPr algn="ctr"/>
            <a:r>
              <a:rPr lang="en-US" sz="2800" b="1" dirty="0" smtClean="0">
                <a:latin typeface="Bradley Hand ITC" pitchFamily="66" charset="0"/>
              </a:rPr>
              <a:t>♥June </a:t>
            </a:r>
            <a:r>
              <a:rPr lang="en-US" sz="2800" b="1" dirty="0">
                <a:latin typeface="Bradley Hand ITC" pitchFamily="66" charset="0"/>
              </a:rPr>
              <a:t>16, 2007 Elton John performed at the Independence Square in Kiev. This concert was a charity event to support HIV-infected..</a:t>
            </a:r>
            <a:r>
              <a:rPr lang="en-US" sz="2800" b="1" dirty="0" smtClean="0">
                <a:latin typeface="Bradley Hand ITC" pitchFamily="66" charset="0"/>
              </a:rPr>
              <a:t>♥</a:t>
            </a:r>
            <a:endParaRPr lang="ru-RU" sz="2800" b="1" dirty="0"/>
          </a:p>
        </p:txBody>
      </p:sp>
      <p:pic>
        <p:nvPicPr>
          <p:cNvPr id="13314" name="Picture 2" descr="C:\Users\Admin\Desktop\3bb5dce-net.reutersmedi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03944"/>
            <a:ext cx="7128792" cy="4193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21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141528" cy="2002160"/>
          </a:xfrm>
        </p:spPr>
        <p:txBody>
          <a:bodyPr/>
          <a:lstStyle/>
          <a:p>
            <a:r>
              <a:rPr lang="en-US" sz="2800" b="1" dirty="0" smtClean="0">
                <a:latin typeface="Bradley Hand ITC" pitchFamily="66" charset="0"/>
              </a:rPr>
              <a:t>♥Elton </a:t>
            </a:r>
            <a:r>
              <a:rPr lang="en-US" sz="2800" b="1" dirty="0">
                <a:latin typeface="Bradley Hand ITC" pitchFamily="66" charset="0"/>
              </a:rPr>
              <a:t>John is a producer and composer of the animated film "</a:t>
            </a:r>
            <a:r>
              <a:rPr lang="en-US" sz="2800" b="1" dirty="0" err="1">
                <a:latin typeface="Bradley Hand ITC" pitchFamily="66" charset="0"/>
              </a:rPr>
              <a:t>Gnomeo</a:t>
            </a:r>
            <a:r>
              <a:rPr lang="en-US" sz="2800" b="1" dirty="0">
                <a:latin typeface="Bradley Hand ITC" pitchFamily="66" charset="0"/>
              </a:rPr>
              <a:t> and Juliet", which was released in 2011</a:t>
            </a:r>
            <a:r>
              <a:rPr lang="en-US" sz="2800" b="1" dirty="0" smtClean="0">
                <a:latin typeface="Bradley Hand ITC" pitchFamily="66" charset="0"/>
              </a:rPr>
              <a:t>.♥</a:t>
            </a:r>
            <a:endParaRPr lang="ru-RU" sz="2800" b="1" dirty="0"/>
          </a:p>
        </p:txBody>
      </p:sp>
      <p:pic>
        <p:nvPicPr>
          <p:cNvPr id="14338" name="Picture 2" descr="C:\Users\Admin\Desktop\Gnomeo-Juliet-Soundtrack-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416" y="2444551"/>
            <a:ext cx="7128792" cy="4288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090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085184"/>
            <a:ext cx="7683192" cy="1210072"/>
          </a:xfrm>
        </p:spPr>
        <p:txBody>
          <a:bodyPr/>
          <a:lstStyle/>
          <a:p>
            <a:pPr algn="ctr"/>
            <a:r>
              <a:rPr lang="en-US" sz="6600" dirty="0" smtClean="0">
                <a:latin typeface="Blackadder ITC" pitchFamily="82" charset="0"/>
              </a:rPr>
              <a:t>♥Elton John♥</a:t>
            </a:r>
            <a:endParaRPr lang="ru-RU" sz="6600" dirty="0"/>
          </a:p>
        </p:txBody>
      </p:sp>
      <p:pic>
        <p:nvPicPr>
          <p:cNvPr id="15362" name="Picture 2" descr="C:\Users\Admin\Deskto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5"/>
            <a:ext cx="8136904" cy="454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323528" y="188640"/>
            <a:ext cx="7853496" cy="2722240"/>
          </a:xfrm>
        </p:spPr>
        <p:txBody>
          <a:bodyPr/>
          <a:lstStyle/>
          <a:p>
            <a:r>
              <a:rPr lang="en-US" sz="2800" b="1" dirty="0" smtClean="0">
                <a:latin typeface="Bradley Hand ITC" pitchFamily="66" charset="0"/>
              </a:rPr>
              <a:t>♥Sir </a:t>
            </a:r>
            <a:r>
              <a:rPr lang="en-US" sz="2800" b="1" dirty="0">
                <a:latin typeface="Bradley Hand ITC" pitchFamily="66" charset="0"/>
              </a:rPr>
              <a:t>Elton John - British rock musician, winner of five Grammy awards, Commander of the Order of the British Empire. In his works, Elton John has evolved from rock and roll through psychedelic rock, later soft rock to pop</a:t>
            </a:r>
            <a:r>
              <a:rPr lang="en-US" sz="2800" b="1" dirty="0" smtClean="0">
                <a:latin typeface="Bradley Hand ITC" pitchFamily="66" charset="0"/>
              </a:rPr>
              <a:t>.♥</a:t>
            </a:r>
            <a:endParaRPr lang="ru-RU" sz="2800" b="1" dirty="0"/>
          </a:p>
        </p:txBody>
      </p:sp>
      <p:pic>
        <p:nvPicPr>
          <p:cNvPr id="2050" name="Picture 2" descr="C:\Users\Admin\Desktop\101248-1920x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29000"/>
            <a:ext cx="7726867" cy="314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674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63700_yelton-dzh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530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069520" cy="3586336"/>
          </a:xfrm>
        </p:spPr>
        <p:txBody>
          <a:bodyPr/>
          <a:lstStyle/>
          <a:p>
            <a:r>
              <a:rPr lang="en-US" sz="2800" b="1" dirty="0" smtClean="0">
                <a:latin typeface="Bradley Hand ITC" pitchFamily="66" charset="0"/>
              </a:rPr>
              <a:t>♥Elton </a:t>
            </a:r>
            <a:r>
              <a:rPr lang="en-US" sz="2800" b="1" dirty="0">
                <a:latin typeface="Bradley Hand ITC" pitchFamily="66" charset="0"/>
              </a:rPr>
              <a:t>John - one of the few artists who managed to keep for a long time on the top of popularity, aided by his abilities as a composer and performer, but also a sense of fashion. We know that Elton John - homosexual. However in 1984 he married </a:t>
            </a:r>
            <a:r>
              <a:rPr lang="en-US" sz="2800" b="1" dirty="0" err="1">
                <a:latin typeface="Bradley Hand ITC" pitchFamily="66" charset="0"/>
              </a:rPr>
              <a:t>Rinat</a:t>
            </a:r>
            <a:r>
              <a:rPr lang="en-US" sz="2800" b="1" dirty="0">
                <a:latin typeface="Bradley Hand ITC" pitchFamily="66" charset="0"/>
              </a:rPr>
              <a:t> </a:t>
            </a:r>
            <a:r>
              <a:rPr lang="en-US" sz="2800" b="1" dirty="0" err="1">
                <a:latin typeface="Bradley Hand ITC" pitchFamily="66" charset="0"/>
              </a:rPr>
              <a:t>Bauel</a:t>
            </a:r>
            <a:r>
              <a:rPr lang="en-US" sz="2800" b="1" dirty="0">
                <a:latin typeface="Bradley Hand ITC" pitchFamily="66" charset="0"/>
              </a:rPr>
              <a:t> but divorced three years later, in 1993 constant partner Elton John is a film producer David </a:t>
            </a:r>
            <a:r>
              <a:rPr lang="en-US" sz="2800" b="1" dirty="0" smtClean="0">
                <a:latin typeface="Bradley Hand ITC" pitchFamily="66" charset="0"/>
              </a:rPr>
              <a:t>Furnish♥</a:t>
            </a:r>
            <a:endParaRPr lang="ru-RU" sz="2800" b="1" dirty="0"/>
          </a:p>
        </p:txBody>
      </p:sp>
      <p:pic>
        <p:nvPicPr>
          <p:cNvPr id="4098" name="Picture 2" descr="C:\Users\Admin\Desktop\59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30880"/>
            <a:ext cx="6336704" cy="3063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020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EltonJoh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816" y="188640"/>
            <a:ext cx="5112568" cy="6534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064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191" y="-171400"/>
            <a:ext cx="8141528" cy="5026496"/>
          </a:xfrm>
        </p:spPr>
        <p:txBody>
          <a:bodyPr/>
          <a:lstStyle/>
          <a:p>
            <a:r>
              <a:rPr lang="en-US" sz="2400" b="1" dirty="0" smtClean="0">
                <a:latin typeface="Bradley Hand ITC" pitchFamily="66" charset="0"/>
              </a:rPr>
              <a:t>♥Elton </a:t>
            </a:r>
            <a:r>
              <a:rPr lang="en-US" sz="2400" b="1" dirty="0">
                <a:latin typeface="Bradley Hand ITC" pitchFamily="66" charset="0"/>
              </a:rPr>
              <a:t>John was born in the small town of Pinner, United Kingdom. He began playing the piano even four guy. At age 11 entered the Royal Conservatory, where he studied for 6 years. When the boy was 15 years old, his parents divorced and his mother subsequently married Fred </a:t>
            </a:r>
            <a:r>
              <a:rPr lang="en-US" sz="2400" b="1" dirty="0" err="1">
                <a:latin typeface="Bradley Hand ITC" pitchFamily="66" charset="0"/>
              </a:rPr>
              <a:t>Fayrbrazera</a:t>
            </a:r>
            <a:r>
              <a:rPr lang="en-US" sz="2400" b="1" dirty="0">
                <a:latin typeface="Bradley Hand ITC" pitchFamily="66" charset="0"/>
              </a:rPr>
              <a:t>. He started his career as a keyboardist in the band </a:t>
            </a:r>
            <a:r>
              <a:rPr lang="en-US" sz="2400" b="1" dirty="0" err="1">
                <a:latin typeface="Bradley Hand ITC" pitchFamily="66" charset="0"/>
              </a:rPr>
              <a:t>Bluesology</a:t>
            </a:r>
            <a:r>
              <a:rPr lang="en-US" sz="2400" b="1" dirty="0">
                <a:latin typeface="Bradley Hand ITC" pitchFamily="66" charset="0"/>
              </a:rPr>
              <a:t>. In 1967, changed his name, combining the names of saxophonist Elton Dean and </a:t>
            </a:r>
            <a:r>
              <a:rPr lang="en-US" sz="2400" b="1" dirty="0" err="1">
                <a:latin typeface="Bradley Hand ITC" pitchFamily="66" charset="0"/>
              </a:rPr>
              <a:t>Blueology</a:t>
            </a:r>
            <a:r>
              <a:rPr lang="en-US" sz="2400" b="1" dirty="0">
                <a:latin typeface="Bradley Hand ITC" pitchFamily="66" charset="0"/>
              </a:rPr>
              <a:t> name of the leader of the ensemble. The first single «I've Been Loving You» - released in 1968, and in 1969 released their first album Elton «Empty Sky». The first hit was Elton John «Your Song», written in 1970</a:t>
            </a:r>
            <a:r>
              <a:rPr lang="en-US" sz="2400" b="1" dirty="0" smtClean="0">
                <a:latin typeface="Bradley Hand ITC" pitchFamily="66" charset="0"/>
              </a:rPr>
              <a:t>.♥</a:t>
            </a:r>
            <a:endParaRPr lang="ru-RU" sz="2400" b="1" dirty="0"/>
          </a:p>
        </p:txBody>
      </p:sp>
      <p:pic>
        <p:nvPicPr>
          <p:cNvPr id="6146" name="Picture 2" descr="C:\Users\Admin\Desktop\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604469"/>
            <a:ext cx="5760640" cy="2136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59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97152"/>
            <a:ext cx="7709480" cy="1642120"/>
          </a:xfrm>
        </p:spPr>
        <p:txBody>
          <a:bodyPr/>
          <a:lstStyle/>
          <a:p>
            <a:pPr algn="ctr"/>
            <a:r>
              <a:rPr lang="en-US" dirty="0" smtClean="0">
                <a:latin typeface="Blackadder ITC" pitchFamily="82" charset="0"/>
              </a:rPr>
              <a:t>♥Pinner</a:t>
            </a:r>
            <a:r>
              <a:rPr lang="en-US" dirty="0">
                <a:latin typeface="Blackadder ITC" pitchFamily="82" charset="0"/>
              </a:rPr>
              <a:t>, United </a:t>
            </a:r>
            <a:r>
              <a:rPr lang="en-US" dirty="0" smtClean="0">
                <a:latin typeface="Blackadder ITC" pitchFamily="82" charset="0"/>
              </a:rPr>
              <a:t>Kingdom♥</a:t>
            </a:r>
            <a:endParaRPr lang="ru-RU" dirty="0"/>
          </a:p>
        </p:txBody>
      </p:sp>
      <p:pic>
        <p:nvPicPr>
          <p:cNvPr id="8194" name="Picture 2" descr="C:\Users\Admin\Desktop\1336825552_name-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9816"/>
            <a:ext cx="8147847" cy="5225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538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min\Desktop\EltonPi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16632"/>
            <a:ext cx="9144000" cy="6597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6239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1)">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36" y="404664"/>
            <a:ext cx="8208912" cy="3024336"/>
          </a:xfrm>
        </p:spPr>
        <p:txBody>
          <a:bodyPr/>
          <a:lstStyle/>
          <a:p>
            <a:r>
              <a:rPr lang="en-US" sz="2400" b="1" dirty="0" smtClean="0">
                <a:latin typeface="Bradley Hand ITC" pitchFamily="66" charset="0"/>
              </a:rPr>
              <a:t>♥Throughout </a:t>
            </a:r>
            <a:r>
              <a:rPr lang="en-US" sz="2400" b="1" dirty="0">
                <a:latin typeface="Bradley Hand ITC" pitchFamily="66" charset="0"/>
              </a:rPr>
              <a:t>career, Elton John has worked in those areas that have experienced the flowering of popularity. He started his career with the music that was on the border of psychedelic and progressive rock. Together with the band The Who participated in the recording of the rock opera Tommy. An example of this trend is the work of albums Rocket Man </a:t>
            </a:r>
            <a:r>
              <a:rPr lang="en-US" sz="2400" b="1" dirty="0" smtClean="0">
                <a:latin typeface="Bradley Hand ITC" pitchFamily="66" charset="0"/>
              </a:rPr>
              <a:t>and Goodbye </a:t>
            </a:r>
            <a:r>
              <a:rPr lang="en-US" sz="2400" b="1" dirty="0">
                <a:latin typeface="Bradley Hand ITC" pitchFamily="66" charset="0"/>
              </a:rPr>
              <a:t>Yellow Brick Road</a:t>
            </a:r>
            <a:r>
              <a:rPr lang="en-US" sz="2400" b="1" dirty="0" smtClean="0">
                <a:latin typeface="Bradley Hand ITC" pitchFamily="66" charset="0"/>
              </a:rPr>
              <a:t>.♥</a:t>
            </a:r>
            <a:endParaRPr lang="ru-RU" sz="2400" b="1" dirty="0"/>
          </a:p>
        </p:txBody>
      </p:sp>
      <p:pic>
        <p:nvPicPr>
          <p:cNvPr id="9218" name="Picture 2" descr="C:\Users\Admin\Desktop\00084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29000"/>
            <a:ext cx="6167494" cy="32270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375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200</TotalTime>
  <Words>410</Words>
  <Application>Microsoft Office PowerPoint</Application>
  <PresentationFormat>Экран (4:3)</PresentationFormat>
  <Paragraphs>10</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Базовая</vt:lpstr>
      <vt:lpstr>♥Elton John♥</vt:lpstr>
      <vt:lpstr>♥Sir Elton John - British rock musician, winner of five Grammy awards, Commander of the Order of the British Empire. In his works, Elton John has evolved from rock and roll through psychedelic rock, later soft rock to pop.♥</vt:lpstr>
      <vt:lpstr>Презентация PowerPoint</vt:lpstr>
      <vt:lpstr>♥Elton John - one of the few artists who managed to keep for a long time on the top of popularity, aided by his abilities as a composer and performer, but also a sense of fashion. We know that Elton John - homosexual. However in 1984 he married Rinat Bauel but divorced three years later, in 1993 constant partner Elton John is a film producer David Furnish♥</vt:lpstr>
      <vt:lpstr>Презентация PowerPoint</vt:lpstr>
      <vt:lpstr>♥Elton John was born in the small town of Pinner, United Kingdom. He began playing the piano even four guy. At age 11 entered the Royal Conservatory, where he studied for 6 years. When the boy was 15 years old, his parents divorced and his mother subsequently married Fred Fayrbrazera. He started his career as a keyboardist in the band Bluesology. In 1967, changed his name, combining the names of saxophonist Elton Dean and Blueology name of the leader of the ensemble. The first single «I've Been Loving You» - released in 1968, and in 1969 released their first album Elton «Empty Sky». The first hit was Elton John «Your Song», written in 1970.♥</vt:lpstr>
      <vt:lpstr>♥Pinner, United Kingdom♥</vt:lpstr>
      <vt:lpstr>Презентация PowerPoint</vt:lpstr>
      <vt:lpstr>♥Throughout career, Elton John has worked in those areas that have experienced the flowering of popularity. He started his career with the music that was on the border of psychedelic and progressive rock. Together with the band The Who participated in the recording of the rock opera Tommy. An example of this trend is the work of albums Rocket Man and Goodbye Yellow Brick Road.♥</vt:lpstr>
      <vt:lpstr>Презентация PowerPoint</vt:lpstr>
      <vt:lpstr>Презентация PowerPoint</vt:lpstr>
      <vt:lpstr>♥In 1994, Elton John's name was entered into the Hall of Fame rock and roll♥</vt:lpstr>
      <vt:lpstr>♥June 16, 2007 Elton John performed at the Independence Square in Kiev. This concert was a charity event to support HIV-infected..♥</vt:lpstr>
      <vt:lpstr>♥Elton John is a producer and composer of the animated film "Gnomeo and Juliet", which was released in 2011.♥</vt:lpstr>
      <vt:lpstr>♥Elton John♥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17</cp:revision>
  <dcterms:created xsi:type="dcterms:W3CDTF">2013-04-10T19:02:46Z</dcterms:created>
  <dcterms:modified xsi:type="dcterms:W3CDTF">2013-04-10T22:22:55Z</dcterms:modified>
</cp:coreProperties>
</file>