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C7C71-8D4B-447B-883B-F6E681C279A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16671-B9D3-4D55-862D-D2FDF2C552F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4E8A-E617-4425-94CB-DA6C9F1B5F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B007D-906A-4F05-AEEB-61F95A56B6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3C220-187F-4DC5-B255-5FC124C9B53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EFD95-B345-4B2B-9C48-1E68E129756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C6AF0-A48A-4FD8-8203-540EC358E8A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745FD-914F-4F41-BCB0-00F53B4572C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EAF70-09B4-4720-8F6B-A5D19F75CA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B7A1-30FB-4B92-9279-57942ABB0F3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B0F37-5200-4CA6-A560-50ED08DDE8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1692E5-737D-4818-BF70-0E9F18B7E65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1472" y="3214686"/>
            <a:ext cx="81018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SSS (Save </a:t>
            </a:r>
            <a:r>
              <a:rPr lang="en-US" altLang="zh-CN" sz="3600" b="1" dirty="0" err="1" smtClean="0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Severodonetsk</a:t>
            </a:r>
            <a:r>
              <a:rPr lang="en-US" altLang="zh-CN" sz="3600" b="1" dirty="0" smtClean="0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 Streets)</a:t>
            </a:r>
            <a:endParaRPr lang="en-US" altLang="zh-CN" sz="3600" b="1" dirty="0">
              <a:solidFill>
                <a:srgbClr val="35451F"/>
              </a:solidFill>
              <a:latin typeface="Tahoma" pitchFamily="34" charset="0"/>
              <a:ea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1468188">
            <a:off x="130175" y="473075"/>
            <a:ext cx="134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LOGO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428604"/>
            <a:ext cx="7500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My </a:t>
            </a:r>
            <a:r>
              <a:rPr lang="en-US" altLang="zh-CN" sz="3200" b="1" dirty="0" err="1" smtClean="0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organisation</a:t>
            </a:r>
            <a:r>
              <a:rPr lang="en-US" altLang="zh-CN" sz="3200" b="1" dirty="0" smtClean="0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 is called Save </a:t>
            </a:r>
            <a:r>
              <a:rPr lang="en-US" altLang="zh-CN" sz="3200" b="1" dirty="0" err="1" smtClean="0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Severodonetsk</a:t>
            </a:r>
            <a:r>
              <a:rPr lang="en-US" altLang="zh-CN" sz="3200" b="1" dirty="0" smtClean="0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 Streets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857364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Our town needs protection, so we should help it to develop and to be clean at once.</a:t>
            </a:r>
            <a:endParaRPr lang="ru-RU" sz="3200" b="1" dirty="0"/>
          </a:p>
        </p:txBody>
      </p:sp>
      <p:pic>
        <p:nvPicPr>
          <p:cNvPr id="4106" name="Picture 10" descr="http://www.calend.ru/img/content_images/i1/1039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357562"/>
            <a:ext cx="4632107" cy="3261004"/>
          </a:xfrm>
          <a:prstGeom prst="rect">
            <a:avLst/>
          </a:prstGeom>
          <a:noFill/>
        </p:spPr>
      </p:pic>
      <p:pic>
        <p:nvPicPr>
          <p:cNvPr id="4108" name="Picture 12" descr="http://sd.ua/files/afisha/se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375421"/>
            <a:ext cx="4262427" cy="3196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1468188">
            <a:off x="130175" y="473075"/>
            <a:ext cx="134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LOGO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7686" y="4303455"/>
            <a:ext cx="47863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Unfortunately our plant </a:t>
            </a:r>
            <a:r>
              <a:rPr lang="en-US" sz="3200" b="1" dirty="0" err="1" smtClean="0"/>
              <a:t>Azot</a:t>
            </a:r>
            <a:r>
              <a:rPr lang="en-US" sz="3200" b="1" dirty="0" smtClean="0"/>
              <a:t> pollutes all components of our environment.</a:t>
            </a:r>
          </a:p>
        </p:txBody>
      </p:sp>
      <p:pic>
        <p:nvPicPr>
          <p:cNvPr id="22530" name="Picture 2" descr="http://argumentua.com/sites/default/files/imagecache/Full_tekst_600x/article/2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52876"/>
            <a:ext cx="4357686" cy="29051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1500174"/>
            <a:ext cx="55006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I know that simple people such me or my classmates can’t help our polluted air or rivers.</a:t>
            </a:r>
            <a:endParaRPr lang="en-US" sz="32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214290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 want to create a big organization which will pay people’s attention to or problems. </a:t>
            </a:r>
            <a:endParaRPr lang="en-US" sz="3200" b="1" dirty="0" smtClean="0"/>
          </a:p>
        </p:txBody>
      </p:sp>
      <p:pic>
        <p:nvPicPr>
          <p:cNvPr id="22532" name="Picture 4" descr="http://www.calend.ru/img/content_images/i1/1040_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928802"/>
            <a:ext cx="3552551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1468188">
            <a:off x="130175" y="473075"/>
            <a:ext cx="134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LOGO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7643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But we can do some simple things.</a:t>
            </a:r>
          </a:p>
          <a:p>
            <a:r>
              <a:rPr lang="en-US" sz="2800" b="1" dirty="0" smtClean="0"/>
              <a:t>At least we can through our rubbish in special places, but not in streets.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Many of us are not content about the condition of our </a:t>
            </a:r>
            <a:r>
              <a:rPr lang="en-US" sz="2800" b="1" dirty="0" err="1" smtClean="0"/>
              <a:t>streets.Why</a:t>
            </a:r>
            <a:r>
              <a:rPr lang="en-US" sz="2800" b="1" dirty="0" smtClean="0"/>
              <a:t> don’t we help them to become cleaner?</a:t>
            </a:r>
            <a:endParaRPr lang="ru-RU" sz="2800" b="1" dirty="0"/>
          </a:p>
        </p:txBody>
      </p:sp>
      <p:pic>
        <p:nvPicPr>
          <p:cNvPr id="24578" name="Picture 2" descr="http://www.misto.lg.ua/images/img_post/misto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3395567"/>
            <a:ext cx="4500562" cy="3462433"/>
          </a:xfrm>
          <a:prstGeom prst="rect">
            <a:avLst/>
          </a:prstGeom>
          <a:noFill/>
        </p:spPr>
      </p:pic>
      <p:pic>
        <p:nvPicPr>
          <p:cNvPr id="24580" name="Picture 4" descr="http://www.home-poster.net/advert/upload/14267656066_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4570"/>
            <a:ext cx="4429124" cy="343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1468188">
            <a:off x="130175" y="473075"/>
            <a:ext cx="134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LOGO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3042" y="285728"/>
            <a:ext cx="7500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Also it’s good to participate in some actions, for example, the day without cars. It’s good not only for our nature but also for our health. </a:t>
            </a:r>
          </a:p>
        </p:txBody>
      </p:sp>
      <p:pic>
        <p:nvPicPr>
          <p:cNvPr id="23556" name="Picture 4" descr="http://www.youreporter.ru/images/43671/28/4367128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4457700" cy="2952751"/>
          </a:xfrm>
          <a:prstGeom prst="rect">
            <a:avLst/>
          </a:prstGeom>
          <a:noFill/>
        </p:spPr>
      </p:pic>
      <p:pic>
        <p:nvPicPr>
          <p:cNvPr id="23558" name="Picture 6" descr="http://vchaspik.ua/sites/default/files/imagecache/670x/u62/34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5634" y="2428868"/>
            <a:ext cx="428836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 rot="-1468188">
            <a:off x="130175" y="473075"/>
            <a:ext cx="134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5451F"/>
                </a:solidFill>
                <a:latin typeface="Tahoma" pitchFamily="34" charset="0"/>
                <a:ea typeface="Dotum" pitchFamily="34" charset="-127"/>
              </a:rPr>
              <a:t>LOGO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3042" y="0"/>
            <a:ext cx="7500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 it’s important to provide mass sprints, which also can help us to keep fit and not to use transport at least sometimes.</a:t>
            </a:r>
            <a:endParaRPr lang="ru-RU" sz="2800" b="1" dirty="0"/>
          </a:p>
        </p:txBody>
      </p:sp>
      <p:pic>
        <p:nvPicPr>
          <p:cNvPr id="25602" name="Picture 2" descr="http://smr.in.ua/wp-content/uploads/kpi_b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7"/>
            <a:ext cx="4929190" cy="2080119"/>
          </a:xfrm>
          <a:prstGeom prst="rect">
            <a:avLst/>
          </a:prstGeom>
          <a:noFill/>
        </p:spPr>
      </p:pic>
      <p:pic>
        <p:nvPicPr>
          <p:cNvPr id="25604" name="Picture 4" descr="http://cs416826.vk.me/v416826152/4582/WGEflx2TOd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71872"/>
            <a:ext cx="4929190" cy="3286127"/>
          </a:xfrm>
          <a:prstGeom prst="rect">
            <a:avLst/>
          </a:prstGeom>
          <a:noFill/>
        </p:spPr>
      </p:pic>
      <p:pic>
        <p:nvPicPr>
          <p:cNvPr id="25606" name="Picture 6" descr="http://cs301301.vk.me/v301301396/11d/IqLUKGJyu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43049"/>
            <a:ext cx="4071934" cy="2292149"/>
          </a:xfrm>
          <a:prstGeom prst="rect">
            <a:avLst/>
          </a:prstGeom>
          <a:noFill/>
        </p:spPr>
      </p:pic>
      <p:pic>
        <p:nvPicPr>
          <p:cNvPr id="25608" name="Picture 8" descr="http://cs10035.vk.me/u11182939/155645482/x_052153d2.jpg"/>
          <p:cNvPicPr>
            <a:picLocks noChangeAspect="1" noChangeArrowheads="1"/>
          </p:cNvPicPr>
          <p:nvPr/>
        </p:nvPicPr>
        <p:blipFill>
          <a:blip r:embed="rId6"/>
          <a:srcRect t="7509"/>
          <a:stretch>
            <a:fillRect/>
          </a:stretch>
        </p:blipFill>
        <p:spPr bwMode="auto">
          <a:xfrm>
            <a:off x="0" y="4033351"/>
            <a:ext cx="4071934" cy="2824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28_2">
  <a:themeElements>
    <a:clrScheme name="0328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328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28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8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8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0328_2</Template>
  <TotalTime>25</TotalTime>
  <Words>181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宋体</vt:lpstr>
      <vt:lpstr>Tahoma</vt:lpstr>
      <vt:lpstr>Dotum</vt:lpstr>
      <vt:lpstr>Wingdings</vt:lpstr>
      <vt:lpstr>Calibri</vt:lpstr>
      <vt:lpstr>0328_2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Olya</cp:lastModifiedBy>
  <cp:revision>3</cp:revision>
  <dcterms:created xsi:type="dcterms:W3CDTF">2014-01-28T20:00:45Z</dcterms:created>
  <dcterms:modified xsi:type="dcterms:W3CDTF">2014-01-28T20:26:30Z</dcterms:modified>
</cp:coreProperties>
</file>