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6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36600"/>
    <a:srgbClr val="800F06"/>
    <a:srgbClr val="003399"/>
    <a:srgbClr val="FFCCCC"/>
    <a:srgbClr val="FFFFFF"/>
    <a:srgbClr val="CCECFF"/>
    <a:srgbClr val="2AA9A6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5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C0408-48AE-4C42-A09B-E5825D4D008B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C69452-AA4E-447F-9376-A5FFADEFF3C9}">
      <dgm:prSet phldrT="[Текст]"/>
      <dgm:spPr>
        <a:solidFill>
          <a:srgbClr val="003399"/>
        </a:solidFill>
      </dgm:spPr>
      <dgm:t>
        <a:bodyPr/>
        <a:lstStyle/>
        <a:p>
          <a:r>
            <a:rPr lang="ru-RU" b="1" dirty="0" err="1" smtClean="0">
              <a:effectLst/>
              <a:latin typeface="Book Antiqua" pitchFamily="18" charset="0"/>
            </a:rPr>
            <a:t>висока</a:t>
          </a:r>
          <a:r>
            <a:rPr lang="ru-RU" b="1" dirty="0" smtClean="0">
              <a:effectLst/>
              <a:latin typeface="Book Antiqua" pitchFamily="18" charset="0"/>
            </a:rPr>
            <a:t> </a:t>
          </a:r>
          <a:r>
            <a:rPr lang="ru-RU" b="1" dirty="0" err="1" smtClean="0">
              <a:effectLst/>
              <a:latin typeface="Book Antiqua" pitchFamily="18" charset="0"/>
            </a:rPr>
            <a:t>вірулентність</a:t>
          </a:r>
          <a:r>
            <a:rPr lang="ru-RU" b="1" dirty="0" smtClean="0">
              <a:effectLst/>
              <a:latin typeface="Book Antiqua" pitchFamily="18" charset="0"/>
            </a:rPr>
            <a:t> </a:t>
          </a:r>
          <a:r>
            <a:rPr lang="ru-RU" b="1" dirty="0" err="1" smtClean="0">
              <a:effectLst/>
              <a:latin typeface="Book Antiqua" pitchFamily="18" charset="0"/>
            </a:rPr>
            <a:t>штаму</a:t>
          </a:r>
          <a:r>
            <a:rPr lang="ru-RU" b="1" dirty="0" smtClean="0">
              <a:effectLst/>
              <a:latin typeface="Book Antiqua" pitchFamily="18" charset="0"/>
            </a:rPr>
            <a:t> </a:t>
          </a:r>
          <a:r>
            <a:rPr lang="ru-RU" b="1" dirty="0" err="1" smtClean="0">
              <a:effectLst/>
              <a:latin typeface="Book Antiqua" pitchFamily="18" charset="0"/>
            </a:rPr>
            <a:t>вірусу</a:t>
          </a:r>
          <a:r>
            <a:rPr lang="ru-RU" b="1" dirty="0" smtClean="0">
              <a:effectLst/>
              <a:latin typeface="Book Antiqua" pitchFamily="18" charset="0"/>
            </a:rPr>
            <a:t> </a:t>
          </a:r>
          <a:r>
            <a:rPr lang="ru-RU" b="1" dirty="0" err="1" smtClean="0">
              <a:effectLst/>
              <a:latin typeface="Book Antiqua" pitchFamily="18" charset="0"/>
            </a:rPr>
            <a:t>грипу</a:t>
          </a:r>
          <a:r>
            <a:rPr lang="ru-RU" b="1" dirty="0" smtClean="0">
              <a:effectLst/>
              <a:latin typeface="Book Antiqua" pitchFamily="18" charset="0"/>
            </a:rPr>
            <a:t> </a:t>
          </a:r>
          <a:endParaRPr lang="ru-RU" b="1" dirty="0">
            <a:effectLst/>
            <a:latin typeface="Book Antiqua" pitchFamily="18" charset="0"/>
          </a:endParaRPr>
        </a:p>
      </dgm:t>
    </dgm:pt>
    <dgm:pt modelId="{06DC7D69-EF65-4C15-8231-421DEBC6616B}" type="parTrans" cxnId="{C47C4A13-DBD9-4BDC-B037-4D1B67B18705}">
      <dgm:prSet/>
      <dgm:spPr/>
      <dgm:t>
        <a:bodyPr/>
        <a:lstStyle/>
        <a:p>
          <a:endParaRPr lang="ru-RU"/>
        </a:p>
      </dgm:t>
    </dgm:pt>
    <dgm:pt modelId="{7BEC136A-142C-4B66-8F80-C402FD123869}" type="sibTrans" cxnId="{C47C4A13-DBD9-4BDC-B037-4D1B67B18705}">
      <dgm:prSet/>
      <dgm:spPr/>
      <dgm:t>
        <a:bodyPr/>
        <a:lstStyle/>
        <a:p>
          <a:endParaRPr lang="ru-RU"/>
        </a:p>
      </dgm:t>
    </dgm:pt>
    <dgm:pt modelId="{235DF6CB-BAAE-4675-B800-73F08B695549}">
      <dgm:prSet phldrT="[Текст]" custT="1"/>
      <dgm:spPr>
        <a:solidFill>
          <a:srgbClr val="2AA9A6"/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Book Antiqua" pitchFamily="18" charset="0"/>
            </a:rPr>
            <a:t>війна</a:t>
          </a:r>
          <a:endParaRPr lang="ru-RU" sz="20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32FA4347-4872-49EB-B347-7FCDA54AABFF}" type="parTrans" cxnId="{E5600B95-CC94-4408-8D03-E9443CA2BC4E}">
      <dgm:prSet/>
      <dgm:spPr/>
      <dgm:t>
        <a:bodyPr/>
        <a:lstStyle/>
        <a:p>
          <a:endParaRPr lang="ru-RU"/>
        </a:p>
      </dgm:t>
    </dgm:pt>
    <dgm:pt modelId="{55D52184-8337-470D-96E3-CBFB0A746CA7}" type="sibTrans" cxnId="{E5600B95-CC94-4408-8D03-E9443CA2BC4E}">
      <dgm:prSet/>
      <dgm:spPr/>
      <dgm:t>
        <a:bodyPr/>
        <a:lstStyle/>
        <a:p>
          <a:endParaRPr lang="ru-RU"/>
        </a:p>
      </dgm:t>
    </dgm:pt>
    <dgm:pt modelId="{879959F2-047C-4EA6-9506-23BC16958341}" type="pres">
      <dgm:prSet presAssocID="{532C0408-48AE-4C42-A09B-E5825D4D00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ECF5E7-3709-4CFF-88F8-D966EC97FF74}" type="pres">
      <dgm:prSet presAssocID="{34C69452-AA4E-447F-9376-A5FFADEFF3C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D7BD0-A925-44EE-881E-079B89CB0C37}" type="pres">
      <dgm:prSet presAssocID="{235DF6CB-BAAE-4675-B800-73F08B69554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7C4A13-DBD9-4BDC-B037-4D1B67B18705}" srcId="{532C0408-48AE-4C42-A09B-E5825D4D008B}" destId="{34C69452-AA4E-447F-9376-A5FFADEFF3C9}" srcOrd="0" destOrd="0" parTransId="{06DC7D69-EF65-4C15-8231-421DEBC6616B}" sibTransId="{7BEC136A-142C-4B66-8F80-C402FD123869}"/>
    <dgm:cxn modelId="{9F8C4219-4C63-4D12-B974-35EF39472FD4}" type="presOf" srcId="{532C0408-48AE-4C42-A09B-E5825D4D008B}" destId="{879959F2-047C-4EA6-9506-23BC16958341}" srcOrd="0" destOrd="0" presId="urn:microsoft.com/office/officeart/2005/8/layout/arrow1"/>
    <dgm:cxn modelId="{E5600B95-CC94-4408-8D03-E9443CA2BC4E}" srcId="{532C0408-48AE-4C42-A09B-E5825D4D008B}" destId="{235DF6CB-BAAE-4675-B800-73F08B695549}" srcOrd="1" destOrd="0" parTransId="{32FA4347-4872-49EB-B347-7FCDA54AABFF}" sibTransId="{55D52184-8337-470D-96E3-CBFB0A746CA7}"/>
    <dgm:cxn modelId="{B7AD52E9-7BFB-4E57-9306-F55A2385621A}" type="presOf" srcId="{235DF6CB-BAAE-4675-B800-73F08B695549}" destId="{F2AD7BD0-A925-44EE-881E-079B89CB0C37}" srcOrd="0" destOrd="0" presId="urn:microsoft.com/office/officeart/2005/8/layout/arrow1"/>
    <dgm:cxn modelId="{9CE991D9-06BC-413F-80B3-DB7FFD69D609}" type="presOf" srcId="{34C69452-AA4E-447F-9376-A5FFADEFF3C9}" destId="{6CECF5E7-3709-4CFF-88F8-D966EC97FF74}" srcOrd="0" destOrd="0" presId="urn:microsoft.com/office/officeart/2005/8/layout/arrow1"/>
    <dgm:cxn modelId="{43666848-F354-4A97-A936-B3204AAE86A5}" type="presParOf" srcId="{879959F2-047C-4EA6-9506-23BC16958341}" destId="{6CECF5E7-3709-4CFF-88F8-D966EC97FF74}" srcOrd="0" destOrd="0" presId="urn:microsoft.com/office/officeart/2005/8/layout/arrow1"/>
    <dgm:cxn modelId="{ABFF4551-0009-43B3-B204-BD9ADCD58076}" type="presParOf" srcId="{879959F2-047C-4EA6-9506-23BC16958341}" destId="{F2AD7BD0-A925-44EE-881E-079B89CB0C37}" srcOrd="1" destOrd="0" presId="urn:microsoft.com/office/officeart/2005/8/layout/arrow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42485-4882-41F7-B820-D939CEEC73B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CDD4F-390A-4F96-9F4E-6510EBDC7318}">
      <dgm:prSet phldrT="[Текст]" custT="1"/>
      <dgm:spPr>
        <a:solidFill>
          <a:srgbClr val="CCECFF">
            <a:alpha val="70000"/>
          </a:srgbClr>
        </a:solidFill>
      </dgm:spPr>
      <dgm:t>
        <a:bodyPr/>
        <a:lstStyle/>
        <a:p>
          <a:pPr rtl="0"/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Щороку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від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300 до 500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мільйонів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людей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заражуються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малярією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, та,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згідно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з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даними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ВОЗ,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ця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цифра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щорічно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зростає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на 16%. 90%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випадків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реєструється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у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Африці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,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із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решти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країн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70%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випадків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припадає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на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Індію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,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Бразилію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,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Шрі-Ланку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,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В'єтнам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,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Колумбію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та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Соломонові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острови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.   </a:t>
          </a:r>
          <a:endParaRPr lang="ru-RU" sz="1600" b="1" dirty="0">
            <a:latin typeface="Cambria" pitchFamily="18" charset="0"/>
          </a:endParaRPr>
        </a:p>
      </dgm:t>
    </dgm:pt>
    <dgm:pt modelId="{E8D305FE-EA98-429F-86B8-29130D245F28}" type="parTrans" cxnId="{67A38298-8B55-4FCD-980D-BF9B7F928E59}">
      <dgm:prSet/>
      <dgm:spPr/>
      <dgm:t>
        <a:bodyPr/>
        <a:lstStyle/>
        <a:p>
          <a:endParaRPr lang="ru-RU"/>
        </a:p>
      </dgm:t>
    </dgm:pt>
    <dgm:pt modelId="{0EA5230B-5665-42DC-B54F-3DD0EB104090}" type="sibTrans" cxnId="{67A38298-8B55-4FCD-980D-BF9B7F928E59}">
      <dgm:prSet/>
      <dgm:spPr/>
      <dgm:t>
        <a:bodyPr/>
        <a:lstStyle/>
        <a:p>
          <a:endParaRPr lang="ru-RU"/>
        </a:p>
      </dgm:t>
    </dgm:pt>
    <dgm:pt modelId="{038DF9A0-FA05-4625-BB57-C807344A3853}">
      <dgm:prSet phldrT="[Текст]" custT="1"/>
      <dgm:spPr>
        <a:solidFill>
          <a:srgbClr val="FFFFFF">
            <a:alpha val="79000"/>
          </a:srgbClr>
        </a:solidFill>
      </dgm:spPr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За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останнє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десятиліття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з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третього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місця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за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числом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смертних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випадків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у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рік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(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після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пневмонії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та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туберкульозу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)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малярія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вийшла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на перше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серед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інфекційних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захворювань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. </a:t>
          </a:r>
          <a:endParaRPr lang="ru-RU" sz="1600" b="1" dirty="0">
            <a:latin typeface="Cambria" pitchFamily="18" charset="0"/>
          </a:endParaRPr>
        </a:p>
      </dgm:t>
    </dgm:pt>
    <dgm:pt modelId="{AC4414C4-6540-4EC6-8844-0A8CC4F7946D}" type="parTrans" cxnId="{C69C5329-099F-4EAC-905F-51A55E57ED13}">
      <dgm:prSet/>
      <dgm:spPr/>
      <dgm:t>
        <a:bodyPr/>
        <a:lstStyle/>
        <a:p>
          <a:endParaRPr lang="ru-RU"/>
        </a:p>
      </dgm:t>
    </dgm:pt>
    <dgm:pt modelId="{E22034FC-569A-4251-97F8-98F41DA7DD12}" type="sibTrans" cxnId="{C69C5329-099F-4EAC-905F-51A55E57ED13}">
      <dgm:prSet/>
      <dgm:spPr/>
      <dgm:t>
        <a:bodyPr/>
        <a:lstStyle/>
        <a:p>
          <a:endParaRPr lang="ru-RU"/>
        </a:p>
      </dgm:t>
    </dgm:pt>
    <dgm:pt modelId="{688B595B-C1C4-42E8-AE0C-344E1233C3AB}">
      <dgm:prSet phldrT="[Текст]" custT="1"/>
      <dgm:spPr>
        <a:noFill/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Щороку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від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1,5 до 3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мільйонів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людей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вмирає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від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малярії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(в 15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разів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більше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,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ніж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від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СНІДу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). </a:t>
          </a:r>
          <a:endParaRPr lang="ru-RU" sz="1600" b="1" dirty="0">
            <a:latin typeface="Cambria" pitchFamily="18" charset="0"/>
          </a:endParaRPr>
        </a:p>
      </dgm:t>
    </dgm:pt>
    <dgm:pt modelId="{7FD29DA9-0169-4E6B-B934-ECF542394E2D}" type="parTrans" cxnId="{D46D6B78-247C-4ACD-8450-15E4F735ABDC}">
      <dgm:prSet/>
      <dgm:spPr/>
      <dgm:t>
        <a:bodyPr/>
        <a:lstStyle/>
        <a:p>
          <a:endParaRPr lang="ru-RU"/>
        </a:p>
      </dgm:t>
    </dgm:pt>
    <dgm:pt modelId="{4EF481D4-0CBB-46E5-89C7-A8DD39167E9A}" type="sibTrans" cxnId="{D46D6B78-247C-4ACD-8450-15E4F735ABDC}">
      <dgm:prSet/>
      <dgm:spPr/>
      <dgm:t>
        <a:bodyPr/>
        <a:lstStyle/>
        <a:p>
          <a:endParaRPr lang="ru-RU"/>
        </a:p>
      </dgm:t>
    </dgm:pt>
    <dgm:pt modelId="{221C9528-DE00-458F-8CC0-32DCD52B0CF3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Щороку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близько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 30 000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відвідувачів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небезпечних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районів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захворюють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 на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малярію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, 1%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з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 них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вмирає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rPr>
            <a:t>. </a:t>
          </a:r>
          <a:endParaRPr lang="ru-RU" sz="1400" b="1" dirty="0">
            <a:solidFill>
              <a:schemeClr val="bg1"/>
            </a:solidFill>
            <a:latin typeface="Cambria" pitchFamily="18" charset="0"/>
          </a:endParaRPr>
        </a:p>
      </dgm:t>
    </dgm:pt>
    <dgm:pt modelId="{2B6BEACA-E4B5-4DA7-9B90-16AAC89A8769}" type="parTrans" cxnId="{50E3583D-8C92-4C02-9BB0-FBFEF87637B4}">
      <dgm:prSet/>
      <dgm:spPr/>
      <dgm:t>
        <a:bodyPr/>
        <a:lstStyle/>
        <a:p>
          <a:endParaRPr lang="ru-RU"/>
        </a:p>
      </dgm:t>
    </dgm:pt>
    <dgm:pt modelId="{8D307356-D040-4390-98F4-E3E9085EA0DC}" type="sibTrans" cxnId="{50E3583D-8C92-4C02-9BB0-FBFEF87637B4}">
      <dgm:prSet/>
      <dgm:spPr/>
      <dgm:t>
        <a:bodyPr/>
        <a:lstStyle/>
        <a:p>
          <a:endParaRPr lang="ru-RU"/>
        </a:p>
      </dgm:t>
    </dgm:pt>
    <dgm:pt modelId="{94443797-71F7-42A7-85E5-F90A8CEE52E2}">
      <dgm:prSet phldrT="[Текст]" custT="1"/>
      <dgm:spPr>
        <a:solidFill>
          <a:srgbClr val="FFCCCC">
            <a:alpha val="41000"/>
          </a:srgbClr>
        </a:solidFill>
        <a:ln>
          <a:solidFill>
            <a:srgbClr val="003399"/>
          </a:solidFill>
        </a:ln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 районах,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небезпечних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на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малярію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,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мешкає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2,4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мільярди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людей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або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40%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населення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світу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. </a:t>
          </a:r>
          <a:endParaRPr lang="ru-RU" sz="1400" b="1" dirty="0">
            <a:latin typeface="Cambria" pitchFamily="18" charset="0"/>
          </a:endParaRPr>
        </a:p>
      </dgm:t>
    </dgm:pt>
    <dgm:pt modelId="{E48E2B6D-CE9F-414B-BF1B-DA3B458BE637}" type="parTrans" cxnId="{7957664B-EFC7-47A6-A73D-D2CCCDA49C95}">
      <dgm:prSet/>
      <dgm:spPr/>
      <dgm:t>
        <a:bodyPr/>
        <a:lstStyle/>
        <a:p>
          <a:endParaRPr lang="ru-RU"/>
        </a:p>
      </dgm:t>
    </dgm:pt>
    <dgm:pt modelId="{320E8E58-E8E5-4585-BCC1-FBE1431D0BBC}" type="sibTrans" cxnId="{7957664B-EFC7-47A6-A73D-D2CCCDA49C95}">
      <dgm:prSet/>
      <dgm:spPr/>
      <dgm:t>
        <a:bodyPr/>
        <a:lstStyle/>
        <a:p>
          <a:endParaRPr lang="ru-RU"/>
        </a:p>
      </dgm:t>
    </dgm:pt>
    <dgm:pt modelId="{7451BDAF-8EDA-468E-AC50-83B75B6ECA9F}">
      <dgm:prSet phldrT="[Текст]"/>
      <dgm:spPr>
        <a:solidFill>
          <a:schemeClr val="accen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pPr rtl="0"/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Витрати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на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дослідження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малярії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у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світі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складають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58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мільйонів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доларів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США,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або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близько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0,02%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всіх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витрат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на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дослідження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з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медицини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rPr>
            <a:t>. </a:t>
          </a:r>
          <a:endParaRPr lang="ru-RU" b="1" dirty="0">
            <a:latin typeface="Cambria" pitchFamily="18" charset="0"/>
          </a:endParaRPr>
        </a:p>
      </dgm:t>
    </dgm:pt>
    <dgm:pt modelId="{CE4297C1-5F3F-4A16-9C37-C7EB8A2EFEB7}" type="parTrans" cxnId="{7C4F3973-E237-4988-A7FE-E7154B39502A}">
      <dgm:prSet/>
      <dgm:spPr/>
      <dgm:t>
        <a:bodyPr/>
        <a:lstStyle/>
        <a:p>
          <a:endParaRPr lang="ru-RU"/>
        </a:p>
      </dgm:t>
    </dgm:pt>
    <dgm:pt modelId="{FF0B4E5B-0361-4CC5-A509-1A9916E21713}" type="sibTrans" cxnId="{7C4F3973-E237-4988-A7FE-E7154B39502A}">
      <dgm:prSet/>
      <dgm:spPr/>
      <dgm:t>
        <a:bodyPr/>
        <a:lstStyle/>
        <a:p>
          <a:endParaRPr lang="ru-RU"/>
        </a:p>
      </dgm:t>
    </dgm:pt>
    <dgm:pt modelId="{E815EE20-410B-4110-85E4-19BFC6FFE309}">
      <dgm:prSet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pPr rtl="0"/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 одну смерть </a:t>
          </a: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від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малярії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припадає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65 </a:t>
          </a: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доларів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на </a:t>
          </a: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лікування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та </a:t>
          </a: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дослідження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(у </a:t>
          </a: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світі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). Для </a:t>
          </a: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порівняння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, на одну смерть </a:t>
          </a: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від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СНІДу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припадає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3400 </a:t>
          </a: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доларів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. </a:t>
          </a:r>
        </a:p>
      </dgm:t>
    </dgm:pt>
    <dgm:pt modelId="{005E94A4-233B-4F24-A62B-04EB6727D644}" type="sibTrans" cxnId="{A6A8C0FA-5ABF-44F9-8D1E-35D05FFFFC0C}">
      <dgm:prSet/>
      <dgm:spPr/>
      <dgm:t>
        <a:bodyPr/>
        <a:lstStyle/>
        <a:p>
          <a:endParaRPr lang="ru-RU"/>
        </a:p>
      </dgm:t>
    </dgm:pt>
    <dgm:pt modelId="{E4D26982-CD4A-48C6-8497-F0C16D852171}" type="parTrans" cxnId="{A6A8C0FA-5ABF-44F9-8D1E-35D05FFFFC0C}">
      <dgm:prSet/>
      <dgm:spPr/>
      <dgm:t>
        <a:bodyPr/>
        <a:lstStyle/>
        <a:p>
          <a:endParaRPr lang="ru-RU"/>
        </a:p>
      </dgm:t>
    </dgm:pt>
    <dgm:pt modelId="{6CFDDBDD-4F6E-4075-B072-8CB0FA8E3C1D}" type="pres">
      <dgm:prSet presAssocID="{4E042485-4882-41F7-B820-D939CEEC73B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76382C-E1C4-4310-9DFF-EDDFCA180E99}" type="pres">
      <dgm:prSet presAssocID="{1E3CDD4F-390A-4F96-9F4E-6510EBDC7318}" presName="vertOne" presStyleCnt="0"/>
      <dgm:spPr/>
    </dgm:pt>
    <dgm:pt modelId="{D66CE3DC-5587-4630-BB1B-275332EE32CA}" type="pres">
      <dgm:prSet presAssocID="{1E3CDD4F-390A-4F96-9F4E-6510EBDC7318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00F8B0-646F-47B7-8671-B0E5F958DB3C}" type="pres">
      <dgm:prSet presAssocID="{1E3CDD4F-390A-4F96-9F4E-6510EBDC7318}" presName="parTransOne" presStyleCnt="0"/>
      <dgm:spPr/>
    </dgm:pt>
    <dgm:pt modelId="{461EE8FD-945A-4AF2-BE68-EB22A2D60362}" type="pres">
      <dgm:prSet presAssocID="{1E3CDD4F-390A-4F96-9F4E-6510EBDC7318}" presName="horzOne" presStyleCnt="0"/>
      <dgm:spPr/>
    </dgm:pt>
    <dgm:pt modelId="{511C9E15-7723-4246-970A-15CCBDC471A0}" type="pres">
      <dgm:prSet presAssocID="{038DF9A0-FA05-4625-BB57-C807344A3853}" presName="vertTwo" presStyleCnt="0"/>
      <dgm:spPr/>
    </dgm:pt>
    <dgm:pt modelId="{DB304B6A-3213-4338-A85D-16B21A3D00D0}" type="pres">
      <dgm:prSet presAssocID="{038DF9A0-FA05-4625-BB57-C807344A385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4AF295-876A-4FB1-99A0-5553D0FB7E56}" type="pres">
      <dgm:prSet presAssocID="{038DF9A0-FA05-4625-BB57-C807344A3853}" presName="parTransTwo" presStyleCnt="0"/>
      <dgm:spPr/>
    </dgm:pt>
    <dgm:pt modelId="{B7B506E0-38C7-4BF2-91F6-5FD5B493EE91}" type="pres">
      <dgm:prSet presAssocID="{038DF9A0-FA05-4625-BB57-C807344A3853}" presName="horzTwo" presStyleCnt="0"/>
      <dgm:spPr/>
    </dgm:pt>
    <dgm:pt modelId="{FF7C4C22-F070-4B60-9ACE-8FC4AC2CAA51}" type="pres">
      <dgm:prSet presAssocID="{688B595B-C1C4-42E8-AE0C-344E1233C3AB}" presName="vertThree" presStyleCnt="0"/>
      <dgm:spPr/>
    </dgm:pt>
    <dgm:pt modelId="{1E6F7337-C190-4B19-B319-B5040D4FACA9}" type="pres">
      <dgm:prSet presAssocID="{688B595B-C1C4-42E8-AE0C-344E1233C3AB}" presName="txThree" presStyleLbl="node3" presStyleIdx="0" presStyleCnt="3" custLinFactNeighborX="41639" custLinFactNeighborY="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D38D41-3A4C-4B9A-A993-BC9D3FC1E24B}" type="pres">
      <dgm:prSet presAssocID="{688B595B-C1C4-42E8-AE0C-344E1233C3AB}" presName="horzThree" presStyleCnt="0"/>
      <dgm:spPr/>
    </dgm:pt>
    <dgm:pt modelId="{4C79A6FF-E02E-42DB-9401-B3CD9F7E2275}" type="pres">
      <dgm:prSet presAssocID="{4EF481D4-0CBB-46E5-89C7-A8DD39167E9A}" presName="sibSpaceThree" presStyleCnt="0"/>
      <dgm:spPr/>
    </dgm:pt>
    <dgm:pt modelId="{72474C30-09F1-4E70-8299-EF7AC203F053}" type="pres">
      <dgm:prSet presAssocID="{221C9528-DE00-458F-8CC0-32DCD52B0CF3}" presName="vertThree" presStyleCnt="0"/>
      <dgm:spPr/>
    </dgm:pt>
    <dgm:pt modelId="{2F0AD0C8-3898-4425-AD1A-6D8AF8A2B98B}" type="pres">
      <dgm:prSet presAssocID="{221C9528-DE00-458F-8CC0-32DCD52B0CF3}" presName="txThree" presStyleLbl="node3" presStyleIdx="1" presStyleCnt="3" custLinFactNeighborX="43938" custLinFactNeighborY="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27B8CD-CA41-445E-876E-820595F85262}" type="pres">
      <dgm:prSet presAssocID="{221C9528-DE00-458F-8CC0-32DCD52B0CF3}" presName="horzThree" presStyleCnt="0"/>
      <dgm:spPr/>
    </dgm:pt>
    <dgm:pt modelId="{7C4165FB-DD1A-4055-AE66-B8D890ED86E5}" type="pres">
      <dgm:prSet presAssocID="{E22034FC-569A-4251-97F8-98F41DA7DD12}" presName="sibSpaceTwo" presStyleCnt="0"/>
      <dgm:spPr/>
    </dgm:pt>
    <dgm:pt modelId="{F4B9A350-D784-4F25-AC04-C6A591D7AAAB}" type="pres">
      <dgm:prSet presAssocID="{94443797-71F7-42A7-85E5-F90A8CEE52E2}" presName="vertTwo" presStyleCnt="0"/>
      <dgm:spPr/>
    </dgm:pt>
    <dgm:pt modelId="{A11800DC-AC36-4CC9-A1D7-D5C242B1946F}" type="pres">
      <dgm:prSet presAssocID="{94443797-71F7-42A7-85E5-F90A8CEE52E2}" presName="txTwo" presStyleLbl="node2" presStyleIdx="1" presStyleCnt="2" custLinFactNeighborX="30627" custLinFactNeighborY="-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350FB8-8D0B-4245-9C8E-4E42DB97EB92}" type="pres">
      <dgm:prSet presAssocID="{94443797-71F7-42A7-85E5-F90A8CEE52E2}" presName="parTransTwo" presStyleCnt="0"/>
      <dgm:spPr/>
    </dgm:pt>
    <dgm:pt modelId="{1F5FE2C3-D571-4ACD-9620-2A09790C0356}" type="pres">
      <dgm:prSet presAssocID="{94443797-71F7-42A7-85E5-F90A8CEE52E2}" presName="horzTwo" presStyleCnt="0"/>
      <dgm:spPr/>
    </dgm:pt>
    <dgm:pt modelId="{5849848C-4CE2-4E60-BA1E-45D89CF6BFD8}" type="pres">
      <dgm:prSet presAssocID="{7451BDAF-8EDA-468E-AC50-83B75B6ECA9F}" presName="vertThree" presStyleCnt="0"/>
      <dgm:spPr/>
    </dgm:pt>
    <dgm:pt modelId="{BCCE5E13-5C85-46C9-B691-C5E11A611E1E}" type="pres">
      <dgm:prSet presAssocID="{7451BDAF-8EDA-468E-AC50-83B75B6ECA9F}" presName="txThree" presStyleLbl="node3" presStyleIdx="2" presStyleCnt="3" custLinFactNeighborX="99090" custLinFactNeighborY="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0411A6-69A7-47F8-A5D6-A17E50B8509F}" type="pres">
      <dgm:prSet presAssocID="{7451BDAF-8EDA-468E-AC50-83B75B6ECA9F}" presName="horzThree" presStyleCnt="0"/>
      <dgm:spPr/>
    </dgm:pt>
    <dgm:pt modelId="{8D0C6930-4844-4BF5-8DB3-9A96047A478F}" type="pres">
      <dgm:prSet presAssocID="{0EA5230B-5665-42DC-B54F-3DD0EB104090}" presName="sibSpaceOne" presStyleCnt="0"/>
      <dgm:spPr/>
    </dgm:pt>
    <dgm:pt modelId="{D5506CDB-BB9C-4B8B-A44E-0F11D110D8AC}" type="pres">
      <dgm:prSet presAssocID="{E815EE20-410B-4110-85E4-19BFC6FFE309}" presName="vertOne" presStyleCnt="0"/>
      <dgm:spPr/>
    </dgm:pt>
    <dgm:pt modelId="{D647A482-56B0-48D9-8BD8-CDB7579E0562}" type="pres">
      <dgm:prSet presAssocID="{E815EE20-410B-4110-85E4-19BFC6FFE309}" presName="txOne" presStyleLbl="node0" presStyleIdx="1" presStyleCnt="2" custLinFactNeighborX="-3891" custLinFactNeighborY="2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0D887-CE55-45D2-9897-19E9B72E5D6C}" type="pres">
      <dgm:prSet presAssocID="{E815EE20-410B-4110-85E4-19BFC6FFE309}" presName="horzOne" presStyleCnt="0"/>
      <dgm:spPr/>
    </dgm:pt>
  </dgm:ptLst>
  <dgm:cxnLst>
    <dgm:cxn modelId="{D46D6B78-247C-4ACD-8450-15E4F735ABDC}" srcId="{038DF9A0-FA05-4625-BB57-C807344A3853}" destId="{688B595B-C1C4-42E8-AE0C-344E1233C3AB}" srcOrd="0" destOrd="0" parTransId="{7FD29DA9-0169-4E6B-B934-ECF542394E2D}" sibTransId="{4EF481D4-0CBB-46E5-89C7-A8DD39167E9A}"/>
    <dgm:cxn modelId="{5D0AFF28-6916-48E7-ADB2-F2877E5259A0}" type="presOf" srcId="{221C9528-DE00-458F-8CC0-32DCD52B0CF3}" destId="{2F0AD0C8-3898-4425-AD1A-6D8AF8A2B98B}" srcOrd="0" destOrd="0" presId="urn:microsoft.com/office/officeart/2005/8/layout/hierarchy4"/>
    <dgm:cxn modelId="{54A9CD40-101E-43DC-AFE6-FF17FCA1CFD0}" type="presOf" srcId="{4E042485-4882-41F7-B820-D939CEEC73B8}" destId="{6CFDDBDD-4F6E-4075-B072-8CB0FA8E3C1D}" srcOrd="0" destOrd="0" presId="urn:microsoft.com/office/officeart/2005/8/layout/hierarchy4"/>
    <dgm:cxn modelId="{50E3583D-8C92-4C02-9BB0-FBFEF87637B4}" srcId="{038DF9A0-FA05-4625-BB57-C807344A3853}" destId="{221C9528-DE00-458F-8CC0-32DCD52B0CF3}" srcOrd="1" destOrd="0" parTransId="{2B6BEACA-E4B5-4DA7-9B90-16AAC89A8769}" sibTransId="{8D307356-D040-4390-98F4-E3E9085EA0DC}"/>
    <dgm:cxn modelId="{7C4F3973-E237-4988-A7FE-E7154B39502A}" srcId="{94443797-71F7-42A7-85E5-F90A8CEE52E2}" destId="{7451BDAF-8EDA-468E-AC50-83B75B6ECA9F}" srcOrd="0" destOrd="0" parTransId="{CE4297C1-5F3F-4A16-9C37-C7EB8A2EFEB7}" sibTransId="{FF0B4E5B-0361-4CC5-A509-1A9916E21713}"/>
    <dgm:cxn modelId="{458B2DAB-EFA0-45D4-909C-13505BB4BE2C}" type="presOf" srcId="{7451BDAF-8EDA-468E-AC50-83B75B6ECA9F}" destId="{BCCE5E13-5C85-46C9-B691-C5E11A611E1E}" srcOrd="0" destOrd="0" presId="urn:microsoft.com/office/officeart/2005/8/layout/hierarchy4"/>
    <dgm:cxn modelId="{7957664B-EFC7-47A6-A73D-D2CCCDA49C95}" srcId="{1E3CDD4F-390A-4F96-9F4E-6510EBDC7318}" destId="{94443797-71F7-42A7-85E5-F90A8CEE52E2}" srcOrd="1" destOrd="0" parTransId="{E48E2B6D-CE9F-414B-BF1B-DA3B458BE637}" sibTransId="{320E8E58-E8E5-4585-BCC1-FBE1431D0BBC}"/>
    <dgm:cxn modelId="{D975860D-151A-49CD-8FBC-9B24E0CD26BA}" type="presOf" srcId="{688B595B-C1C4-42E8-AE0C-344E1233C3AB}" destId="{1E6F7337-C190-4B19-B319-B5040D4FACA9}" srcOrd="0" destOrd="0" presId="urn:microsoft.com/office/officeart/2005/8/layout/hierarchy4"/>
    <dgm:cxn modelId="{8F03188F-D95E-4A2A-9D79-A3ADBC462E69}" type="presOf" srcId="{038DF9A0-FA05-4625-BB57-C807344A3853}" destId="{DB304B6A-3213-4338-A85D-16B21A3D00D0}" srcOrd="0" destOrd="0" presId="urn:microsoft.com/office/officeart/2005/8/layout/hierarchy4"/>
    <dgm:cxn modelId="{9FB02913-11E1-4D5E-8233-C101BBE2B2AC}" type="presOf" srcId="{E815EE20-410B-4110-85E4-19BFC6FFE309}" destId="{D647A482-56B0-48D9-8BD8-CDB7579E0562}" srcOrd="0" destOrd="0" presId="urn:microsoft.com/office/officeart/2005/8/layout/hierarchy4"/>
    <dgm:cxn modelId="{A6A8C0FA-5ABF-44F9-8D1E-35D05FFFFC0C}" srcId="{4E042485-4882-41F7-B820-D939CEEC73B8}" destId="{E815EE20-410B-4110-85E4-19BFC6FFE309}" srcOrd="1" destOrd="0" parTransId="{E4D26982-CD4A-48C6-8497-F0C16D852171}" sibTransId="{005E94A4-233B-4F24-A62B-04EB6727D644}"/>
    <dgm:cxn modelId="{1A41CC5C-6438-45F9-811D-093DADC091D6}" type="presOf" srcId="{94443797-71F7-42A7-85E5-F90A8CEE52E2}" destId="{A11800DC-AC36-4CC9-A1D7-D5C242B1946F}" srcOrd="0" destOrd="0" presId="urn:microsoft.com/office/officeart/2005/8/layout/hierarchy4"/>
    <dgm:cxn modelId="{67A38298-8B55-4FCD-980D-BF9B7F928E59}" srcId="{4E042485-4882-41F7-B820-D939CEEC73B8}" destId="{1E3CDD4F-390A-4F96-9F4E-6510EBDC7318}" srcOrd="0" destOrd="0" parTransId="{E8D305FE-EA98-429F-86B8-29130D245F28}" sibTransId="{0EA5230B-5665-42DC-B54F-3DD0EB104090}"/>
    <dgm:cxn modelId="{C69C5329-099F-4EAC-905F-51A55E57ED13}" srcId="{1E3CDD4F-390A-4F96-9F4E-6510EBDC7318}" destId="{038DF9A0-FA05-4625-BB57-C807344A3853}" srcOrd="0" destOrd="0" parTransId="{AC4414C4-6540-4EC6-8844-0A8CC4F7946D}" sibTransId="{E22034FC-569A-4251-97F8-98F41DA7DD12}"/>
    <dgm:cxn modelId="{8728E5B6-B1AC-4802-959C-C9D09CBB3FF0}" type="presOf" srcId="{1E3CDD4F-390A-4F96-9F4E-6510EBDC7318}" destId="{D66CE3DC-5587-4630-BB1B-275332EE32CA}" srcOrd="0" destOrd="0" presId="urn:microsoft.com/office/officeart/2005/8/layout/hierarchy4"/>
    <dgm:cxn modelId="{3D108918-CE2A-4716-B47C-5FDBB5EBA70E}" type="presParOf" srcId="{6CFDDBDD-4F6E-4075-B072-8CB0FA8E3C1D}" destId="{FA76382C-E1C4-4310-9DFF-EDDFCA180E99}" srcOrd="0" destOrd="0" presId="urn:microsoft.com/office/officeart/2005/8/layout/hierarchy4"/>
    <dgm:cxn modelId="{3F23D1A5-B564-4DAD-B509-D682BA618717}" type="presParOf" srcId="{FA76382C-E1C4-4310-9DFF-EDDFCA180E99}" destId="{D66CE3DC-5587-4630-BB1B-275332EE32CA}" srcOrd="0" destOrd="0" presId="urn:microsoft.com/office/officeart/2005/8/layout/hierarchy4"/>
    <dgm:cxn modelId="{B22B2E18-A383-4CF9-93B9-B6082F4DC171}" type="presParOf" srcId="{FA76382C-E1C4-4310-9DFF-EDDFCA180E99}" destId="{0400F8B0-646F-47B7-8671-B0E5F958DB3C}" srcOrd="1" destOrd="0" presId="urn:microsoft.com/office/officeart/2005/8/layout/hierarchy4"/>
    <dgm:cxn modelId="{84AB50B9-634F-4015-9EA2-92C1227F27E7}" type="presParOf" srcId="{FA76382C-E1C4-4310-9DFF-EDDFCA180E99}" destId="{461EE8FD-945A-4AF2-BE68-EB22A2D60362}" srcOrd="2" destOrd="0" presId="urn:microsoft.com/office/officeart/2005/8/layout/hierarchy4"/>
    <dgm:cxn modelId="{EA54B349-978C-4FAA-A596-E3270BD43102}" type="presParOf" srcId="{461EE8FD-945A-4AF2-BE68-EB22A2D60362}" destId="{511C9E15-7723-4246-970A-15CCBDC471A0}" srcOrd="0" destOrd="0" presId="urn:microsoft.com/office/officeart/2005/8/layout/hierarchy4"/>
    <dgm:cxn modelId="{79444E42-7392-4E51-8026-52901FC46399}" type="presParOf" srcId="{511C9E15-7723-4246-970A-15CCBDC471A0}" destId="{DB304B6A-3213-4338-A85D-16B21A3D00D0}" srcOrd="0" destOrd="0" presId="urn:microsoft.com/office/officeart/2005/8/layout/hierarchy4"/>
    <dgm:cxn modelId="{E8237D54-E36E-45B3-8538-A9E930F0D1BA}" type="presParOf" srcId="{511C9E15-7723-4246-970A-15CCBDC471A0}" destId="{A24AF295-876A-4FB1-99A0-5553D0FB7E56}" srcOrd="1" destOrd="0" presId="urn:microsoft.com/office/officeart/2005/8/layout/hierarchy4"/>
    <dgm:cxn modelId="{34A87A81-FA5F-446C-8C7B-DC4C58A15CD7}" type="presParOf" srcId="{511C9E15-7723-4246-970A-15CCBDC471A0}" destId="{B7B506E0-38C7-4BF2-91F6-5FD5B493EE91}" srcOrd="2" destOrd="0" presId="urn:microsoft.com/office/officeart/2005/8/layout/hierarchy4"/>
    <dgm:cxn modelId="{9B6461E2-FDBA-41F2-940B-B0422736BB8E}" type="presParOf" srcId="{B7B506E0-38C7-4BF2-91F6-5FD5B493EE91}" destId="{FF7C4C22-F070-4B60-9ACE-8FC4AC2CAA51}" srcOrd="0" destOrd="0" presId="urn:microsoft.com/office/officeart/2005/8/layout/hierarchy4"/>
    <dgm:cxn modelId="{EC30FB0C-7554-42E6-8F0A-73CC98418B88}" type="presParOf" srcId="{FF7C4C22-F070-4B60-9ACE-8FC4AC2CAA51}" destId="{1E6F7337-C190-4B19-B319-B5040D4FACA9}" srcOrd="0" destOrd="0" presId="urn:microsoft.com/office/officeart/2005/8/layout/hierarchy4"/>
    <dgm:cxn modelId="{51651369-84F7-44F0-B223-C46321AD733E}" type="presParOf" srcId="{FF7C4C22-F070-4B60-9ACE-8FC4AC2CAA51}" destId="{C6D38D41-3A4C-4B9A-A993-BC9D3FC1E24B}" srcOrd="1" destOrd="0" presId="urn:microsoft.com/office/officeart/2005/8/layout/hierarchy4"/>
    <dgm:cxn modelId="{40620B1E-279D-4C93-BF7E-BC378A205D18}" type="presParOf" srcId="{B7B506E0-38C7-4BF2-91F6-5FD5B493EE91}" destId="{4C79A6FF-E02E-42DB-9401-B3CD9F7E2275}" srcOrd="1" destOrd="0" presId="urn:microsoft.com/office/officeart/2005/8/layout/hierarchy4"/>
    <dgm:cxn modelId="{690D45A9-46DA-4FF8-858B-5970FEACE104}" type="presParOf" srcId="{B7B506E0-38C7-4BF2-91F6-5FD5B493EE91}" destId="{72474C30-09F1-4E70-8299-EF7AC203F053}" srcOrd="2" destOrd="0" presId="urn:microsoft.com/office/officeart/2005/8/layout/hierarchy4"/>
    <dgm:cxn modelId="{9C861AFC-8B51-4173-B145-5A71D390B0D8}" type="presParOf" srcId="{72474C30-09F1-4E70-8299-EF7AC203F053}" destId="{2F0AD0C8-3898-4425-AD1A-6D8AF8A2B98B}" srcOrd="0" destOrd="0" presId="urn:microsoft.com/office/officeart/2005/8/layout/hierarchy4"/>
    <dgm:cxn modelId="{6AE19BFD-E51D-49B5-8EE6-E74E03454C9E}" type="presParOf" srcId="{72474C30-09F1-4E70-8299-EF7AC203F053}" destId="{2727B8CD-CA41-445E-876E-820595F85262}" srcOrd="1" destOrd="0" presId="urn:microsoft.com/office/officeart/2005/8/layout/hierarchy4"/>
    <dgm:cxn modelId="{69311E11-25DE-412B-A07E-3D2DC889BF75}" type="presParOf" srcId="{461EE8FD-945A-4AF2-BE68-EB22A2D60362}" destId="{7C4165FB-DD1A-4055-AE66-B8D890ED86E5}" srcOrd="1" destOrd="0" presId="urn:microsoft.com/office/officeart/2005/8/layout/hierarchy4"/>
    <dgm:cxn modelId="{F8CBFD51-09D9-446B-8994-B94B474924CF}" type="presParOf" srcId="{461EE8FD-945A-4AF2-BE68-EB22A2D60362}" destId="{F4B9A350-D784-4F25-AC04-C6A591D7AAAB}" srcOrd="2" destOrd="0" presId="urn:microsoft.com/office/officeart/2005/8/layout/hierarchy4"/>
    <dgm:cxn modelId="{27EE936A-BF72-4C1E-BD77-D4DECB52F00A}" type="presParOf" srcId="{F4B9A350-D784-4F25-AC04-C6A591D7AAAB}" destId="{A11800DC-AC36-4CC9-A1D7-D5C242B1946F}" srcOrd="0" destOrd="0" presId="urn:microsoft.com/office/officeart/2005/8/layout/hierarchy4"/>
    <dgm:cxn modelId="{49ABEE6B-0BC3-47C9-8B55-620E26219606}" type="presParOf" srcId="{F4B9A350-D784-4F25-AC04-C6A591D7AAAB}" destId="{0E350FB8-8D0B-4245-9C8E-4E42DB97EB92}" srcOrd="1" destOrd="0" presId="urn:microsoft.com/office/officeart/2005/8/layout/hierarchy4"/>
    <dgm:cxn modelId="{7414E491-559F-4CF5-8DED-AECC9628D0C6}" type="presParOf" srcId="{F4B9A350-D784-4F25-AC04-C6A591D7AAAB}" destId="{1F5FE2C3-D571-4ACD-9620-2A09790C0356}" srcOrd="2" destOrd="0" presId="urn:microsoft.com/office/officeart/2005/8/layout/hierarchy4"/>
    <dgm:cxn modelId="{3DAA3308-B0B5-4E03-9584-D199F1BB0352}" type="presParOf" srcId="{1F5FE2C3-D571-4ACD-9620-2A09790C0356}" destId="{5849848C-4CE2-4E60-BA1E-45D89CF6BFD8}" srcOrd="0" destOrd="0" presId="urn:microsoft.com/office/officeart/2005/8/layout/hierarchy4"/>
    <dgm:cxn modelId="{024C6BD9-B1A0-432F-A03F-B92EBC5263F1}" type="presParOf" srcId="{5849848C-4CE2-4E60-BA1E-45D89CF6BFD8}" destId="{BCCE5E13-5C85-46C9-B691-C5E11A611E1E}" srcOrd="0" destOrd="0" presId="urn:microsoft.com/office/officeart/2005/8/layout/hierarchy4"/>
    <dgm:cxn modelId="{082E2BA7-D61D-4937-8FED-409D4EB813CC}" type="presParOf" srcId="{5849848C-4CE2-4E60-BA1E-45D89CF6BFD8}" destId="{8C0411A6-69A7-47F8-A5D6-A17E50B8509F}" srcOrd="1" destOrd="0" presId="urn:microsoft.com/office/officeart/2005/8/layout/hierarchy4"/>
    <dgm:cxn modelId="{A4E7A300-A031-42BB-8255-F9D78435C595}" type="presParOf" srcId="{6CFDDBDD-4F6E-4075-B072-8CB0FA8E3C1D}" destId="{8D0C6930-4844-4BF5-8DB3-9A96047A478F}" srcOrd="1" destOrd="0" presId="urn:microsoft.com/office/officeart/2005/8/layout/hierarchy4"/>
    <dgm:cxn modelId="{2EED26D4-D16A-466A-B3D3-6270A5CC75C3}" type="presParOf" srcId="{6CFDDBDD-4F6E-4075-B072-8CB0FA8E3C1D}" destId="{D5506CDB-BB9C-4B8B-A44E-0F11D110D8AC}" srcOrd="2" destOrd="0" presId="urn:microsoft.com/office/officeart/2005/8/layout/hierarchy4"/>
    <dgm:cxn modelId="{46077DAB-85DF-4C7C-A98F-C5227496FAA9}" type="presParOf" srcId="{D5506CDB-BB9C-4B8B-A44E-0F11D110D8AC}" destId="{D647A482-56B0-48D9-8BD8-CDB7579E0562}" srcOrd="0" destOrd="0" presId="urn:microsoft.com/office/officeart/2005/8/layout/hierarchy4"/>
    <dgm:cxn modelId="{43AA8DD5-D985-4D1F-A873-9037AA8A0989}" type="presParOf" srcId="{D5506CDB-BB9C-4B8B-A44E-0F11D110D8AC}" destId="{9CB0D887-CE55-45D2-9897-19E9B72E5D6C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2EA1F7-EC26-4D15-84E2-76A501312E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4A36A-9519-4EED-BFFF-7A1408FBB53E}">
      <dgm:prSet phldrT="[Текст]"/>
      <dgm:spPr>
        <a:solidFill>
          <a:srgbClr val="336600"/>
        </a:solidFill>
        <a:ln w="34925">
          <a:solidFill>
            <a:schemeClr val="tx1"/>
          </a:solidFill>
        </a:ln>
      </dgm:spPr>
      <dgm:t>
        <a:bodyPr/>
        <a:lstStyle/>
        <a:p>
          <a:r>
            <a:rPr lang="ru-RU" b="1" i="1" dirty="0" smtClean="0">
              <a:latin typeface="Arial Black" pitchFamily="34" charset="0"/>
            </a:rPr>
            <a:t>7 </a:t>
          </a:r>
          <a:r>
            <a:rPr lang="ru-RU" b="1" i="1" dirty="0" err="1" smtClean="0">
              <a:latin typeface="Arial Black" pitchFamily="34" charset="0"/>
            </a:rPr>
            <a:t>грудня</a:t>
          </a:r>
          <a:r>
            <a:rPr lang="ru-RU" b="1" i="1" dirty="0" smtClean="0">
              <a:latin typeface="Arial Black" pitchFamily="34" charset="0"/>
            </a:rPr>
            <a:t> 2010 року </a:t>
          </a:r>
          <a:r>
            <a:rPr lang="ru-RU" dirty="0" smtClean="0">
              <a:latin typeface="Arial Black" pitchFamily="34" charset="0"/>
            </a:rPr>
            <a:t>ВООЗ </a:t>
          </a:r>
          <a:r>
            <a:rPr lang="ru-RU" dirty="0" err="1" smtClean="0">
              <a:latin typeface="Arial Black" pitchFamily="34" charset="0"/>
            </a:rPr>
            <a:t>повідомила</a:t>
          </a:r>
          <a:r>
            <a:rPr lang="ru-RU" dirty="0" smtClean="0">
              <a:latin typeface="Arial Black" pitchFamily="34" charset="0"/>
            </a:rPr>
            <a:t> про 179 смертей та 476 </a:t>
          </a:r>
          <a:r>
            <a:rPr lang="ru-RU" dirty="0" err="1" smtClean="0">
              <a:latin typeface="Arial Black" pitchFamily="34" charset="0"/>
            </a:rPr>
            <a:t>паралізованих</a:t>
          </a:r>
          <a:r>
            <a:rPr lang="ru-RU" dirty="0" smtClean="0">
              <a:latin typeface="Arial Black" pitchFamily="34" charset="0"/>
            </a:rPr>
            <a:t> у Конго </a:t>
          </a:r>
          <a:r>
            <a:rPr lang="ru-RU" dirty="0" err="1" smtClean="0">
              <a:latin typeface="Arial Black" pitchFamily="34" charset="0"/>
            </a:rPr>
            <a:t>внаслідк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вірусу</a:t>
          </a:r>
          <a:r>
            <a:rPr lang="ru-RU" dirty="0" smtClean="0">
              <a:latin typeface="Arial Black" pitchFamily="34" charset="0"/>
            </a:rPr>
            <a:t> типу </a:t>
          </a:r>
          <a:r>
            <a:rPr lang="en-US" dirty="0" smtClean="0">
              <a:latin typeface="Arial Black" pitchFamily="34" charset="0"/>
            </a:rPr>
            <a:t>I</a:t>
          </a:r>
          <a:r>
            <a:rPr lang="uk-UA" dirty="0" smtClean="0">
              <a:latin typeface="Arial Black" pitchFamily="34" charset="0"/>
            </a:rPr>
            <a:t>.</a:t>
          </a:r>
          <a:endParaRPr lang="ru-RU" dirty="0">
            <a:latin typeface="Arial Black" pitchFamily="34" charset="0"/>
          </a:endParaRPr>
        </a:p>
      </dgm:t>
    </dgm:pt>
    <dgm:pt modelId="{B3376B20-147B-446A-8C59-B2C372416B5A}" type="parTrans" cxnId="{E7923355-B9C0-48F5-BEC8-339EE1123569}">
      <dgm:prSet/>
      <dgm:spPr/>
      <dgm:t>
        <a:bodyPr/>
        <a:lstStyle/>
        <a:p>
          <a:endParaRPr lang="ru-RU"/>
        </a:p>
      </dgm:t>
    </dgm:pt>
    <dgm:pt modelId="{F24CDD21-4E8B-4198-BF1E-D761A6E73685}" type="sibTrans" cxnId="{E7923355-B9C0-48F5-BEC8-339EE1123569}">
      <dgm:prSet/>
      <dgm:spPr/>
      <dgm:t>
        <a:bodyPr/>
        <a:lstStyle/>
        <a:p>
          <a:endParaRPr lang="ru-RU"/>
        </a:p>
      </dgm:t>
    </dgm:pt>
    <dgm:pt modelId="{0A797431-2E58-4B61-B632-338101CF16D6}">
      <dgm:prSet phldrT="[Текст]"/>
      <dgm:spPr>
        <a:solidFill>
          <a:srgbClr val="FFCC66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  <a:latin typeface="Arial Black" pitchFamily="34" charset="0"/>
            </a:rPr>
            <a:t>2011 року </a:t>
          </a:r>
          <a:r>
            <a:rPr lang="ru-RU" dirty="0" err="1" smtClean="0">
              <a:solidFill>
                <a:schemeClr val="tx1"/>
              </a:solidFill>
              <a:effectLst/>
              <a:latin typeface="Arial Black" pitchFamily="34" charset="0"/>
            </a:rPr>
            <a:t>було</a:t>
          </a:r>
          <a:r>
            <a:rPr lang="ru-RU" dirty="0" smtClean="0">
              <a:solidFill>
                <a:schemeClr val="tx1"/>
              </a:solidFill>
              <a:effectLst/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effectLst/>
              <a:latin typeface="Arial Black" pitchFamily="34" charset="0"/>
            </a:rPr>
            <a:t>зафікосвано</a:t>
          </a:r>
          <a:r>
            <a:rPr lang="ru-RU" dirty="0" smtClean="0">
              <a:solidFill>
                <a:schemeClr val="tx1"/>
              </a:solidFill>
              <a:effectLst/>
              <a:latin typeface="Arial Black" pitchFamily="34" charset="0"/>
            </a:rPr>
            <a:t> десятки </a:t>
          </a:r>
          <a:r>
            <a:rPr lang="ru-RU" dirty="0" err="1" smtClean="0">
              <a:solidFill>
                <a:schemeClr val="tx1"/>
              </a:solidFill>
              <a:effectLst/>
              <a:latin typeface="Arial Black" pitchFamily="34" charset="0"/>
            </a:rPr>
            <a:t>випадків</a:t>
          </a:r>
          <a:r>
            <a:rPr lang="ru-RU" dirty="0" smtClean="0">
              <a:solidFill>
                <a:schemeClr val="tx1"/>
              </a:solidFill>
              <a:effectLst/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effectLst/>
              <a:latin typeface="Arial Black" pitchFamily="34" charset="0"/>
            </a:rPr>
            <a:t>хвороби</a:t>
          </a:r>
          <a:r>
            <a:rPr lang="ru-RU" dirty="0" smtClean="0">
              <a:solidFill>
                <a:schemeClr val="tx1"/>
              </a:solidFill>
              <a:effectLst/>
              <a:latin typeface="Arial Black" pitchFamily="34" charset="0"/>
            </a:rPr>
            <a:t> в </a:t>
          </a:r>
          <a:r>
            <a:rPr lang="ru-RU" dirty="0" err="1" smtClean="0">
              <a:solidFill>
                <a:schemeClr val="tx1"/>
              </a:solidFill>
              <a:effectLst/>
              <a:latin typeface="Arial Black" pitchFamily="34" charset="0"/>
            </a:rPr>
            <a:t>Пакистані</a:t>
          </a:r>
          <a:r>
            <a:rPr lang="ru-RU" dirty="0" smtClean="0">
              <a:solidFill>
                <a:schemeClr val="tx1"/>
              </a:solidFill>
              <a:effectLst/>
              <a:latin typeface="Arial Black" pitchFamily="34" charset="0"/>
            </a:rPr>
            <a:t>. </a:t>
          </a:r>
          <a:endParaRPr lang="ru-RU" dirty="0">
            <a:solidFill>
              <a:schemeClr val="tx1"/>
            </a:solidFill>
            <a:effectLst/>
            <a:latin typeface="Arial Black" pitchFamily="34" charset="0"/>
          </a:endParaRPr>
        </a:p>
      </dgm:t>
    </dgm:pt>
    <dgm:pt modelId="{BBDAD123-E440-4EF8-B743-38B93D6B3F59}" type="parTrans" cxnId="{429BD77C-45A9-4381-BA9E-6D0B2936EFC5}">
      <dgm:prSet/>
      <dgm:spPr/>
      <dgm:t>
        <a:bodyPr/>
        <a:lstStyle/>
        <a:p>
          <a:endParaRPr lang="ru-RU"/>
        </a:p>
      </dgm:t>
    </dgm:pt>
    <dgm:pt modelId="{30FF9FE4-2AB3-45D9-BE72-7F021D0146BC}" type="sibTrans" cxnId="{429BD77C-45A9-4381-BA9E-6D0B2936EFC5}">
      <dgm:prSet/>
      <dgm:spPr/>
      <dgm:t>
        <a:bodyPr/>
        <a:lstStyle/>
        <a:p>
          <a:endParaRPr lang="ru-RU"/>
        </a:p>
      </dgm:t>
    </dgm:pt>
    <dgm:pt modelId="{08E3030E-1282-4675-9B7A-A2117FD777FA}">
      <dgm:prSet/>
      <dgm:spPr>
        <a:solidFill>
          <a:srgbClr val="800F06"/>
        </a:solidFill>
        <a:ln w="34925">
          <a:solidFill>
            <a:schemeClr val="tx1"/>
          </a:solidFill>
        </a:ln>
      </dgm:spPr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2006 року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поліомієліт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було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зафіксовано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на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півночі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Нігерії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з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Таджикистану в 2010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році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до 29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червня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було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зареєстровано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більше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643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випадків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хвороби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, що становило 75%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всіх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випадків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захворювання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у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світі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. </a:t>
          </a:r>
        </a:p>
      </dgm:t>
    </dgm:pt>
    <dgm:pt modelId="{82F05E72-F87E-44CC-A5AC-AD3624456A70}" type="parTrans" cxnId="{6ABDBA31-6DAD-4C44-8F40-657103C576C8}">
      <dgm:prSet/>
      <dgm:spPr/>
      <dgm:t>
        <a:bodyPr/>
        <a:lstStyle/>
        <a:p>
          <a:endParaRPr lang="ru-RU"/>
        </a:p>
      </dgm:t>
    </dgm:pt>
    <dgm:pt modelId="{915DC959-E258-4ABB-829F-5E6B45EB1498}" type="sibTrans" cxnId="{6ABDBA31-6DAD-4C44-8F40-657103C576C8}">
      <dgm:prSet/>
      <dgm:spPr/>
      <dgm:t>
        <a:bodyPr/>
        <a:lstStyle/>
        <a:p>
          <a:endParaRPr lang="ru-RU"/>
        </a:p>
      </dgm:t>
    </dgm:pt>
    <dgm:pt modelId="{0252709F-8924-4C80-A7CD-17EE6D544FC4}" type="pres">
      <dgm:prSet presAssocID="{2F2EA1F7-EC26-4D15-84E2-76A501312E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CEDA1C-F64A-40BD-B753-C8EF9AF58D57}" type="pres">
      <dgm:prSet presAssocID="{08E3030E-1282-4675-9B7A-A2117FD777FA}" presName="node" presStyleLbl="node1" presStyleIdx="0" presStyleCnt="3" custScaleX="141665" custScaleY="207265" custLinFactNeighborX="-9780" custLinFactNeighborY="-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ABA1F-C9C0-4C66-AF97-F2AC8CEED7D2}" type="pres">
      <dgm:prSet presAssocID="{915DC959-E258-4ABB-829F-5E6B45EB1498}" presName="sibTrans" presStyleCnt="0"/>
      <dgm:spPr/>
    </dgm:pt>
    <dgm:pt modelId="{C2E3207D-D5B8-4072-9948-6F48B2CBB32F}" type="pres">
      <dgm:prSet presAssocID="{5144A36A-9519-4EED-BFFF-7A1408FBB53E}" presName="node" presStyleLbl="node1" presStyleIdx="1" presStyleCnt="3" custLinFactY="62783" custLinFactNeighborX="-759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D6BDC-B097-4EDB-8694-6683705F1157}" type="pres">
      <dgm:prSet presAssocID="{F24CDD21-4E8B-4198-BF1E-D761A6E73685}" presName="sibTrans" presStyleCnt="0"/>
      <dgm:spPr/>
    </dgm:pt>
    <dgm:pt modelId="{C1CB1558-3516-436D-B5BC-3B1B718FE6F4}" type="pres">
      <dgm:prSet presAssocID="{0A797431-2E58-4B61-B632-338101CF16D6}" presName="node" presStyleLbl="node1" presStyleIdx="2" presStyleCnt="3" custLinFactY="-44270" custLinFactNeighborX="716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12C96-9C2B-466D-8760-5793F1789E52}" type="presOf" srcId="{0A797431-2E58-4B61-B632-338101CF16D6}" destId="{C1CB1558-3516-436D-B5BC-3B1B718FE6F4}" srcOrd="0" destOrd="0" presId="urn:microsoft.com/office/officeart/2005/8/layout/default"/>
    <dgm:cxn modelId="{A92C35AD-987E-41EA-BE49-07F3175C207F}" type="presOf" srcId="{2F2EA1F7-EC26-4D15-84E2-76A501312E07}" destId="{0252709F-8924-4C80-A7CD-17EE6D544FC4}" srcOrd="0" destOrd="0" presId="urn:microsoft.com/office/officeart/2005/8/layout/default"/>
    <dgm:cxn modelId="{9125A4AA-4A86-42CD-B156-FFE79315EA34}" type="presOf" srcId="{5144A36A-9519-4EED-BFFF-7A1408FBB53E}" destId="{C2E3207D-D5B8-4072-9948-6F48B2CBB32F}" srcOrd="0" destOrd="0" presId="urn:microsoft.com/office/officeart/2005/8/layout/default"/>
    <dgm:cxn modelId="{429BD77C-45A9-4381-BA9E-6D0B2936EFC5}" srcId="{2F2EA1F7-EC26-4D15-84E2-76A501312E07}" destId="{0A797431-2E58-4B61-B632-338101CF16D6}" srcOrd="2" destOrd="0" parTransId="{BBDAD123-E440-4EF8-B743-38B93D6B3F59}" sibTransId="{30FF9FE4-2AB3-45D9-BE72-7F021D0146BC}"/>
    <dgm:cxn modelId="{C0A3DA2E-74F7-498B-B948-8CDD91499D77}" type="presOf" srcId="{08E3030E-1282-4675-9B7A-A2117FD777FA}" destId="{30CEDA1C-F64A-40BD-B753-C8EF9AF58D57}" srcOrd="0" destOrd="0" presId="urn:microsoft.com/office/officeart/2005/8/layout/default"/>
    <dgm:cxn modelId="{E7923355-B9C0-48F5-BEC8-339EE1123569}" srcId="{2F2EA1F7-EC26-4D15-84E2-76A501312E07}" destId="{5144A36A-9519-4EED-BFFF-7A1408FBB53E}" srcOrd="1" destOrd="0" parTransId="{B3376B20-147B-446A-8C59-B2C372416B5A}" sibTransId="{F24CDD21-4E8B-4198-BF1E-D761A6E73685}"/>
    <dgm:cxn modelId="{6ABDBA31-6DAD-4C44-8F40-657103C576C8}" srcId="{2F2EA1F7-EC26-4D15-84E2-76A501312E07}" destId="{08E3030E-1282-4675-9B7A-A2117FD777FA}" srcOrd="0" destOrd="0" parTransId="{82F05E72-F87E-44CC-A5AC-AD3624456A70}" sibTransId="{915DC959-E258-4ABB-829F-5E6B45EB1498}"/>
    <dgm:cxn modelId="{ABD568AA-7605-4494-B852-9E10CD21C5D6}" type="presParOf" srcId="{0252709F-8924-4C80-A7CD-17EE6D544FC4}" destId="{30CEDA1C-F64A-40BD-B753-C8EF9AF58D57}" srcOrd="0" destOrd="0" presId="urn:microsoft.com/office/officeart/2005/8/layout/default"/>
    <dgm:cxn modelId="{7B0DD5B6-6D6D-4A38-B981-06BEBB53C281}" type="presParOf" srcId="{0252709F-8924-4C80-A7CD-17EE6D544FC4}" destId="{D21ABA1F-C9C0-4C66-AF97-F2AC8CEED7D2}" srcOrd="1" destOrd="0" presId="urn:microsoft.com/office/officeart/2005/8/layout/default"/>
    <dgm:cxn modelId="{F9AD5486-BC3B-4951-8A88-20F98EFFE643}" type="presParOf" srcId="{0252709F-8924-4C80-A7CD-17EE6D544FC4}" destId="{C2E3207D-D5B8-4072-9948-6F48B2CBB32F}" srcOrd="2" destOrd="0" presId="urn:microsoft.com/office/officeart/2005/8/layout/default"/>
    <dgm:cxn modelId="{743D79E8-37F6-49AD-92DB-A48C1665F9C4}" type="presParOf" srcId="{0252709F-8924-4C80-A7CD-17EE6D544FC4}" destId="{C05D6BDC-B097-4EDB-8694-6683705F1157}" srcOrd="3" destOrd="0" presId="urn:microsoft.com/office/officeart/2005/8/layout/default"/>
    <dgm:cxn modelId="{15F8D570-6B5A-497D-8877-D9A042583DBC}" type="presParOf" srcId="{0252709F-8924-4C80-A7CD-17EE6D544FC4}" destId="{C1CB1558-3516-436D-B5BC-3B1B718FE6F4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Malaria_map.P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latin typeface="Arial Black" pitchFamily="34" charset="0"/>
              </a:rPr>
              <a:t>Найбільші</a:t>
            </a:r>
            <a:r>
              <a:rPr lang="ru-RU" sz="6000" b="1" dirty="0" smtClean="0">
                <a:latin typeface="Arial Black" pitchFamily="34" charset="0"/>
              </a:rPr>
              <a:t> </a:t>
            </a:r>
            <a:r>
              <a:rPr lang="ru-RU" sz="6000" b="1" dirty="0" err="1" smtClean="0">
                <a:latin typeface="Arial Black" pitchFamily="34" charset="0"/>
              </a:rPr>
              <a:t>епідемії</a:t>
            </a:r>
            <a:r>
              <a:rPr lang="ru-RU" sz="6000" b="1" dirty="0" smtClean="0">
                <a:latin typeface="Arial Black" pitchFamily="34" charset="0"/>
              </a:rPr>
              <a:t> та </a:t>
            </a:r>
            <a:r>
              <a:rPr lang="ru-RU" sz="6000" b="1" dirty="0" err="1" smtClean="0">
                <a:latin typeface="Arial Black" pitchFamily="34" charset="0"/>
              </a:rPr>
              <a:t>пандемії</a:t>
            </a:r>
            <a:r>
              <a:rPr lang="ru-RU" sz="6000" b="1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Холера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6143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Холе́ра</a:t>
            </a:r>
            <a:r>
              <a:rPr lang="vi-V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— антропонозне інфекційне захворювання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  <a:r>
              <a:rPr lang="vi-V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викликане холерними вібріонами, їхніми токсинами, що проникають через рот у травний тракт здорової сприйнятливої людини, супроводжуване зневодненням організму.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lum contrast="45000"/>
          </a:blip>
          <a:srcRect/>
          <a:stretch>
            <a:fillRect/>
          </a:stretch>
        </p:blipFill>
        <p:spPr bwMode="auto">
          <a:xfrm>
            <a:off x="5643570" y="2714620"/>
            <a:ext cx="2857500" cy="2238375"/>
          </a:xfrm>
          <a:prstGeom prst="roundRect">
            <a:avLst>
              <a:gd name="adj" fmla="val 2298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786446" y="5143512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Холерний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вібріон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786190"/>
            <a:ext cx="4572000" cy="28007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хворобу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викликає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холерний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вібріон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заражає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питну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воду. Перша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епідемія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розпочалась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Калькутті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сягнула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масштабів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пандемії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розповсюдившись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Індії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англійських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військових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(Калькутта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той час столицею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британської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корони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Індії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сягнули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тис.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загиблих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невідома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 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Відтоді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спалахів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епідемії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холери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останній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датується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1961 роком. За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ВООЗ, у 1999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холери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загинули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тис. людей.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714620"/>
            <a:ext cx="4029277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Натуральна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віспа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04" y="1000108"/>
          <a:ext cx="4762500" cy="4396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51260"/>
                <a:gridCol w="933140"/>
                <a:gridCol w="2678100"/>
              </a:tblGrid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1122 р. до н.е.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</a:t>
                      </a:r>
                      <a:r>
                        <a:rPr lang="ru-RU" sz="1200" b="1" dirty="0" err="1"/>
                        <a:t>Віспа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</a:t>
                      </a:r>
                      <a:r>
                        <a:rPr lang="ru-RU" sz="1200" b="1" dirty="0" err="1"/>
                        <a:t>Уперше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згадується</a:t>
                      </a:r>
                      <a:r>
                        <a:rPr lang="ru-RU" sz="1200" b="1" dirty="0"/>
                        <a:t> в </a:t>
                      </a:r>
                      <a:r>
                        <a:rPr lang="ru-RU" sz="1200" b="1" dirty="0" err="1"/>
                        <a:t>давньокитайських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джерелах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5429264"/>
            <a:ext cx="864399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b="1" dirty="0" smtClean="0"/>
              <a:t>Ві́спа — </a:t>
            </a:r>
            <a:r>
              <a:rPr lang="vi-VN" sz="1400" b="1" i="1" dirty="0" smtClean="0"/>
              <a:t>вірусне захворювання, збудник віспи — складний вірус, він має власну ДНК, розмножується в цитоплазмі клітин. В наш час віспа людини ліквідована за допомогою вакцинації.</a:t>
            </a:r>
          </a:p>
          <a:p>
            <a:r>
              <a:rPr lang="vi-VN" sz="1200" b="1" i="1" dirty="0" smtClean="0"/>
              <a:t>У наш час натуральна віспа у світі ліквідована. Однак існує можливість внутрішньолабораторного зараження при проведенні наукових досліджень з подальшим розповсюдженням хвороби.</a:t>
            </a:r>
          </a:p>
          <a:p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571612"/>
          <a:ext cx="4762500" cy="86029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51260"/>
                <a:gridCol w="933140"/>
                <a:gridCol w="2678100"/>
              </a:tblGrid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1492 р.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</a:t>
                      </a:r>
                      <a:r>
                        <a:rPr lang="ru-RU" sz="1200" b="1" dirty="0" err="1"/>
                        <a:t>Віспа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Колумб </a:t>
                      </a:r>
                      <a:r>
                        <a:rPr lang="ru-RU" sz="1200" b="1" dirty="0" err="1"/>
                        <a:t>висадився</a:t>
                      </a:r>
                      <a:r>
                        <a:rPr lang="ru-RU" sz="1200" b="1" dirty="0"/>
                        <a:t> в </a:t>
                      </a:r>
                      <a:r>
                        <a:rPr lang="ru-RU" sz="1200" b="1" dirty="0" err="1"/>
                        <a:t>Америці</a:t>
                      </a:r>
                      <a:r>
                        <a:rPr lang="ru-RU" sz="1200" b="1" dirty="0"/>
                        <a:t>. </a:t>
                      </a:r>
                      <a:r>
                        <a:rPr lang="ru-RU" sz="1200" b="1" dirty="0" err="1"/>
                        <a:t>Декілька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мільйонів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індіанців</a:t>
                      </a:r>
                      <a:r>
                        <a:rPr lang="ru-RU" sz="1200" b="1" dirty="0"/>
                        <a:t> померли </a:t>
                      </a:r>
                      <a:r>
                        <a:rPr lang="ru-RU" sz="1200" b="1" dirty="0" err="1"/>
                        <a:t>від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епідемій</a:t>
                      </a:r>
                      <a:r>
                        <a:rPr lang="ru-RU" sz="1200" b="1" dirty="0"/>
                        <a:t> хвороб, </a:t>
                      </a:r>
                      <a:r>
                        <a:rPr lang="ru-RU" sz="1200" b="1" dirty="0" err="1"/>
                        <a:t>завезених</a:t>
                      </a:r>
                      <a:r>
                        <a:rPr lang="ru-RU" sz="1200" b="1" dirty="0"/>
                        <a:t> у </a:t>
                      </a:r>
                      <a:r>
                        <a:rPr lang="ru-RU" sz="1200" b="1" dirty="0" err="1"/>
                        <a:t>Новий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Світ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європейцями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2" y="2500306"/>
          <a:ext cx="4762500" cy="107061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51260"/>
                <a:gridCol w="933140"/>
                <a:gridCol w="2678100"/>
              </a:tblGrid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1788 р.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 </a:t>
                      </a:r>
                      <a:r>
                        <a:rPr lang="ru-RU" sz="1200" b="1" dirty="0" err="1"/>
                        <a:t>Віспа</a:t>
                      </a:r>
                      <a:r>
                        <a:rPr lang="ru-RU" sz="1200" b="1" dirty="0"/>
                        <a:t>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</a:t>
                      </a:r>
                      <a:r>
                        <a:rPr lang="ru-RU" sz="1200" b="1" dirty="0" err="1"/>
                        <a:t>Англійський</a:t>
                      </a:r>
                      <a:r>
                        <a:rPr lang="ru-RU" sz="1200" b="1" dirty="0"/>
                        <a:t> флот, </a:t>
                      </a:r>
                      <a:r>
                        <a:rPr lang="ru-RU" sz="1200" b="1" dirty="0" err="1"/>
                        <a:t>доставляючи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арештованих</a:t>
                      </a:r>
                      <a:r>
                        <a:rPr lang="ru-RU" sz="1200" b="1" dirty="0"/>
                        <a:t> в </a:t>
                      </a:r>
                      <a:r>
                        <a:rPr lang="ru-RU" sz="1200" b="1" dirty="0" err="1"/>
                        <a:t>Австралію</a:t>
                      </a:r>
                      <a:r>
                        <a:rPr lang="ru-RU" sz="1200" b="1" dirty="0"/>
                        <a:t>, завозить </a:t>
                      </a:r>
                      <a:r>
                        <a:rPr lang="ru-RU" sz="1200" b="1" dirty="0" err="1"/>
                        <a:t>туди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віспу</a:t>
                      </a:r>
                      <a:r>
                        <a:rPr lang="ru-RU" sz="1200" b="1" dirty="0"/>
                        <a:t>. В </a:t>
                      </a:r>
                      <a:r>
                        <a:rPr lang="ru-RU" sz="1200" b="1" dirty="0" err="1"/>
                        <a:t>результаті</a:t>
                      </a:r>
                      <a:r>
                        <a:rPr lang="ru-RU" sz="1200" b="1" dirty="0"/>
                        <a:t> смерть </a:t>
                      </a:r>
                      <a:r>
                        <a:rPr lang="ru-RU" sz="1200" b="1" dirty="0" err="1"/>
                        <a:t>наздогнала</a:t>
                      </a:r>
                      <a:r>
                        <a:rPr lang="ru-RU" sz="1200" b="1" dirty="0"/>
                        <a:t> кожного </a:t>
                      </a:r>
                      <a:r>
                        <a:rPr lang="ru-RU" sz="1200" b="1" dirty="0" err="1"/>
                        <a:t>третього</a:t>
                      </a:r>
                      <a:r>
                        <a:rPr lang="ru-RU" sz="1200" b="1" dirty="0"/>
                        <a:t> аборигена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3714752"/>
          <a:ext cx="4762500" cy="86029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51260"/>
                <a:gridCol w="933140"/>
                <a:gridCol w="2678100"/>
              </a:tblGrid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1967 р.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/>
                        <a:t> Віспа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На </a:t>
                      </a:r>
                      <a:r>
                        <a:rPr lang="ru-RU" sz="1200" b="1" dirty="0" err="1"/>
                        <a:t>земній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кулі</a:t>
                      </a:r>
                      <a:r>
                        <a:rPr lang="ru-RU" sz="1200" b="1" dirty="0"/>
                        <a:t> – </a:t>
                      </a:r>
                      <a:r>
                        <a:rPr lang="ru-RU" sz="1200" b="1" dirty="0" err="1"/>
                        <a:t>близько</a:t>
                      </a:r>
                      <a:r>
                        <a:rPr lang="ru-RU" sz="1200" b="1" dirty="0"/>
                        <a:t> 10 </a:t>
                      </a:r>
                      <a:r>
                        <a:rPr lang="ru-RU" sz="1200" b="1" dirty="0" err="1"/>
                        <a:t>мільйонів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хворих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і</a:t>
                      </a:r>
                      <a:r>
                        <a:rPr lang="ru-RU" sz="1200" b="1" dirty="0"/>
                        <a:t> два </a:t>
                      </a:r>
                      <a:r>
                        <a:rPr lang="ru-RU" sz="1200" b="1" dirty="0" err="1"/>
                        <a:t>мільйони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померлих</a:t>
                      </a:r>
                      <a:r>
                        <a:rPr lang="ru-RU" sz="1200" b="1" dirty="0"/>
                        <a:t>. ВООЗ </a:t>
                      </a:r>
                      <a:r>
                        <a:rPr lang="ru-RU" sz="1200" b="1" dirty="0" err="1"/>
                        <a:t>починає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великомасштабну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акцію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вакцинації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480" y="4643446"/>
          <a:ext cx="4762500" cy="4396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51260"/>
                <a:gridCol w="933140"/>
                <a:gridCol w="2678100"/>
              </a:tblGrid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1977 р.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 </a:t>
                      </a:r>
                      <a:r>
                        <a:rPr lang="ru-RU" sz="1200" b="1" dirty="0" err="1"/>
                        <a:t>Віспа</a:t>
                      </a:r>
                      <a:r>
                        <a:rPr lang="ru-RU" sz="1200" b="1" dirty="0"/>
                        <a:t>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 У </a:t>
                      </a:r>
                      <a:r>
                        <a:rPr lang="ru-RU" sz="1200" b="1" dirty="0" err="1"/>
                        <a:t>Сомалі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відзначені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останні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у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світі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хворі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віспою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9525" marB="9525" anchor="ctr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714752"/>
            <a:ext cx="2247900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676400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8576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Епідемії одна із найважливіших 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проблем людства, і тільки спільними зусиллями ми зможемо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розв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’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язати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їх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22093">
            <a:off x="1357290" y="714356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7753">
            <a:off x="5429256" y="857232"/>
            <a:ext cx="2333625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52" y="500042"/>
            <a:ext cx="3929090" cy="2554545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Епідемія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-рівень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захворюваності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що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значно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перевищує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звичайний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виникає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там, де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раніше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хвороби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було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Епідемії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притаманне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розповсюдження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межах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однієї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популяції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наприклад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населення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країни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429000"/>
            <a:ext cx="4357718" cy="313932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Пандемія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 —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епідемія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, що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характеризується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поширенням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інфекційного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захворювання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території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усієї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країни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територію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сусідніх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держав, а в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окремих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випадках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країн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світу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Характеризується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відсутністю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імунітету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людства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сироватки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Серед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інфекційних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захворювань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набирали масштабу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пандемії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чума, холера,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грип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14356"/>
            <a:ext cx="2190750" cy="209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14752"/>
            <a:ext cx="2390775" cy="1914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Грип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іспанка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» (1918 – 1919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рр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.)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8592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Найжорстокіша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епідемія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грипу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котра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ймовірно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почалася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Америці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поширилась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решту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континентів</a:t>
            </a:r>
            <a:r>
              <a:rPr lang="ru-RU" b="1" i="1" dirty="0" smtClean="0"/>
              <a:t>.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071810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err="1" smtClean="0"/>
              <a:t>швидкому</a:t>
            </a:r>
            <a:r>
              <a:rPr lang="ru-RU" sz="1600" b="1" u="sng" dirty="0" smtClean="0"/>
              <a:t> </a:t>
            </a:r>
            <a:r>
              <a:rPr lang="ru-RU" sz="1600" b="1" u="sng" dirty="0" err="1" smtClean="0"/>
              <a:t>розповсюдженню</a:t>
            </a:r>
            <a:r>
              <a:rPr lang="ru-RU" sz="1600" b="1" u="sng" dirty="0" smtClean="0"/>
              <a:t> </a:t>
            </a:r>
            <a:r>
              <a:rPr lang="ru-RU" sz="1600" b="1" u="sng" dirty="0" err="1" smtClean="0"/>
              <a:t>сприяла</a:t>
            </a:r>
            <a:r>
              <a:rPr lang="ru-RU" sz="1600" b="1" u="sng" dirty="0" smtClean="0"/>
              <a:t>:</a:t>
            </a:r>
            <a:endParaRPr lang="ru-RU" sz="16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92933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 </a:t>
            </a:r>
            <a:r>
              <a:rPr lang="ru-RU" b="1" dirty="0" err="1" smtClean="0"/>
              <a:t>підрахунками</a:t>
            </a:r>
            <a:r>
              <a:rPr lang="ru-RU" b="1" dirty="0" smtClean="0"/>
              <a:t>, </a:t>
            </a:r>
            <a:r>
              <a:rPr lang="ru-RU" b="1" dirty="0" err="1" smtClean="0"/>
              <a:t>ця</a:t>
            </a:r>
            <a:r>
              <a:rPr lang="ru-RU" b="1" dirty="0" smtClean="0"/>
              <a:t> </a:t>
            </a:r>
            <a:r>
              <a:rPr lang="ru-RU" b="1" dirty="0" err="1" smtClean="0"/>
              <a:t>пошесть</a:t>
            </a:r>
            <a:r>
              <a:rPr lang="ru-RU" b="1" dirty="0" smtClean="0"/>
              <a:t> </a:t>
            </a:r>
            <a:r>
              <a:rPr lang="ru-RU" b="1" dirty="0" err="1" smtClean="0"/>
              <a:t>за</a:t>
            </a:r>
            <a:r>
              <a:rPr lang="ru-RU" b="1" dirty="0" smtClean="0"/>
              <a:t> </a:t>
            </a:r>
            <a:r>
              <a:rPr lang="ru-RU" b="1" dirty="0" err="1" smtClean="0"/>
              <a:t>півроку</a:t>
            </a:r>
            <a:r>
              <a:rPr lang="ru-RU" b="1" dirty="0" smtClean="0"/>
              <a:t> забрала </a:t>
            </a:r>
            <a:r>
              <a:rPr lang="ru-RU" b="1" dirty="0" err="1" smtClean="0"/>
              <a:t>від</a:t>
            </a:r>
            <a:r>
              <a:rPr lang="ru-RU" b="1" dirty="0" smtClean="0"/>
              <a:t> 50 до 100 млн. </a:t>
            </a:r>
            <a:r>
              <a:rPr lang="ru-RU" b="1" dirty="0" err="1" smtClean="0"/>
              <a:t>життів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369949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1142976" y="3214686"/>
          <a:ext cx="3214710" cy="192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ECF5E7-3709-4CFF-88F8-D966EC97F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6CECF5E7-3709-4CFF-88F8-D966EC97F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AD7BD0-A925-44EE-881E-079B89CB0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F2AD7BD0-A925-44EE-881E-079B89CB0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Малярія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027" name="Picture 3" descr="http://bits.wikimedia.org/skins-1.19/common/images/magnify-clip.png">
            <a:hlinkClick r:id="rId3" tooltip="Збільшити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593725"/>
            <a:ext cx="142875" cy="104775"/>
          </a:xfrm>
          <a:prstGeom prst="rect">
            <a:avLst/>
          </a:prstGeom>
          <a:noFill/>
        </p:spPr>
      </p:pic>
      <p:pic>
        <p:nvPicPr>
          <p:cNvPr id="1030" name="Picture 6" descr="http://bits.wikimedia.org/skins-1.19/common/images/magnify-clip.png">
            <a:hlinkClick r:id="rId3" tooltip="Збільшити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593725"/>
            <a:ext cx="142875" cy="1047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000504"/>
            <a:ext cx="2428875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61859">
            <a:off x="5572132" y="1571612"/>
            <a:ext cx="2914650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2285992"/>
            <a:ext cx="2571768" cy="35702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Малярія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щорічно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викликає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близько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350—500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мільйонів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випадків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захворювання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приблизно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1,3-3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мільйонів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смертей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людини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 — як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мінімум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одна смерть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кожні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30 секунд. Африка на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південь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під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Сахари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відповідає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за 85-90%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цих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випадків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,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значна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більшість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яких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відбуваються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дітей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віком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до 5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років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Смертність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, як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очікується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зросте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entury" pitchFamily="18" charset="0"/>
              </a:rPr>
              <a:t>вдвічі</a:t>
            </a:r>
            <a:r>
              <a:rPr lang="ru-RU" sz="1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Book Antiqua" pitchFamily="18" charset="0"/>
              </a:rPr>
              <a:t>протягом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Book Antiqua" pitchFamily="18" charset="0"/>
              </a:rPr>
              <a:t>наступних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 20 </a:t>
            </a:r>
            <a:r>
              <a:rPr lang="ru-RU" sz="1400" dirty="0" err="1" smtClean="0">
                <a:solidFill>
                  <a:schemeClr val="bg1"/>
                </a:solidFill>
                <a:latin typeface="Book Antiqua" pitchFamily="18" charset="0"/>
              </a:rPr>
              <a:t>років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b="1" dirty="0" err="1" smtClean="0">
                <a:latin typeface="Arial Black" pitchFamily="34" charset="0"/>
              </a:rPr>
              <a:t>Сучасні</a:t>
            </a:r>
            <a:r>
              <a:rPr lang="ru-RU" sz="2700" b="1" dirty="0" smtClean="0">
                <a:latin typeface="Arial Black" pitchFamily="34" charset="0"/>
              </a:rPr>
              <a:t> </a:t>
            </a:r>
            <a:r>
              <a:rPr lang="ru-RU" sz="2700" b="1" dirty="0" err="1" smtClean="0">
                <a:latin typeface="Arial Black" pitchFamily="34" charset="0"/>
              </a:rPr>
              <a:t>дані</a:t>
            </a:r>
            <a:r>
              <a:rPr lang="ru-RU" sz="2700" b="1" dirty="0" smtClean="0">
                <a:latin typeface="Arial Black" pitchFamily="34" charset="0"/>
              </a:rPr>
              <a:t> </a:t>
            </a:r>
            <a:r>
              <a:rPr lang="ru-RU" sz="2700" b="1" dirty="0" err="1" smtClean="0">
                <a:latin typeface="Arial Black" pitchFamily="34" charset="0"/>
              </a:rPr>
              <a:t>щодо</a:t>
            </a:r>
            <a:r>
              <a:rPr lang="ru-RU" sz="2700" b="1" dirty="0" smtClean="0">
                <a:latin typeface="Arial Black" pitchFamily="34" charset="0"/>
              </a:rPr>
              <a:t> </a:t>
            </a:r>
            <a:r>
              <a:rPr lang="ru-RU" sz="2700" b="1" dirty="0" err="1" smtClean="0">
                <a:latin typeface="Arial Black" pitchFamily="34" charset="0"/>
              </a:rPr>
              <a:t>малярії</a:t>
            </a:r>
            <a:r>
              <a:rPr lang="ru-RU" sz="2700" b="1" dirty="0" smtClean="0">
                <a:latin typeface="Arial Black" pitchFamily="34" charset="0"/>
              </a:rPr>
              <a:t> </a:t>
            </a:r>
            <a:r>
              <a:rPr lang="ru-RU" sz="2700" b="1" dirty="0" err="1" smtClean="0">
                <a:latin typeface="Arial Black" pitchFamily="34" charset="0"/>
              </a:rPr>
              <a:t>приведені</a:t>
            </a:r>
            <a:r>
              <a:rPr lang="ru-RU" sz="2700" b="1" dirty="0" smtClean="0">
                <a:latin typeface="Arial Black" pitchFamily="34" charset="0"/>
              </a:rPr>
              <a:t> </a:t>
            </a:r>
            <a:r>
              <a:rPr lang="ru-RU" sz="2700" b="1" dirty="0" err="1" smtClean="0">
                <a:latin typeface="Arial Black" pitchFamily="34" charset="0"/>
              </a:rPr>
              <a:t>нижче</a:t>
            </a:r>
            <a:r>
              <a:rPr lang="ru-RU" sz="2700" b="1" dirty="0" smtClean="0">
                <a:latin typeface="Arial Black" pitchFamily="34" charset="0"/>
              </a:rPr>
              <a:t>: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1214422"/>
          <a:ext cx="807249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6CE3DC-5587-4630-BB1B-275332EE3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D66CE3DC-5587-4630-BB1B-275332EE3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304B6A-3213-4338-A85D-16B21A3D0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B304B6A-3213-4338-A85D-16B21A3D0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6F7337-C190-4B19-B319-B5040D4FA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1E6F7337-C190-4B19-B319-B5040D4FA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0AD0C8-3898-4425-AD1A-6D8AF8A2B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2F0AD0C8-3898-4425-AD1A-6D8AF8A2B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1800DC-AC36-4CC9-A1D7-D5C242B1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A11800DC-AC36-4CC9-A1D7-D5C242B1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CE5E13-5C85-46C9-B691-C5E11A611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BCCE5E13-5C85-46C9-B691-C5E11A611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47A482-56B0-48D9-8BD8-CDB7579E0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D647A482-56B0-48D9-8BD8-CDB7579E0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Знищення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комарів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за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допомогою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ДДТ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lum contrast="19000"/>
          </a:blip>
          <a:srcRect/>
          <a:stretch>
            <a:fillRect/>
          </a:stretch>
        </p:blipFill>
        <p:spPr bwMode="auto">
          <a:xfrm>
            <a:off x="1857356" y="2071678"/>
            <a:ext cx="5334000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Поліомієліт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857365"/>
            <a:ext cx="4500594" cy="21852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2800" b="1" i="1" dirty="0" err="1" smtClean="0"/>
              <a:t>Поліомієліт</a:t>
            </a:r>
            <a:r>
              <a:rPr lang="ru-RU" b="1" i="1" dirty="0" smtClean="0"/>
              <a:t>  — дитячий </a:t>
            </a:r>
            <a:r>
              <a:rPr lang="ru-RU" b="1" i="1" dirty="0" err="1" smtClean="0"/>
              <a:t>спинномозковий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параліч</a:t>
            </a:r>
            <a:r>
              <a:rPr lang="ru-RU" b="1" i="1" dirty="0" smtClean="0"/>
              <a:t>, </a:t>
            </a:r>
            <a:r>
              <a:rPr lang="ru-RU" b="1" i="1" dirty="0" err="1" smtClean="0"/>
              <a:t>гостре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вірусне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захворювання</a:t>
            </a:r>
            <a:r>
              <a:rPr lang="ru-RU" b="1" i="1" dirty="0" smtClean="0"/>
              <a:t>, яке </a:t>
            </a:r>
            <a:r>
              <a:rPr lang="ru-RU" b="1" i="1" dirty="0" err="1" smtClean="0"/>
              <a:t>зумовлене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ураженням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сірої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речовини</a:t>
            </a:r>
            <a:r>
              <a:rPr lang="ru-RU" b="1" i="1" dirty="0" smtClean="0"/>
              <a:t> спинного </a:t>
            </a:r>
            <a:r>
              <a:rPr lang="ru-RU" b="1" i="1" dirty="0" err="1" smtClean="0"/>
              <a:t>мозку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поліовірусом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характеризується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переважною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патологією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центральної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нервової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системи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357298"/>
            <a:ext cx="2524143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643570" y="5715016"/>
            <a:ext cx="3071802" cy="7386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Book Antiqua" pitchFamily="18" charset="0"/>
              </a:rPr>
              <a:t>Чоловік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err="1" smtClean="0">
                <a:latin typeface="Book Antiqua" pitchFamily="18" charset="0"/>
              </a:rPr>
              <a:t>з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err="1" smtClean="0">
                <a:latin typeface="Book Antiqua" pitchFamily="18" charset="0"/>
              </a:rPr>
              <a:t>атрофованою</a:t>
            </a:r>
            <a:r>
              <a:rPr lang="ru-RU" sz="1400" b="1" dirty="0" smtClean="0">
                <a:latin typeface="Book Antiqua" pitchFamily="18" charset="0"/>
              </a:rPr>
              <a:t> правою </a:t>
            </a:r>
            <a:r>
              <a:rPr lang="ru-RU" sz="1400" b="1" dirty="0" err="1" smtClean="0">
                <a:latin typeface="Book Antiqua" pitchFamily="18" charset="0"/>
              </a:rPr>
              <a:t>нижньою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err="1" smtClean="0">
                <a:latin typeface="Book Antiqua" pitchFamily="18" charset="0"/>
              </a:rPr>
              <a:t>кінцівкою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err="1" smtClean="0">
                <a:latin typeface="Book Antiqua" pitchFamily="18" charset="0"/>
              </a:rPr>
              <a:t>внаслідок</a:t>
            </a:r>
            <a:r>
              <a:rPr lang="ru-RU" sz="1400" b="1" dirty="0" smtClean="0">
                <a:latin typeface="Book Antiqua" pitchFamily="18" charset="0"/>
              </a:rPr>
              <a:t> перенесенного </a:t>
            </a:r>
            <a:r>
              <a:rPr lang="ru-RU" sz="1400" b="1" dirty="0" err="1" smtClean="0">
                <a:latin typeface="Book Antiqua" pitchFamily="18" charset="0"/>
              </a:rPr>
              <a:t>поліомієліту</a:t>
            </a:r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7207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Book Antiqua" pitchFamily="18" charset="0"/>
              </a:rPr>
              <a:t>2002 року в </a:t>
            </a:r>
            <a:r>
              <a:rPr lang="ru-RU" sz="1600" b="1" dirty="0" err="1" smtClean="0">
                <a:latin typeface="Book Antiqua" pitchFamily="18" charset="0"/>
              </a:rPr>
              <a:t>Нью-Йоркському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університеті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було</a:t>
            </a:r>
            <a:r>
              <a:rPr lang="ru-RU" sz="1600" b="1" dirty="0" smtClean="0">
                <a:latin typeface="Book Antiqua" pitchFamily="18" charset="0"/>
              </a:rPr>
              <a:t> створено перший </a:t>
            </a:r>
            <a:r>
              <a:rPr lang="ru-RU" sz="1600" b="1" dirty="0" err="1" smtClean="0">
                <a:latin typeface="Book Antiqua" pitchFamily="18" charset="0"/>
              </a:rPr>
              <a:t>синтетичний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вірус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поліомієліту</a:t>
            </a:r>
            <a:r>
              <a:rPr lang="ru-RU" sz="1600" b="1" dirty="0" smtClean="0">
                <a:latin typeface="Book Antiqua" pitchFamily="18" charset="0"/>
              </a:rPr>
              <a:t>.</a:t>
            </a:r>
            <a:endParaRPr lang="ru-RU" sz="16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928670"/>
            <a:ext cx="3496872" cy="381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868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На фото </a:t>
            </a:r>
            <a:r>
              <a:rPr lang="ru-RU" dirty="0" err="1" smtClean="0">
                <a:latin typeface="Arial Black" pitchFamily="34" charset="0"/>
              </a:rPr>
              <a:t>зображена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дитина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якій</a:t>
            </a:r>
            <a:r>
              <a:rPr lang="ru-RU" dirty="0" smtClean="0">
                <a:latin typeface="Arial Black" pitchFamily="34" charset="0"/>
              </a:rPr>
              <a:t> проводиться </a:t>
            </a:r>
            <a:r>
              <a:rPr lang="ru-RU" dirty="0" err="1" smtClean="0">
                <a:latin typeface="Arial Black" pitchFamily="34" charset="0"/>
              </a:rPr>
              <a:t>вакцинація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проти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вірусу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поліомієліту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60007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 smtClean="0">
                <a:latin typeface="Impact" pitchFamily="34" charset="0"/>
              </a:rPr>
              <a:t>Недавні</a:t>
            </a:r>
            <a:r>
              <a:rPr lang="ru-RU" sz="4800" dirty="0" smtClean="0">
                <a:latin typeface="Impact" pitchFamily="34" charset="0"/>
              </a:rPr>
              <a:t> </a:t>
            </a:r>
            <a:r>
              <a:rPr lang="ru-RU" sz="4800" dirty="0" err="1" smtClean="0">
                <a:latin typeface="Impact" pitchFamily="34" charset="0"/>
              </a:rPr>
              <a:t>випадки</a:t>
            </a:r>
            <a:r>
              <a:rPr lang="ru-RU" sz="4800" dirty="0" smtClean="0">
                <a:latin typeface="Impact" pitchFamily="34" charset="0"/>
              </a:rPr>
              <a:t> </a:t>
            </a:r>
            <a:r>
              <a:rPr lang="ru-RU" sz="4800" dirty="0" err="1" smtClean="0">
                <a:latin typeface="Impact" pitchFamily="34" charset="0"/>
              </a:rPr>
              <a:t>поліомієліту</a:t>
            </a:r>
            <a:endParaRPr lang="ru-RU" sz="4800" dirty="0" smtClean="0">
              <a:latin typeface="Impact" pitchFamily="34" charset="0"/>
            </a:endParaRPr>
          </a:p>
          <a:p>
            <a:endParaRPr lang="ru-RU" dirty="0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2071670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643446"/>
            <a:ext cx="2438400" cy="1876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1428736"/>
            <a:ext cx="2143140" cy="160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CEDA1C-F64A-40BD-B753-C8EF9AF58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0CEDA1C-F64A-40BD-B753-C8EF9AF58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3207D-D5B8-4072-9948-6F48B2CBB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C2E3207D-D5B8-4072-9948-6F48B2CBB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CB1558-3516-436D-B5BC-3B1B718FE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C1CB1558-3516-436D-B5BC-3B1B718FE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480</Words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Найбільші епідемії та пандемії </vt:lpstr>
      <vt:lpstr>Слайд 2</vt:lpstr>
      <vt:lpstr>Грип «іспанка» (1918 – 1919 рр.) </vt:lpstr>
      <vt:lpstr>Малярія </vt:lpstr>
      <vt:lpstr>Сучасні дані щодо малярії приведені нижче: </vt:lpstr>
      <vt:lpstr>Знищення комарів за допомогою ДДТ</vt:lpstr>
      <vt:lpstr>Поліомієліт</vt:lpstr>
      <vt:lpstr>Слайд 8</vt:lpstr>
      <vt:lpstr>Слайд 9</vt:lpstr>
      <vt:lpstr>Холера </vt:lpstr>
      <vt:lpstr>Натуральна віспа </vt:lpstr>
      <vt:lpstr>Епідемії одна із найважливіших проблем людства, і тільки спільними зусиллями ми зможемо розв’язати  їх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Найбільші епідемії та пандемії в історії людства </dc:title>
  <cp:lastModifiedBy>Admin</cp:lastModifiedBy>
  <cp:revision>25</cp:revision>
  <dcterms:modified xsi:type="dcterms:W3CDTF">2012-05-02T18:52:09Z</dcterms:modified>
</cp:coreProperties>
</file>