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8" r:id="rId4"/>
    <p:sldId id="290" r:id="rId5"/>
    <p:sldId id="282" r:id="rId6"/>
    <p:sldId id="288" r:id="rId7"/>
    <p:sldId id="291" r:id="rId8"/>
    <p:sldId id="283" r:id="rId9"/>
    <p:sldId id="260" r:id="rId10"/>
    <p:sldId id="285" r:id="rId11"/>
    <p:sldId id="281" r:id="rId12"/>
    <p:sldId id="286" r:id="rId13"/>
    <p:sldId id="287" r:id="rId14"/>
    <p:sldId id="259" r:id="rId15"/>
    <p:sldId id="262" r:id="rId16"/>
    <p:sldId id="263" r:id="rId17"/>
    <p:sldId id="257" r:id="rId18"/>
    <p:sldId id="268" r:id="rId19"/>
    <p:sldId id="269" r:id="rId20"/>
    <p:sldId id="272" r:id="rId21"/>
    <p:sldId id="273" r:id="rId22"/>
    <p:sldId id="274" r:id="rId23"/>
    <p:sldId id="277" r:id="rId24"/>
    <p:sldId id="293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7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EB10E-BBE6-4C74-824A-2028BC053328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2D837B9-2702-48A1-8647-DFE32D7DE42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err="1" smtClean="0"/>
            <a:t>Хрящові</a:t>
          </a:r>
          <a:endParaRPr lang="ru-RU" b="1" dirty="0" smtClean="0"/>
        </a:p>
        <a:p>
          <a:pPr>
            <a:lnSpc>
              <a:spcPct val="100000"/>
            </a:lnSpc>
          </a:pPr>
          <a:r>
            <a:rPr lang="ru-RU" b="1" dirty="0" err="1" smtClean="0"/>
            <a:t>риби</a:t>
          </a:r>
          <a:endParaRPr lang="ru-RU" b="1" dirty="0"/>
        </a:p>
      </dgm:t>
    </dgm:pt>
    <dgm:pt modelId="{EFCFA523-38AC-4BD0-8AB8-35C33BA25E38}" type="parTrans" cxnId="{9E4ABED7-435F-4576-AA71-5594E836FCEE}">
      <dgm:prSet/>
      <dgm:spPr/>
      <dgm:t>
        <a:bodyPr/>
        <a:lstStyle/>
        <a:p>
          <a:endParaRPr lang="ru-RU" b="1"/>
        </a:p>
      </dgm:t>
    </dgm:pt>
    <dgm:pt modelId="{FB7425A4-AE3C-407C-ADA8-B8BFD8CF5102}" type="sibTrans" cxnId="{9E4ABED7-435F-4576-AA71-5594E836FCEE}">
      <dgm:prSet/>
      <dgm:spPr/>
      <dgm:t>
        <a:bodyPr/>
        <a:lstStyle/>
        <a:p>
          <a:endParaRPr lang="ru-RU" b="1"/>
        </a:p>
      </dgm:t>
    </dgm:pt>
    <dgm:pt modelId="{77D4E741-3ABA-45F8-9C4F-687D73071569}">
      <dgm:prSet phldrT="[Текст]"/>
      <dgm:spPr/>
      <dgm:t>
        <a:bodyPr/>
        <a:lstStyle/>
        <a:p>
          <a:r>
            <a:rPr lang="ru-RU" b="1" dirty="0" smtClean="0"/>
            <a:t>Ряд</a:t>
          </a:r>
        </a:p>
        <a:p>
          <a:r>
            <a:rPr lang="ru-RU" b="1" dirty="0" err="1" smtClean="0"/>
            <a:t>Акули</a:t>
          </a:r>
          <a:endParaRPr lang="ru-RU" b="1" dirty="0"/>
        </a:p>
      </dgm:t>
    </dgm:pt>
    <dgm:pt modelId="{428B205A-89B5-48F5-AB0B-135FFCA9CD5D}" type="parTrans" cxnId="{EBB586CE-E343-4EB3-AC97-10FCD17D23D0}">
      <dgm:prSet/>
      <dgm:spPr/>
      <dgm:t>
        <a:bodyPr/>
        <a:lstStyle/>
        <a:p>
          <a:endParaRPr lang="ru-RU" b="1"/>
        </a:p>
      </dgm:t>
    </dgm:pt>
    <dgm:pt modelId="{AB5641E3-F661-48EE-9DDE-7599799C047A}" type="sibTrans" cxnId="{EBB586CE-E343-4EB3-AC97-10FCD17D23D0}">
      <dgm:prSet/>
      <dgm:spPr/>
      <dgm:t>
        <a:bodyPr/>
        <a:lstStyle/>
        <a:p>
          <a:endParaRPr lang="ru-RU" b="1"/>
        </a:p>
      </dgm:t>
    </dgm:pt>
    <dgm:pt modelId="{7F83F80A-AF2F-4ECD-AB7C-4A261745FB22}">
      <dgm:prSet phldrT="[Текст]"/>
      <dgm:spPr/>
      <dgm:t>
        <a:bodyPr/>
        <a:lstStyle/>
        <a:p>
          <a:r>
            <a:rPr lang="ru-RU" b="1" dirty="0" smtClean="0"/>
            <a:t>Ряд</a:t>
          </a:r>
        </a:p>
        <a:p>
          <a:r>
            <a:rPr lang="ru-RU" b="1" dirty="0" smtClean="0"/>
            <a:t>Скати</a:t>
          </a:r>
          <a:endParaRPr lang="ru-RU" b="1" dirty="0"/>
        </a:p>
      </dgm:t>
    </dgm:pt>
    <dgm:pt modelId="{E0F5F897-848A-4A96-BD8F-460A8DAC8C8A}" type="parTrans" cxnId="{A00A621A-E26B-449F-9647-CDC3F011501B}">
      <dgm:prSet/>
      <dgm:spPr/>
      <dgm:t>
        <a:bodyPr/>
        <a:lstStyle/>
        <a:p>
          <a:endParaRPr lang="ru-RU" b="1"/>
        </a:p>
      </dgm:t>
    </dgm:pt>
    <dgm:pt modelId="{23A5F189-BBC2-4F5E-84E7-400FAB2D768A}" type="sibTrans" cxnId="{A00A621A-E26B-449F-9647-CDC3F011501B}">
      <dgm:prSet/>
      <dgm:spPr/>
      <dgm:t>
        <a:bodyPr/>
        <a:lstStyle/>
        <a:p>
          <a:endParaRPr lang="ru-RU" b="1"/>
        </a:p>
      </dgm:t>
    </dgm:pt>
    <dgm:pt modelId="{4B3FD03E-8B88-4B5A-815A-1D25A302C78E}" type="pres">
      <dgm:prSet presAssocID="{64EEB10E-BBE6-4C74-824A-2028BC0533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AFC27C-6C51-431D-960E-AB6AC165081B}" type="pres">
      <dgm:prSet presAssocID="{22D837B9-2702-48A1-8647-DFE32D7DE421}" presName="hierRoot1" presStyleCnt="0">
        <dgm:presLayoutVars>
          <dgm:hierBranch val="init"/>
        </dgm:presLayoutVars>
      </dgm:prSet>
      <dgm:spPr/>
    </dgm:pt>
    <dgm:pt modelId="{27AABB86-B4D5-48BF-A0AA-80ECF56C3F5A}" type="pres">
      <dgm:prSet presAssocID="{22D837B9-2702-48A1-8647-DFE32D7DE421}" presName="rootComposite1" presStyleCnt="0"/>
      <dgm:spPr/>
    </dgm:pt>
    <dgm:pt modelId="{8EF27986-417D-4E28-9114-97ADE6D4FD69}" type="pres">
      <dgm:prSet presAssocID="{22D837B9-2702-48A1-8647-DFE32D7DE42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B1A213-09C2-44F7-8F08-357753F72D7C}" type="pres">
      <dgm:prSet presAssocID="{22D837B9-2702-48A1-8647-DFE32D7DE42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5C750F1-9226-45A9-A04B-558AA53BF0A6}" type="pres">
      <dgm:prSet presAssocID="{22D837B9-2702-48A1-8647-DFE32D7DE421}" presName="hierChild2" presStyleCnt="0"/>
      <dgm:spPr/>
    </dgm:pt>
    <dgm:pt modelId="{F607F575-3375-4B2C-9B29-16C7A199B418}" type="pres">
      <dgm:prSet presAssocID="{428B205A-89B5-48F5-AB0B-135FFCA9CD5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3BEF4D8-15D2-46F0-A46D-CF5BAEEB943C}" type="pres">
      <dgm:prSet presAssocID="{77D4E741-3ABA-45F8-9C4F-687D73071569}" presName="hierRoot2" presStyleCnt="0">
        <dgm:presLayoutVars>
          <dgm:hierBranch val="init"/>
        </dgm:presLayoutVars>
      </dgm:prSet>
      <dgm:spPr/>
    </dgm:pt>
    <dgm:pt modelId="{708494D9-5937-4EE6-89E0-63EBD0E1D4DC}" type="pres">
      <dgm:prSet presAssocID="{77D4E741-3ABA-45F8-9C4F-687D73071569}" presName="rootComposite" presStyleCnt="0"/>
      <dgm:spPr/>
    </dgm:pt>
    <dgm:pt modelId="{0CBAD343-8C39-40D2-BD1F-E87F28AC24E4}" type="pres">
      <dgm:prSet presAssocID="{77D4E741-3ABA-45F8-9C4F-687D7307156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10B4E6-BF17-4B77-8CB9-855F2F2714DF}" type="pres">
      <dgm:prSet presAssocID="{77D4E741-3ABA-45F8-9C4F-687D73071569}" presName="rootConnector" presStyleLbl="node2" presStyleIdx="0" presStyleCnt="2"/>
      <dgm:spPr/>
      <dgm:t>
        <a:bodyPr/>
        <a:lstStyle/>
        <a:p>
          <a:endParaRPr lang="ru-RU"/>
        </a:p>
      </dgm:t>
    </dgm:pt>
    <dgm:pt modelId="{E2152D30-0519-48B5-A00E-EC88B36F10ED}" type="pres">
      <dgm:prSet presAssocID="{77D4E741-3ABA-45F8-9C4F-687D73071569}" presName="hierChild4" presStyleCnt="0"/>
      <dgm:spPr/>
    </dgm:pt>
    <dgm:pt modelId="{48B8CC7D-93DC-4834-9728-F82C804DE3B5}" type="pres">
      <dgm:prSet presAssocID="{77D4E741-3ABA-45F8-9C4F-687D73071569}" presName="hierChild5" presStyleCnt="0"/>
      <dgm:spPr/>
    </dgm:pt>
    <dgm:pt modelId="{12377E35-4F63-4DF0-83F3-F0B2A19D87C8}" type="pres">
      <dgm:prSet presAssocID="{E0F5F897-848A-4A96-BD8F-460A8DAC8C8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37A5579-ADBB-4067-9331-DA8B461A04DE}" type="pres">
      <dgm:prSet presAssocID="{7F83F80A-AF2F-4ECD-AB7C-4A261745FB22}" presName="hierRoot2" presStyleCnt="0">
        <dgm:presLayoutVars>
          <dgm:hierBranch val="init"/>
        </dgm:presLayoutVars>
      </dgm:prSet>
      <dgm:spPr/>
    </dgm:pt>
    <dgm:pt modelId="{F942325D-24B9-42D1-B777-B8DC43096B62}" type="pres">
      <dgm:prSet presAssocID="{7F83F80A-AF2F-4ECD-AB7C-4A261745FB22}" presName="rootComposite" presStyleCnt="0"/>
      <dgm:spPr/>
    </dgm:pt>
    <dgm:pt modelId="{93D8426E-0074-4E44-AF88-169A5EAF2E7D}" type="pres">
      <dgm:prSet presAssocID="{7F83F80A-AF2F-4ECD-AB7C-4A261745FB2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F4AAB-9EE2-4D45-AB22-84865C4835EE}" type="pres">
      <dgm:prSet presAssocID="{7F83F80A-AF2F-4ECD-AB7C-4A261745FB22}" presName="rootConnector" presStyleLbl="node2" presStyleIdx="1" presStyleCnt="2"/>
      <dgm:spPr/>
      <dgm:t>
        <a:bodyPr/>
        <a:lstStyle/>
        <a:p>
          <a:endParaRPr lang="ru-RU"/>
        </a:p>
      </dgm:t>
    </dgm:pt>
    <dgm:pt modelId="{3DA52666-2632-47B2-8D00-61FCCEAF5052}" type="pres">
      <dgm:prSet presAssocID="{7F83F80A-AF2F-4ECD-AB7C-4A261745FB22}" presName="hierChild4" presStyleCnt="0"/>
      <dgm:spPr/>
    </dgm:pt>
    <dgm:pt modelId="{5DCA508C-93E5-416D-8E03-3923C845A0D5}" type="pres">
      <dgm:prSet presAssocID="{7F83F80A-AF2F-4ECD-AB7C-4A261745FB22}" presName="hierChild5" presStyleCnt="0"/>
      <dgm:spPr/>
    </dgm:pt>
    <dgm:pt modelId="{DBCF7C6E-4C1D-4D78-8EE9-BC5B6CE9B6D5}" type="pres">
      <dgm:prSet presAssocID="{22D837B9-2702-48A1-8647-DFE32D7DE421}" presName="hierChild3" presStyleCnt="0"/>
      <dgm:spPr/>
    </dgm:pt>
  </dgm:ptLst>
  <dgm:cxnLst>
    <dgm:cxn modelId="{A7A9883F-B527-496B-AAE7-C5E622D4EF23}" type="presOf" srcId="{22D837B9-2702-48A1-8647-DFE32D7DE421}" destId="{1CB1A213-09C2-44F7-8F08-357753F72D7C}" srcOrd="1" destOrd="0" presId="urn:microsoft.com/office/officeart/2005/8/layout/orgChart1"/>
    <dgm:cxn modelId="{1C5E45D0-351F-4D86-B2D6-74F57574407F}" type="presOf" srcId="{64EEB10E-BBE6-4C74-824A-2028BC053328}" destId="{4B3FD03E-8B88-4B5A-815A-1D25A302C78E}" srcOrd="0" destOrd="0" presId="urn:microsoft.com/office/officeart/2005/8/layout/orgChart1"/>
    <dgm:cxn modelId="{8237FE39-8B6F-4246-85D8-0C813BB3571F}" type="presOf" srcId="{428B205A-89B5-48F5-AB0B-135FFCA9CD5D}" destId="{F607F575-3375-4B2C-9B29-16C7A199B418}" srcOrd="0" destOrd="0" presId="urn:microsoft.com/office/officeart/2005/8/layout/orgChart1"/>
    <dgm:cxn modelId="{067911BF-A9B1-4AA6-BDAA-C4815DCAECD2}" type="presOf" srcId="{77D4E741-3ABA-45F8-9C4F-687D73071569}" destId="{CF10B4E6-BF17-4B77-8CB9-855F2F2714DF}" srcOrd="1" destOrd="0" presId="urn:microsoft.com/office/officeart/2005/8/layout/orgChart1"/>
    <dgm:cxn modelId="{A00A621A-E26B-449F-9647-CDC3F011501B}" srcId="{22D837B9-2702-48A1-8647-DFE32D7DE421}" destId="{7F83F80A-AF2F-4ECD-AB7C-4A261745FB22}" srcOrd="1" destOrd="0" parTransId="{E0F5F897-848A-4A96-BD8F-460A8DAC8C8A}" sibTransId="{23A5F189-BBC2-4F5E-84E7-400FAB2D768A}"/>
    <dgm:cxn modelId="{47F19191-77BB-40A7-81F7-93D6A4EFD898}" type="presOf" srcId="{7F83F80A-AF2F-4ECD-AB7C-4A261745FB22}" destId="{B63F4AAB-9EE2-4D45-AB22-84865C4835EE}" srcOrd="1" destOrd="0" presId="urn:microsoft.com/office/officeart/2005/8/layout/orgChart1"/>
    <dgm:cxn modelId="{D0C08FD8-9B07-47BA-BAFD-219964DB9F5F}" type="presOf" srcId="{E0F5F897-848A-4A96-BD8F-460A8DAC8C8A}" destId="{12377E35-4F63-4DF0-83F3-F0B2A19D87C8}" srcOrd="0" destOrd="0" presId="urn:microsoft.com/office/officeart/2005/8/layout/orgChart1"/>
    <dgm:cxn modelId="{9D25E321-5644-408F-920F-39537838D314}" type="presOf" srcId="{77D4E741-3ABA-45F8-9C4F-687D73071569}" destId="{0CBAD343-8C39-40D2-BD1F-E87F28AC24E4}" srcOrd="0" destOrd="0" presId="urn:microsoft.com/office/officeart/2005/8/layout/orgChart1"/>
    <dgm:cxn modelId="{9E4ABED7-435F-4576-AA71-5594E836FCEE}" srcId="{64EEB10E-BBE6-4C74-824A-2028BC053328}" destId="{22D837B9-2702-48A1-8647-DFE32D7DE421}" srcOrd="0" destOrd="0" parTransId="{EFCFA523-38AC-4BD0-8AB8-35C33BA25E38}" sibTransId="{FB7425A4-AE3C-407C-ADA8-B8BFD8CF5102}"/>
    <dgm:cxn modelId="{01706A0E-9F8F-40ED-9264-24ECF73ED159}" type="presOf" srcId="{7F83F80A-AF2F-4ECD-AB7C-4A261745FB22}" destId="{93D8426E-0074-4E44-AF88-169A5EAF2E7D}" srcOrd="0" destOrd="0" presId="urn:microsoft.com/office/officeart/2005/8/layout/orgChart1"/>
    <dgm:cxn modelId="{EBB586CE-E343-4EB3-AC97-10FCD17D23D0}" srcId="{22D837B9-2702-48A1-8647-DFE32D7DE421}" destId="{77D4E741-3ABA-45F8-9C4F-687D73071569}" srcOrd="0" destOrd="0" parTransId="{428B205A-89B5-48F5-AB0B-135FFCA9CD5D}" sibTransId="{AB5641E3-F661-48EE-9DDE-7599799C047A}"/>
    <dgm:cxn modelId="{C28375FB-EB67-4221-8B36-8A84D24F4F28}" type="presOf" srcId="{22D837B9-2702-48A1-8647-DFE32D7DE421}" destId="{8EF27986-417D-4E28-9114-97ADE6D4FD69}" srcOrd="0" destOrd="0" presId="urn:microsoft.com/office/officeart/2005/8/layout/orgChart1"/>
    <dgm:cxn modelId="{58931FDE-2941-4DC2-8FA0-B16975032D60}" type="presParOf" srcId="{4B3FD03E-8B88-4B5A-815A-1D25A302C78E}" destId="{DEAFC27C-6C51-431D-960E-AB6AC165081B}" srcOrd="0" destOrd="0" presId="urn:microsoft.com/office/officeart/2005/8/layout/orgChart1"/>
    <dgm:cxn modelId="{F14B6653-F665-40FC-B9D0-D566AB4BBF07}" type="presParOf" srcId="{DEAFC27C-6C51-431D-960E-AB6AC165081B}" destId="{27AABB86-B4D5-48BF-A0AA-80ECF56C3F5A}" srcOrd="0" destOrd="0" presId="urn:microsoft.com/office/officeart/2005/8/layout/orgChart1"/>
    <dgm:cxn modelId="{709B2D35-8574-4016-B97D-C000E9C8A080}" type="presParOf" srcId="{27AABB86-B4D5-48BF-A0AA-80ECF56C3F5A}" destId="{8EF27986-417D-4E28-9114-97ADE6D4FD69}" srcOrd="0" destOrd="0" presId="urn:microsoft.com/office/officeart/2005/8/layout/orgChart1"/>
    <dgm:cxn modelId="{8424561D-1E07-49CB-875C-6A654955812C}" type="presParOf" srcId="{27AABB86-B4D5-48BF-A0AA-80ECF56C3F5A}" destId="{1CB1A213-09C2-44F7-8F08-357753F72D7C}" srcOrd="1" destOrd="0" presId="urn:microsoft.com/office/officeart/2005/8/layout/orgChart1"/>
    <dgm:cxn modelId="{E5454EAF-69BE-4436-805E-B9B0A1FCEFB5}" type="presParOf" srcId="{DEAFC27C-6C51-431D-960E-AB6AC165081B}" destId="{C5C750F1-9226-45A9-A04B-558AA53BF0A6}" srcOrd="1" destOrd="0" presId="urn:microsoft.com/office/officeart/2005/8/layout/orgChart1"/>
    <dgm:cxn modelId="{FBAD588A-042F-49D7-BFC0-105563E15B3F}" type="presParOf" srcId="{C5C750F1-9226-45A9-A04B-558AA53BF0A6}" destId="{F607F575-3375-4B2C-9B29-16C7A199B418}" srcOrd="0" destOrd="0" presId="urn:microsoft.com/office/officeart/2005/8/layout/orgChart1"/>
    <dgm:cxn modelId="{1637EC6B-EC99-4414-AF80-EA1C3AAD8EA6}" type="presParOf" srcId="{C5C750F1-9226-45A9-A04B-558AA53BF0A6}" destId="{93BEF4D8-15D2-46F0-A46D-CF5BAEEB943C}" srcOrd="1" destOrd="0" presId="urn:microsoft.com/office/officeart/2005/8/layout/orgChart1"/>
    <dgm:cxn modelId="{99438D51-9624-43EA-B657-2302CE8DEE49}" type="presParOf" srcId="{93BEF4D8-15D2-46F0-A46D-CF5BAEEB943C}" destId="{708494D9-5937-4EE6-89E0-63EBD0E1D4DC}" srcOrd="0" destOrd="0" presId="urn:microsoft.com/office/officeart/2005/8/layout/orgChart1"/>
    <dgm:cxn modelId="{921FB653-B82C-4C0E-AC36-99E354DF7F0D}" type="presParOf" srcId="{708494D9-5937-4EE6-89E0-63EBD0E1D4DC}" destId="{0CBAD343-8C39-40D2-BD1F-E87F28AC24E4}" srcOrd="0" destOrd="0" presId="urn:microsoft.com/office/officeart/2005/8/layout/orgChart1"/>
    <dgm:cxn modelId="{73F13146-6114-4C2C-8ABD-1D7F609BE527}" type="presParOf" srcId="{708494D9-5937-4EE6-89E0-63EBD0E1D4DC}" destId="{CF10B4E6-BF17-4B77-8CB9-855F2F2714DF}" srcOrd="1" destOrd="0" presId="urn:microsoft.com/office/officeart/2005/8/layout/orgChart1"/>
    <dgm:cxn modelId="{E67BCE22-CC33-464B-BF6E-F310D785726D}" type="presParOf" srcId="{93BEF4D8-15D2-46F0-A46D-CF5BAEEB943C}" destId="{E2152D30-0519-48B5-A00E-EC88B36F10ED}" srcOrd="1" destOrd="0" presId="urn:microsoft.com/office/officeart/2005/8/layout/orgChart1"/>
    <dgm:cxn modelId="{FEE36D48-B1BF-4809-ACE3-B0FA1F8F4A07}" type="presParOf" srcId="{93BEF4D8-15D2-46F0-A46D-CF5BAEEB943C}" destId="{48B8CC7D-93DC-4834-9728-F82C804DE3B5}" srcOrd="2" destOrd="0" presId="urn:microsoft.com/office/officeart/2005/8/layout/orgChart1"/>
    <dgm:cxn modelId="{4960FCC9-64D4-4514-B600-88CBAEE06224}" type="presParOf" srcId="{C5C750F1-9226-45A9-A04B-558AA53BF0A6}" destId="{12377E35-4F63-4DF0-83F3-F0B2A19D87C8}" srcOrd="2" destOrd="0" presId="urn:microsoft.com/office/officeart/2005/8/layout/orgChart1"/>
    <dgm:cxn modelId="{13197D4B-54AE-48A6-A824-41138F015CAD}" type="presParOf" srcId="{C5C750F1-9226-45A9-A04B-558AA53BF0A6}" destId="{737A5579-ADBB-4067-9331-DA8B461A04DE}" srcOrd="3" destOrd="0" presId="urn:microsoft.com/office/officeart/2005/8/layout/orgChart1"/>
    <dgm:cxn modelId="{1DD8A063-F300-436A-B05C-F94B956244A3}" type="presParOf" srcId="{737A5579-ADBB-4067-9331-DA8B461A04DE}" destId="{F942325D-24B9-42D1-B777-B8DC43096B62}" srcOrd="0" destOrd="0" presId="urn:microsoft.com/office/officeart/2005/8/layout/orgChart1"/>
    <dgm:cxn modelId="{BF9E4749-26A1-47EB-AE35-7FC96B562C8C}" type="presParOf" srcId="{F942325D-24B9-42D1-B777-B8DC43096B62}" destId="{93D8426E-0074-4E44-AF88-169A5EAF2E7D}" srcOrd="0" destOrd="0" presId="urn:microsoft.com/office/officeart/2005/8/layout/orgChart1"/>
    <dgm:cxn modelId="{9C6B47AC-0B1B-4BF5-ADF4-9F429D94CA08}" type="presParOf" srcId="{F942325D-24B9-42D1-B777-B8DC43096B62}" destId="{B63F4AAB-9EE2-4D45-AB22-84865C4835EE}" srcOrd="1" destOrd="0" presId="urn:microsoft.com/office/officeart/2005/8/layout/orgChart1"/>
    <dgm:cxn modelId="{CBF5B914-4DE3-4A0F-80E3-02CC357852EB}" type="presParOf" srcId="{737A5579-ADBB-4067-9331-DA8B461A04DE}" destId="{3DA52666-2632-47B2-8D00-61FCCEAF5052}" srcOrd="1" destOrd="0" presId="urn:microsoft.com/office/officeart/2005/8/layout/orgChart1"/>
    <dgm:cxn modelId="{9A1EC487-E057-47A1-9AD5-3CB984999659}" type="presParOf" srcId="{737A5579-ADBB-4067-9331-DA8B461A04DE}" destId="{5DCA508C-93E5-416D-8E03-3923C845A0D5}" srcOrd="2" destOrd="0" presId="urn:microsoft.com/office/officeart/2005/8/layout/orgChart1"/>
    <dgm:cxn modelId="{37834FFA-C32F-4253-9BF1-24B430446291}" type="presParOf" srcId="{DEAFC27C-6C51-431D-960E-AB6AC165081B}" destId="{DBCF7C6E-4C1D-4D78-8EE9-BC5B6CE9B6D5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3F10D-9668-4D9F-972E-BB2EEAE17385}">
      <dsp:nvSpPr>
        <dsp:cNvPr id="0" name=""/>
        <dsp:cNvSpPr/>
      </dsp:nvSpPr>
      <dsp:spPr>
        <a:xfrm>
          <a:off x="4114800" y="1179124"/>
          <a:ext cx="2850473" cy="494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55"/>
              </a:lnTo>
              <a:lnTo>
                <a:pt x="2850473" y="247355"/>
              </a:lnTo>
              <a:lnTo>
                <a:pt x="2850473" y="4947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77E35-4F63-4DF0-83F3-F0B2A19D87C8}">
      <dsp:nvSpPr>
        <dsp:cNvPr id="0" name=""/>
        <dsp:cNvSpPr/>
      </dsp:nvSpPr>
      <dsp:spPr>
        <a:xfrm>
          <a:off x="4069080" y="1179124"/>
          <a:ext cx="91440" cy="494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7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07F575-3375-4B2C-9B29-16C7A199B418}">
      <dsp:nvSpPr>
        <dsp:cNvPr id="0" name=""/>
        <dsp:cNvSpPr/>
      </dsp:nvSpPr>
      <dsp:spPr>
        <a:xfrm>
          <a:off x="1264326" y="1179124"/>
          <a:ext cx="2850473" cy="494710"/>
        </a:xfrm>
        <a:custGeom>
          <a:avLst/>
          <a:gdLst/>
          <a:ahLst/>
          <a:cxnLst/>
          <a:rect l="0" t="0" r="0" b="0"/>
          <a:pathLst>
            <a:path>
              <a:moveTo>
                <a:pt x="2850473" y="0"/>
              </a:moveTo>
              <a:lnTo>
                <a:pt x="2850473" y="247355"/>
              </a:lnTo>
              <a:lnTo>
                <a:pt x="0" y="247355"/>
              </a:lnTo>
              <a:lnTo>
                <a:pt x="0" y="49471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27986-417D-4E28-9114-97ADE6D4FD69}">
      <dsp:nvSpPr>
        <dsp:cNvPr id="0" name=""/>
        <dsp:cNvSpPr/>
      </dsp:nvSpPr>
      <dsp:spPr>
        <a:xfrm>
          <a:off x="2936918" y="1243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Хрящові</a:t>
          </a:r>
          <a:endParaRPr lang="ru-RU" sz="3100" b="1" kern="1200" dirty="0" smtClean="0"/>
        </a:p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риби</a:t>
          </a:r>
          <a:endParaRPr lang="ru-RU" sz="3100" b="1" kern="1200" dirty="0"/>
        </a:p>
      </dsp:txBody>
      <dsp:txXfrm>
        <a:off x="2936918" y="1243"/>
        <a:ext cx="2355763" cy="1177881"/>
      </dsp:txXfrm>
    </dsp:sp>
    <dsp:sp modelId="{0CBAD343-8C39-40D2-BD1F-E87F28AC24E4}">
      <dsp:nvSpPr>
        <dsp:cNvPr id="0" name=""/>
        <dsp:cNvSpPr/>
      </dsp:nvSpPr>
      <dsp:spPr>
        <a:xfrm>
          <a:off x="86444" y="1673835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Ряд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Акули</a:t>
          </a:r>
          <a:endParaRPr lang="ru-RU" sz="3100" b="1" kern="1200" dirty="0"/>
        </a:p>
      </dsp:txBody>
      <dsp:txXfrm>
        <a:off x="86444" y="1673835"/>
        <a:ext cx="2355763" cy="1177881"/>
      </dsp:txXfrm>
    </dsp:sp>
    <dsp:sp modelId="{93D8426E-0074-4E44-AF88-169A5EAF2E7D}">
      <dsp:nvSpPr>
        <dsp:cNvPr id="0" name=""/>
        <dsp:cNvSpPr/>
      </dsp:nvSpPr>
      <dsp:spPr>
        <a:xfrm>
          <a:off x="2936918" y="1673835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Ряд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Скати</a:t>
          </a:r>
          <a:endParaRPr lang="ru-RU" sz="3100" b="1" kern="1200" dirty="0"/>
        </a:p>
      </dsp:txBody>
      <dsp:txXfrm>
        <a:off x="2936918" y="1673835"/>
        <a:ext cx="2355763" cy="1177881"/>
      </dsp:txXfrm>
    </dsp:sp>
    <dsp:sp modelId="{9F028760-1D6E-4602-9187-09D681BAA011}">
      <dsp:nvSpPr>
        <dsp:cNvPr id="0" name=""/>
        <dsp:cNvSpPr/>
      </dsp:nvSpPr>
      <dsp:spPr>
        <a:xfrm>
          <a:off x="5787391" y="1673835"/>
          <a:ext cx="2355763" cy="117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Ряд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Химери</a:t>
          </a:r>
          <a:endParaRPr lang="ru-RU" sz="3100" b="1" kern="1200" dirty="0"/>
        </a:p>
      </dsp:txBody>
      <dsp:txXfrm>
        <a:off x="5787391" y="1673835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8A4-D81C-40EE-A070-13AFF9AF1623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06ADA-7EB2-43BE-AA08-3652E17F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6ADA-7EB2-43BE-AA08-3652E17F56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EC58-FD02-4A8C-8A3E-ABB01928C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F094-7093-4070-8D55-5F986FEC84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29DD-EB36-402D-8D1B-AA6E30A835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C7282-099C-4803-B7DA-B4F6BE3158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A418-B262-46FB-8C73-0B9439D6E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F899-9D8C-4475-96BB-3828CF316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7EEF-536E-4681-B91F-45892EC0FD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8D65-A65F-4AAB-98C0-BF3F221299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AC21-806F-433B-B586-F46FD9F890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D4524-6F82-404D-B410-5EA9C31E9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FC70-3974-48BF-AF1E-537D7FB433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0033-83FE-4E1A-979E-4FD20F2706A1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4BE7-4461-420F-9484-DED0B4997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98E06B-503F-456B-A127-C13FA201B9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D6D67A6-D762-461E-A97E-64BA8BE29E09}" type="datetimeFigureOut">
              <a:rPr lang="ru-RU" smtClean="0">
                <a:solidFill>
                  <a:srgbClr val="000000"/>
                </a:solidFill>
              </a:rPr>
              <a:pPr/>
              <a:t>21.01.2015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27CCD3-3131-4A9A-8792-B20F36B073D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korysne.co.ua/najnebezpechnishi-ryby-planet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50771" y="1714488"/>
            <a:ext cx="3164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Хрящові</a:t>
            </a:r>
            <a:endParaRPr lang="ru-RU" sz="5400" b="1" i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i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риби</a:t>
            </a:r>
            <a:endParaRPr lang="ru-RU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мол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4929222" cy="36558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857752" y="4929198"/>
            <a:ext cx="392906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Хрящові </a:t>
            </a:r>
            <a:r>
              <a:rPr lang="uk-UA" sz="4800" i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риби</a:t>
            </a:r>
            <a:endParaRPr lang="ru-RU" sz="4800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460" name="Picture 4" descr="&amp;TScy;&amp;iecy;&amp;lcy;&amp;icy; &amp;ucy;&amp;rcy;&amp;ocy;&amp;kcy;&amp;acy;: &amp;rcy;&amp;acy;&amp;scy;&amp;kcy;&amp;rcy;&amp;ycy;&amp;tcy;&amp;softcy; &amp;ocy;&amp;scy;&amp;ocy;&amp;bcy;&amp;iecy;&amp;ncy;&amp;ncy;&amp;ocy;&amp;scy;&amp;tcy;&amp;icy; &amp;vcy;&amp;ncy;&amp;iecy;&amp;shcy;&amp;ncy;&amp;iecy;&amp;gcy;&amp;ocy; &amp;icy; &amp;vcy;&amp;ncy;&amp;ucy;&amp;tcy;&amp;rcy;&amp;iecy;&amp;ncy;&amp;ncy;&amp;iecy;&amp;gcy;&amp;ocy; &amp;scy;&amp;tcy;&amp;rcy;&amp;ocy;&amp;iecy;&amp;ncy;&amp;icy;&amp;yacy;, &amp;pcy;&amp;rcy;&amp;ocy;&amp;tscy;&amp;iecy;&amp;scy;&amp;scy;&amp;ocy;&amp;vcy; &amp;zhcy;&amp;icy;&amp;zcy;&amp;ncy;&amp;iecy;&amp;dcy;&amp;iecy;&amp;yacy;&amp;tcy;&amp;iecy;&amp;lcy;&amp;softcy;&amp;ncy;&amp;ocy;&amp;scy;&amp;tcy;&amp;icy; &amp;khcy;&amp;rcy;&amp;yacy;&amp;shchcy;&amp;iecy;&amp;vcy;&amp;ycy;&amp;khcy; &amp;rcy;&amp;ycy;&amp;bcy;; &amp;pcy;&amp;ocy;&amp;zcy;&amp;ncy;&amp;acy;&amp;kcy;&amp;ocy;&amp;mcy;&amp;icy;&amp;tcy;&amp;softcy; &amp;ucy;&amp;chcy;&amp;acy;&amp;shchcy;&amp;icy;&amp;khcy;&amp;s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5429288" cy="4071966"/>
          </a:xfrm>
          <a:prstGeom prst="rect">
            <a:avLst/>
          </a:prstGeom>
          <a:noFill/>
        </p:spPr>
      </p:pic>
      <p:pic>
        <p:nvPicPr>
          <p:cNvPr id="19462" name="Picture 6" descr="&amp;KHcy;&amp;rcy;&amp;yacy;&amp;shchcy;&amp;iecy;&amp;vcy;&amp;ycy;&amp;iecy; &amp;icy; &amp;kcy;&amp;ocy;&amp;scy;&amp;tcy;&amp;ncy;&amp;ycy;&amp;iecy; &amp;rcy;&amp;ycy;&amp;bcy;&amp;y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964677" cy="39529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Scy;&amp;kcy;&amp;acy;&amp;tcy; &amp;pcy;&amp;rcy;&amp;iecy;&amp;scy;&amp;ncy;&amp;ocy;&amp;vcy;&amp;ocy;&amp;dcy;&amp;ncy;&amp;ycy;&amp;jcy; - Sibnet * &amp;Fcy;&amp;ocy;&amp;rcy;&amp;ucy;&amp;mcy; &amp;Ncy;&amp;ocy;&amp;vcy;&amp;ocy;&amp;scy;&amp;icy;&amp;bcy;&amp;icy;&amp;rcy;&amp;scy;&amp;kcy; &amp;Kcy;&amp;iecy;&amp;mcy;&amp;iecy;&amp;rcy;&amp;ocy;&amp;vcy;&amp;ocy; &amp;Kcy;&amp;rcy;&amp;acy;&amp;scy;&amp;ncy;&amp;ocy;&amp;yacy;&amp;rcy;&amp;scy;&amp;kcy; &amp;Ocy;&amp;mcy;&amp;scy;&amp;kcy; &amp;Bcy;&amp;acy;&amp;rcy;&amp;ncy;&amp;acy;&amp;ucy;&amp;lcy; &amp;Icy;&amp;rcy;&amp;kcy;&amp;ucy;&amp;tcy;&amp;scy;&amp;kcy; &amp;Tcy;&amp;ocy;&amp;mcy;&amp;s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643338" cy="2798507"/>
          </a:xfrm>
          <a:prstGeom prst="rect">
            <a:avLst/>
          </a:prstGeom>
          <a:noFill/>
        </p:spPr>
      </p:pic>
      <p:pic>
        <p:nvPicPr>
          <p:cNvPr id="18436" name="Picture 4" descr="&amp;Pcy;&amp;Rcy;&amp;Icy;&amp;Rcy;&amp;Ocy;&amp;Dcy;&amp;Acy; &amp;Zcy;&amp;acy;&amp;pcy;&amp;icy;&amp;scy;&amp;icy; &amp;vcy; &amp;rcy;&amp;ucy;&amp;bcy;&amp;rcy;&amp;icy;&amp;kcy;&amp;iecy; &amp;Pcy;&amp;Rcy;&amp;Icy;&amp;Rcy;&amp;Ocy;&amp;Dcy;&amp;Acy; &amp;Dcy;&amp;ncy;&amp;iecy;&amp;vcy;&amp;ncy;&amp;icy;&amp;kcy; &amp;Mcy;&amp;Ocy;&amp;IEcy; &amp;Scy;&amp;CHcy;&amp;Acy;&amp;Scy;&amp;Tcy;&amp;SOFTcy;&amp;IE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43314"/>
            <a:ext cx="3809973" cy="2857480"/>
          </a:xfrm>
          <a:prstGeom prst="rect">
            <a:avLst/>
          </a:prstGeom>
          <a:noFill/>
        </p:spPr>
      </p:pic>
      <p:pic>
        <p:nvPicPr>
          <p:cNvPr id="18438" name="Picture 6" descr="&amp;Ucy;&amp;dcy;&amp;icy;&amp;vcy;&amp;icy;&amp;tcy;&amp;iecy;&amp;lcy;&amp;softcy;&amp;ncy;&amp;ocy;&amp;iecy; - &amp;ncy;&amp;ocy;&amp;vcy;&amp;ocy;&amp;scy;&amp;tcy;&amp;softcy; &amp;Acy;&amp;kcy;&amp;ucy;&amp;lcy;&amp;acy;-&amp;mcy;&amp;ocy;&amp;lcy;&amp;ocy;&amp;tcy; (22 &amp;fcy;&amp;ocy;&amp;tcy;&amp;ocy;) &amp;scy;&amp;tcy;&amp;rcy;&amp;acy;&amp;ncy;&amp;icy;&amp;tscy;&amp;acy; &amp;ncy;&amp;ocy;&amp;mcy;&amp;iecy;&amp;rcy; &amp;dcy;&amp;v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57166"/>
            <a:ext cx="3357877" cy="3867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03275"/>
            <a:ext cx="8229600" cy="555468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Хрящові</a:t>
            </a:r>
            <a:r>
              <a:rPr lang="ru-RU" b="1" dirty="0" smtClean="0"/>
              <a:t> </a:t>
            </a:r>
            <a:r>
              <a:rPr lang="ru-RU" b="1" dirty="0" err="1" smtClean="0"/>
              <a:t>риби</a:t>
            </a:r>
            <a:r>
              <a:rPr lang="ru-RU" dirty="0" smtClean="0"/>
              <a:t> −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: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плавального</a:t>
            </a:r>
            <a:r>
              <a:rPr lang="ru-RU" dirty="0" smtClean="0"/>
              <a:t> </a:t>
            </a:r>
            <a:r>
              <a:rPr lang="ru-RU" dirty="0" err="1" smtClean="0"/>
              <a:t>міхура</a:t>
            </a:r>
            <a:r>
              <a:rPr lang="ru-RU" dirty="0" smtClean="0"/>
              <a:t> та </a:t>
            </a:r>
            <a:r>
              <a:rPr lang="ru-RU" dirty="0" err="1" smtClean="0"/>
              <a:t>кришок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закривають</a:t>
            </a:r>
            <a:r>
              <a:rPr lang="ru-RU" dirty="0" smtClean="0"/>
              <a:t> </a:t>
            </a:r>
            <a:r>
              <a:rPr lang="ru-RU" dirty="0" err="1" smtClean="0"/>
              <a:t>зябра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звісно</a:t>
            </a:r>
            <a:r>
              <a:rPr lang="ru-RU" dirty="0" smtClean="0"/>
              <a:t> вся </a:t>
            </a:r>
            <a:r>
              <a:rPr lang="ru-RU" dirty="0" err="1" smtClean="0"/>
              <a:t>опорно-рухова</a:t>
            </a:r>
            <a:r>
              <a:rPr lang="ru-RU" dirty="0" smtClean="0"/>
              <a:t> система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хрящової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, а не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кісткової</a:t>
            </a:r>
            <a:r>
              <a:rPr lang="ru-RU" dirty="0" smtClean="0"/>
              <a:t>, як у </a:t>
            </a:r>
            <a:r>
              <a:rPr lang="ru-RU" dirty="0" err="1" smtClean="0"/>
              <a:t>інших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Акули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скати −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, </a:t>
            </a:r>
            <a:r>
              <a:rPr lang="ru-RU" dirty="0" err="1" smtClean="0">
                <a:hlinkClick r:id="rId2"/>
              </a:rPr>
              <a:t>хижі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риби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морі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ru-RU" dirty="0" err="1" smtClean="0"/>
              <a:t>океані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uk-UA" sz="4600" i="1" dirty="0" smtClean="0"/>
              <a:t>              ЦІКАВІ ФАКТИ ПРО АКУЛ</a:t>
            </a:r>
            <a:endParaRPr lang="ru-RU" sz="4600" i="1" dirty="0" smtClean="0"/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500" dirty="0" err="1" smtClean="0"/>
              <a:t>Розміри</a:t>
            </a:r>
            <a:r>
              <a:rPr lang="ru-RU" sz="4500" dirty="0" smtClean="0"/>
              <a:t> акул </a:t>
            </a:r>
            <a:r>
              <a:rPr lang="ru-RU" sz="4500" dirty="0" err="1" smtClean="0"/>
              <a:t>дуже</a:t>
            </a:r>
            <a:r>
              <a:rPr lang="ru-RU" sz="4500" dirty="0" smtClean="0"/>
              <a:t> </a:t>
            </a:r>
            <a:r>
              <a:rPr lang="ru-RU" sz="4500" dirty="0" err="1" smtClean="0"/>
              <a:t>різняться</a:t>
            </a:r>
            <a:r>
              <a:rPr lang="ru-RU" sz="4500" dirty="0" smtClean="0"/>
              <a:t>. </a:t>
            </a:r>
            <a:r>
              <a:rPr lang="ru-RU" sz="4500" dirty="0" err="1" smtClean="0"/>
              <a:t>Найменша</a:t>
            </a:r>
            <a:r>
              <a:rPr lang="ru-RU" sz="4500" dirty="0" smtClean="0"/>
              <a:t> </a:t>
            </a:r>
            <a:r>
              <a:rPr lang="ru-RU" sz="4500" dirty="0" err="1" smtClean="0"/>
              <a:t>з</a:t>
            </a:r>
            <a:r>
              <a:rPr lang="ru-RU" sz="4500" dirty="0" smtClean="0"/>
              <a:t> </a:t>
            </a:r>
            <a:r>
              <a:rPr lang="ru-RU" sz="4500" dirty="0" err="1" smtClean="0"/>
              <a:t>відомих</a:t>
            </a:r>
            <a:r>
              <a:rPr lang="ru-RU" sz="4500" dirty="0" smtClean="0"/>
              <a:t> акул — </a:t>
            </a:r>
            <a:r>
              <a:rPr lang="ru-RU" sz="4500" dirty="0" err="1" smtClean="0"/>
              <a:t>карликова</a:t>
            </a:r>
            <a:r>
              <a:rPr lang="ru-RU" sz="4500" dirty="0" smtClean="0"/>
              <a:t> </a:t>
            </a:r>
            <a:r>
              <a:rPr lang="ru-RU" sz="4500" dirty="0" err="1" smtClean="0"/>
              <a:t>світяща</a:t>
            </a:r>
            <a:r>
              <a:rPr lang="ru-RU" sz="4500" dirty="0" smtClean="0"/>
              <a:t> акула. Вона </a:t>
            </a:r>
            <a:r>
              <a:rPr lang="ru-RU" sz="4500" dirty="0" err="1" smtClean="0"/>
              <a:t>має</a:t>
            </a:r>
            <a:r>
              <a:rPr lang="ru-RU" sz="4500" dirty="0" smtClean="0"/>
              <a:t> </a:t>
            </a:r>
            <a:r>
              <a:rPr lang="ru-RU" sz="4500" dirty="0" err="1" smtClean="0"/>
              <a:t>розмір</a:t>
            </a:r>
            <a:r>
              <a:rPr lang="ru-RU" sz="4500" dirty="0" smtClean="0"/>
              <a:t> не </a:t>
            </a:r>
            <a:r>
              <a:rPr lang="ru-RU" sz="4500" dirty="0" err="1" smtClean="0"/>
              <a:t>більш</a:t>
            </a:r>
            <a:r>
              <a:rPr lang="ru-RU" sz="4500" dirty="0" smtClean="0"/>
              <a:t> </a:t>
            </a:r>
            <a:r>
              <a:rPr lang="ru-RU" sz="4500" dirty="0" err="1" smtClean="0"/>
              <a:t>людської</a:t>
            </a:r>
            <a:r>
              <a:rPr lang="ru-RU" sz="4500" dirty="0" smtClean="0"/>
              <a:t> </a:t>
            </a:r>
            <a:r>
              <a:rPr lang="ru-RU" sz="4500" dirty="0" err="1" smtClean="0"/>
              <a:t>долоні</a:t>
            </a:r>
            <a:r>
              <a:rPr lang="ru-RU" sz="4500" dirty="0" smtClean="0"/>
              <a:t>. До </a:t>
            </a:r>
            <a:r>
              <a:rPr lang="ru-RU" sz="4500" dirty="0" err="1" smtClean="0"/>
              <a:t>найбільших</a:t>
            </a:r>
            <a:r>
              <a:rPr lang="ru-RU" sz="4500" dirty="0" smtClean="0"/>
              <a:t> акул </a:t>
            </a:r>
            <a:r>
              <a:rPr lang="ru-RU" sz="4500" dirty="0" err="1" smtClean="0"/>
              <a:t>відносять</a:t>
            </a:r>
            <a:r>
              <a:rPr lang="ru-RU" sz="4500" dirty="0" smtClean="0"/>
              <a:t> </a:t>
            </a:r>
            <a:r>
              <a:rPr lang="ru-RU" sz="4500" dirty="0" err="1" smtClean="0"/>
              <a:t>велику</a:t>
            </a:r>
            <a:r>
              <a:rPr lang="ru-RU" sz="4500" dirty="0" smtClean="0"/>
              <a:t> </a:t>
            </a:r>
            <a:r>
              <a:rPr lang="ru-RU" sz="4500" dirty="0" err="1" smtClean="0"/>
              <a:t>китову</a:t>
            </a:r>
            <a:r>
              <a:rPr lang="ru-RU" sz="4500" dirty="0" smtClean="0"/>
              <a:t>, вона часто </a:t>
            </a:r>
            <a:r>
              <a:rPr lang="ru-RU" sz="4500" dirty="0" err="1" smtClean="0"/>
              <a:t>перевищує</a:t>
            </a:r>
            <a:r>
              <a:rPr lang="ru-RU" sz="4500" dirty="0" smtClean="0"/>
              <a:t> 10 </a:t>
            </a:r>
            <a:r>
              <a:rPr lang="ru-RU" sz="4500" dirty="0" err="1" smtClean="0"/>
              <a:t>метрів</a:t>
            </a:r>
            <a:r>
              <a:rPr lang="ru-RU" sz="4500" dirty="0" smtClean="0"/>
              <a:t> в </a:t>
            </a:r>
            <a:r>
              <a:rPr lang="ru-RU" sz="4500" dirty="0" err="1" smtClean="0"/>
              <a:t>довжину</a:t>
            </a:r>
            <a:r>
              <a:rPr lang="ru-RU" sz="4500" dirty="0" smtClean="0"/>
              <a:t>. Є </a:t>
            </a:r>
            <a:r>
              <a:rPr lang="ru-RU" sz="4500" dirty="0" err="1" smtClean="0"/>
              <a:t>повідомлення</a:t>
            </a:r>
            <a:r>
              <a:rPr lang="ru-RU" sz="4500" dirty="0" smtClean="0"/>
              <a:t> про </a:t>
            </a:r>
            <a:r>
              <a:rPr lang="ru-RU" sz="4500" dirty="0" err="1" smtClean="0"/>
              <a:t>примірники</a:t>
            </a:r>
            <a:r>
              <a:rPr lang="ru-RU" sz="4500" dirty="0" smtClean="0"/>
              <a:t> 18 </a:t>
            </a:r>
            <a:r>
              <a:rPr lang="ru-RU" sz="4500" dirty="0" err="1" smtClean="0"/>
              <a:t>і</a:t>
            </a:r>
            <a:r>
              <a:rPr lang="ru-RU" sz="4500" dirty="0" smtClean="0"/>
              <a:t> 20 </a:t>
            </a:r>
            <a:r>
              <a:rPr lang="ru-RU" sz="4500" dirty="0" err="1" smtClean="0"/>
              <a:t>метрів</a:t>
            </a:r>
            <a:r>
              <a:rPr lang="ru-RU" sz="4500" dirty="0" smtClean="0"/>
              <a:t>. </a:t>
            </a:r>
          </a:p>
          <a:p>
            <a:pPr>
              <a:buNone/>
            </a:pPr>
            <a:r>
              <a:rPr lang="ru-RU" sz="4500" dirty="0" smtClean="0"/>
              <a:t>•  Акула </a:t>
            </a:r>
            <a:r>
              <a:rPr lang="ru-RU" sz="4500" dirty="0" err="1" smtClean="0"/>
              <a:t>це</a:t>
            </a:r>
            <a:r>
              <a:rPr lang="ru-RU" sz="4500" dirty="0" smtClean="0"/>
              <a:t> </a:t>
            </a:r>
            <a:r>
              <a:rPr lang="ru-RU" sz="4500" dirty="0" err="1" smtClean="0"/>
              <a:t>риба</a:t>
            </a:r>
            <a:r>
              <a:rPr lang="ru-RU" sz="4500" dirty="0" smtClean="0"/>
              <a:t>, </a:t>
            </a:r>
            <a:r>
              <a:rPr lang="ru-RU" sz="4500" dirty="0" err="1" smtClean="0"/>
              <a:t>більш</a:t>
            </a:r>
            <a:r>
              <a:rPr lang="ru-RU" sz="4500" dirty="0" smtClean="0"/>
              <a:t> того вона не </a:t>
            </a:r>
            <a:r>
              <a:rPr lang="ru-RU" sz="4500" dirty="0" err="1" smtClean="0"/>
              <a:t>має</a:t>
            </a:r>
            <a:r>
              <a:rPr lang="ru-RU" sz="4500" dirty="0" smtClean="0"/>
              <a:t> у </a:t>
            </a:r>
            <a:r>
              <a:rPr lang="ru-RU" sz="4500" dirty="0" err="1" smtClean="0"/>
              <a:t>своєму</a:t>
            </a:r>
            <a:r>
              <a:rPr lang="ru-RU" sz="4500" dirty="0" smtClean="0"/>
              <a:t> </a:t>
            </a:r>
            <a:r>
              <a:rPr lang="ru-RU" sz="4500" dirty="0" err="1" smtClean="0"/>
              <a:t>тілі</a:t>
            </a:r>
            <a:r>
              <a:rPr lang="ru-RU" sz="4500" dirty="0" smtClean="0"/>
              <a:t> </a:t>
            </a:r>
            <a:r>
              <a:rPr lang="ru-RU" sz="4500" dirty="0" err="1" smtClean="0"/>
              <a:t>кісток</a:t>
            </a:r>
            <a:r>
              <a:rPr lang="ru-RU" sz="4500" dirty="0" smtClean="0"/>
              <a:t>. Весь скелет акул </a:t>
            </a:r>
            <a:r>
              <a:rPr lang="ru-RU" sz="4500" dirty="0" err="1" smtClean="0"/>
              <a:t>складається</a:t>
            </a:r>
            <a:r>
              <a:rPr lang="ru-RU" sz="4500" dirty="0" smtClean="0"/>
              <a:t> </a:t>
            </a:r>
            <a:r>
              <a:rPr lang="ru-RU" sz="4500" dirty="0" err="1" smtClean="0"/>
              <a:t>з</a:t>
            </a:r>
            <a:r>
              <a:rPr lang="ru-RU" sz="4500" dirty="0" smtClean="0"/>
              <a:t> </a:t>
            </a:r>
            <a:r>
              <a:rPr lang="ru-RU" sz="4500" dirty="0" err="1" smtClean="0"/>
              <a:t>хрящової</a:t>
            </a:r>
            <a:r>
              <a:rPr lang="ru-RU" sz="4500" dirty="0" smtClean="0"/>
              <a:t> </a:t>
            </a:r>
            <a:r>
              <a:rPr lang="ru-RU" sz="4500" dirty="0" err="1" smtClean="0"/>
              <a:t>тканини</a:t>
            </a:r>
            <a:r>
              <a:rPr lang="ru-RU" sz="4500" dirty="0" smtClean="0"/>
              <a:t>.</a:t>
            </a:r>
          </a:p>
          <a:p>
            <a:pPr>
              <a:buNone/>
            </a:pPr>
            <a:r>
              <a:rPr lang="ru-RU" sz="4500" dirty="0" smtClean="0"/>
              <a:t>•  Для того </a:t>
            </a:r>
            <a:r>
              <a:rPr lang="ru-RU" sz="4500" dirty="0" err="1" smtClean="0"/>
              <a:t>щоб</a:t>
            </a:r>
            <a:r>
              <a:rPr lang="ru-RU" sz="4500" dirty="0" smtClean="0"/>
              <a:t> </a:t>
            </a:r>
            <a:r>
              <a:rPr lang="ru-RU" sz="4500" dirty="0" err="1" smtClean="0"/>
              <a:t>дихати</a:t>
            </a:r>
            <a:r>
              <a:rPr lang="ru-RU" sz="4500" dirty="0" smtClean="0"/>
              <a:t> акула повинна </a:t>
            </a:r>
            <a:r>
              <a:rPr lang="ru-RU" sz="4500" dirty="0" err="1" smtClean="0"/>
              <a:t>постійно</a:t>
            </a:r>
            <a:r>
              <a:rPr lang="ru-RU" sz="4500" dirty="0" smtClean="0"/>
              <a:t> </a:t>
            </a:r>
            <a:r>
              <a:rPr lang="ru-RU" sz="4500" dirty="0" err="1" smtClean="0"/>
              <a:t>плисти</a:t>
            </a:r>
            <a:r>
              <a:rPr lang="ru-RU" sz="4500" dirty="0" smtClean="0"/>
              <a:t>. Справа в тому, </a:t>
            </a:r>
            <a:r>
              <a:rPr lang="ru-RU" sz="4500" dirty="0" err="1" smtClean="0"/>
              <a:t>що</a:t>
            </a:r>
            <a:r>
              <a:rPr lang="ru-RU" sz="4500" dirty="0" smtClean="0"/>
              <a:t> </a:t>
            </a:r>
            <a:r>
              <a:rPr lang="ru-RU" sz="4500" dirty="0" err="1" smtClean="0"/>
              <a:t>ці</a:t>
            </a:r>
            <a:r>
              <a:rPr lang="ru-RU" sz="4500" dirty="0" smtClean="0"/>
              <a:t> </a:t>
            </a:r>
            <a:r>
              <a:rPr lang="ru-RU" sz="4500" dirty="0" err="1" smtClean="0"/>
              <a:t>риби</a:t>
            </a:r>
            <a:r>
              <a:rPr lang="ru-RU" sz="4500" dirty="0" smtClean="0"/>
              <a:t> не </a:t>
            </a:r>
            <a:r>
              <a:rPr lang="ru-RU" sz="4500" dirty="0" err="1" smtClean="0"/>
              <a:t>можуть</a:t>
            </a:r>
            <a:r>
              <a:rPr lang="ru-RU" sz="4500" dirty="0" smtClean="0"/>
              <a:t> </a:t>
            </a:r>
            <a:r>
              <a:rPr lang="ru-RU" sz="4500" dirty="0" err="1" smtClean="0"/>
              <a:t>рухати</a:t>
            </a:r>
            <a:r>
              <a:rPr lang="ru-RU" sz="4500" dirty="0" smtClean="0"/>
              <a:t> </a:t>
            </a:r>
            <a:r>
              <a:rPr lang="ru-RU" sz="4500" dirty="0" err="1" smtClean="0"/>
              <a:t>зябровими</a:t>
            </a:r>
            <a:r>
              <a:rPr lang="ru-RU" sz="4500" dirty="0" smtClean="0"/>
              <a:t> </a:t>
            </a:r>
            <a:r>
              <a:rPr lang="ru-RU" sz="4500" dirty="0" err="1" smtClean="0"/>
              <a:t>кришками</a:t>
            </a:r>
            <a:r>
              <a:rPr lang="ru-RU" sz="4500" dirty="0" smtClean="0"/>
              <a:t> для </a:t>
            </a:r>
            <a:r>
              <a:rPr lang="ru-RU" sz="4500" dirty="0" err="1" smtClean="0"/>
              <a:t>прокачування</a:t>
            </a:r>
            <a:r>
              <a:rPr lang="ru-RU" sz="4500" dirty="0" smtClean="0"/>
              <a:t> води через </a:t>
            </a:r>
            <a:r>
              <a:rPr lang="ru-RU" sz="4500" dirty="0" err="1" smtClean="0"/>
              <a:t>зябра</a:t>
            </a:r>
            <a:r>
              <a:rPr lang="ru-RU" sz="4500" dirty="0" smtClean="0"/>
              <a:t>. Тому вона </a:t>
            </a:r>
            <a:r>
              <a:rPr lang="ru-RU" sz="4500" dirty="0" err="1" smtClean="0"/>
              <a:t>завжди</a:t>
            </a:r>
            <a:r>
              <a:rPr lang="ru-RU" sz="4500" dirty="0" smtClean="0"/>
              <a:t> в </a:t>
            </a:r>
            <a:r>
              <a:rPr lang="ru-RU" sz="4500" dirty="0" err="1" smtClean="0"/>
              <a:t>русі</a:t>
            </a:r>
            <a:r>
              <a:rPr lang="ru-RU" sz="4500" dirty="0" smtClean="0"/>
              <a:t>, </a:t>
            </a:r>
            <a:r>
              <a:rPr lang="ru-RU" sz="4500" dirty="0" err="1" smtClean="0"/>
              <a:t>щоб</a:t>
            </a:r>
            <a:r>
              <a:rPr lang="ru-RU" sz="4500" dirty="0" smtClean="0"/>
              <a:t> вода </a:t>
            </a:r>
            <a:r>
              <a:rPr lang="ru-RU" sz="4500" dirty="0" err="1" smtClean="0"/>
              <a:t>потрапляючи</a:t>
            </a:r>
            <a:r>
              <a:rPr lang="ru-RU" sz="4500" dirty="0" smtClean="0"/>
              <a:t> в рот проходила через </a:t>
            </a:r>
            <a:r>
              <a:rPr lang="ru-RU" sz="4500" dirty="0" err="1" smtClean="0"/>
              <a:t>зябра</a:t>
            </a:r>
            <a:r>
              <a:rPr lang="ru-RU" sz="4500" dirty="0" smtClean="0"/>
              <a:t> </a:t>
            </a:r>
            <a:r>
              <a:rPr lang="ru-RU" sz="4500" dirty="0" err="1" smtClean="0"/>
              <a:t>і</a:t>
            </a:r>
            <a:r>
              <a:rPr lang="ru-RU" sz="4500" dirty="0" smtClean="0"/>
              <a:t> </a:t>
            </a:r>
            <a:r>
              <a:rPr lang="ru-RU" sz="4500" dirty="0" err="1" smtClean="0"/>
              <a:t>організм</a:t>
            </a:r>
            <a:r>
              <a:rPr lang="ru-RU" sz="4500" dirty="0" smtClean="0"/>
              <a:t> </a:t>
            </a:r>
            <a:r>
              <a:rPr lang="ru-RU" sz="4500" dirty="0" err="1" smtClean="0"/>
              <a:t>збагачувався</a:t>
            </a:r>
            <a:r>
              <a:rPr lang="ru-RU" sz="4500" dirty="0" smtClean="0"/>
              <a:t> киснем.</a:t>
            </a:r>
            <a:endParaRPr lang="ru-RU" sz="45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929222"/>
          </a:xfrm>
        </p:spPr>
        <p:txBody>
          <a:bodyPr/>
          <a:lstStyle/>
          <a:p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причиною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акул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у </a:t>
            </a:r>
            <a:r>
              <a:rPr lang="ru-RU" dirty="0" err="1" smtClean="0"/>
              <a:t>вічному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щільність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у води. </a:t>
            </a:r>
            <a:r>
              <a:rPr lang="ru-RU" dirty="0" err="1" smtClean="0"/>
              <a:t>Якщо</a:t>
            </a:r>
            <a:r>
              <a:rPr lang="ru-RU" dirty="0" smtClean="0"/>
              <a:t> акула </a:t>
            </a:r>
            <a:r>
              <a:rPr lang="ru-RU" dirty="0" err="1" smtClean="0"/>
              <a:t>перестане</a:t>
            </a:r>
            <a:r>
              <a:rPr lang="ru-RU" dirty="0" smtClean="0"/>
              <a:t> </a:t>
            </a:r>
            <a:r>
              <a:rPr lang="ru-RU" dirty="0" err="1" smtClean="0"/>
              <a:t>плисти</a:t>
            </a:r>
            <a:r>
              <a:rPr lang="ru-RU" dirty="0" smtClean="0"/>
              <a:t>, вона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задихнеться</a:t>
            </a:r>
            <a:r>
              <a:rPr lang="ru-RU" dirty="0" smtClean="0"/>
              <a:t>, 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почне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на дно.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згадати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відпочивати</a:t>
            </a:r>
            <a:r>
              <a:rPr lang="ru-RU" dirty="0" smtClean="0"/>
              <a:t> на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не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плисти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29m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0"/>
            <a:ext cx="2343150" cy="1400175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-24"/>
            <a:ext cx="8643998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800" b="1" i="1" dirty="0" smtClean="0">
                <a:solidFill>
                  <a:srgbClr val="002060"/>
                </a:solidFill>
              </a:rPr>
              <a:t>          </a:t>
            </a:r>
            <a:r>
              <a:rPr lang="uk-UA" sz="7200" b="1" i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Акула китова</a:t>
            </a:r>
            <a:endParaRPr lang="ru-RU" sz="7200" b="1" i="1" dirty="0" smtClean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Акула китова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714488"/>
            <a:ext cx="7165883" cy="478066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7200" b="1" i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Тигрова</a:t>
            </a:r>
            <a:r>
              <a:rPr lang="ru-RU" sz="7200" b="1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акула</a:t>
            </a:r>
            <a:endParaRPr lang="ru-RU" sz="7200" b="1" i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Содержимое 3" descr="Тигров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85860"/>
            <a:ext cx="7160712" cy="5370534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Ncy;&amp;ocy;&amp;vcy;&amp;ocy;&amp;scy;&amp;tcy;&amp;icy; &amp;dcy;&amp;ocy;&amp;kcy;&amp;acy; &quot;&amp;mcy;&amp;icy;&amp;rcy;&amp;ucy;-&amp;pcy;&amp;icy;&amp;scy;!&quot; :: 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6542308" cy="2735874"/>
          </a:xfrm>
          <a:prstGeom prst="rect">
            <a:avLst/>
          </a:prstGeom>
          <a:noFill/>
        </p:spPr>
      </p:pic>
      <p:pic>
        <p:nvPicPr>
          <p:cNvPr id="6148" name="Picture 4" descr="http://fishing-portal.ru/images/5637377318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167060"/>
            <a:ext cx="5143496" cy="342899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28596" y="3643314"/>
            <a:ext cx="28575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Карликова</a:t>
            </a:r>
            <a:r>
              <a:rPr lang="ru-RU" sz="4400" i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акула</a:t>
            </a:r>
            <a:endParaRPr lang="ru-RU" sz="4400" i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285884"/>
          </a:xfrm>
        </p:spPr>
        <p:txBody>
          <a:bodyPr/>
          <a:lstStyle/>
          <a:p>
            <a:r>
              <a:rPr lang="uk-UA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Акула-молот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&amp;Dcy;&amp;acy;&amp;jcy;&amp;vcy;&amp;icy;&amp;ncy;&amp;gcy; &amp;vcy; &amp;Kcy;&amp;rcy;&amp;acy;&amp;scy;&amp;ncy;&amp;ocy;&amp;mcy; &amp;mcy;&amp;ocy;&amp;rcy;&amp;iecy; &amp;vcy; &amp;Scy;&amp;acy;&amp;ucy;&amp;dcy;&amp;ocy;&amp;vcy;&amp;scy;&amp;kcy;&amp;ocy;&amp;jcy; &amp;Acy;&amp;rcy;&amp;acy;&amp;vcy;&amp;icy;&amp;icy; vostokru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15" y="1285860"/>
            <a:ext cx="7926613" cy="50635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800" dirty="0" smtClean="0"/>
              <a:t>Піщана акула</a:t>
            </a:r>
            <a:endParaRPr lang="ru-RU" sz="3800" dirty="0" smtClean="0"/>
          </a:p>
        </p:txBody>
      </p:sp>
      <p:pic>
        <p:nvPicPr>
          <p:cNvPr id="4098" name="Picture 2" descr="&amp;Mcy;&amp;ocy;&amp;rcy;&amp;scy;&amp;kcy;&amp;icy;&amp;iecy; &amp;zhcy;&amp;icy;&amp;vcy;&amp;ocy;&amp;tcy;&amp;ncy;&amp;ycy;&amp;iecy; &amp;Fcy;&amp;acy;&amp;ucy;&amp;ncy;&amp;acy; &amp;Zcy;&amp;iecy;&amp;mcy;&amp;lcy;&amp;icy; - Part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5266460" cy="3500462"/>
          </a:xfrm>
          <a:prstGeom prst="rect">
            <a:avLst/>
          </a:prstGeom>
          <a:noFill/>
        </p:spPr>
      </p:pic>
      <p:pic>
        <p:nvPicPr>
          <p:cNvPr id="4100" name="Picture 4" descr="&amp;Scy;&amp;Mcy;&amp;IEcy;&amp;SHcy;&amp;Ncy;&amp;Ycy;&amp;IEcy; &amp;Kcy;&amp;Acy;&amp;Rcy;&amp;Tcy;&amp;Icy;&amp;Ncy;&amp;Kcy;&amp;Icy; &amp;Pcy;&amp;Rcy;&amp;Ocy; &amp;Acy;&amp;Kcy;&amp;Ucy;&amp;L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24150"/>
            <a:ext cx="6096000" cy="4133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Lancetnikins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08" y="2472576"/>
            <a:ext cx="8268120" cy="430488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8722" y="305095"/>
            <a:ext cx="8215370" cy="1755753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Будова Ланцетника</a:t>
            </a:r>
            <a:r>
              <a:rPr lang="uk-UA" sz="1800" dirty="0" smtClean="0">
                <a:solidFill>
                  <a:srgbClr val="FFFF00"/>
                </a:solidFill>
              </a:rPr>
              <a:t/>
            </a:r>
            <a:br>
              <a:rPr lang="uk-UA" sz="1800" dirty="0" smtClean="0">
                <a:solidFill>
                  <a:srgbClr val="FFFF00"/>
                </a:solidFill>
              </a:rPr>
            </a:br>
            <a:r>
              <a:rPr lang="uk-UA" sz="2700" b="1" dirty="0" smtClean="0">
                <a:solidFill>
                  <a:srgbClr val="7030A0"/>
                </a:solidFill>
              </a:rPr>
              <a:t>1-нервова система, 2-хорда, 3-нервова трубка, 4-хвостовий плавець, 5-анальний отвір, 6-кишечник, 7-спинні судини, 8-отвір </a:t>
            </a:r>
            <a:r>
              <a:rPr lang="uk-UA" sz="2700" b="1" dirty="0" err="1" smtClean="0">
                <a:solidFill>
                  <a:srgbClr val="7030A0"/>
                </a:solidFill>
              </a:rPr>
              <a:t>навколозябрової</a:t>
            </a:r>
            <a:r>
              <a:rPr lang="uk-UA" sz="2700" b="1" dirty="0" smtClean="0">
                <a:solidFill>
                  <a:srgbClr val="7030A0"/>
                </a:solidFill>
              </a:rPr>
              <a:t> щілини,9-навколозяброва щілина, 10-зяброві щілини. 11-глотка, 12-передротова лійка, 13 щупальця,14-передній кінець тіла ланцетника, 15-органи         розмноження . 16 нервові клітини . 17-нерви</a:t>
            </a:r>
            <a:r>
              <a:rPr lang="uk-UA" sz="2700" dirty="0" smtClean="0">
                <a:solidFill>
                  <a:srgbClr val="7030A0"/>
                </a:solidFill>
              </a:rPr>
              <a:t>.</a:t>
            </a:r>
            <a:endParaRPr lang="ru-RU" sz="27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214290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857224" y="1071546"/>
            <a:ext cx="7569072" cy="5500726"/>
            <a:chOff x="1142976" y="928670"/>
            <a:chExt cx="7069006" cy="5295883"/>
          </a:xfrm>
        </p:grpSpPr>
        <p:pic>
          <p:nvPicPr>
            <p:cNvPr id="22" name="Рисунок 21" descr="Хвостокол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2976" y="928670"/>
              <a:ext cx="7069006" cy="52958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715008" y="1357298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214810" y="214290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Хвостокол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имеры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454834" cy="5643602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хххххххх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176703"/>
            <a:ext cx="8501123" cy="648691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714612" y="6143644"/>
            <a:ext cx="2714644" cy="714356"/>
          </a:xfrm>
        </p:spPr>
        <p:txBody>
          <a:bodyPr>
            <a:normAutofit/>
          </a:bodyPr>
          <a:lstStyle/>
          <a:p>
            <a:r>
              <a:rPr lang="en-US" sz="1800" b="1" i="1" dirty="0" smtClean="0"/>
              <a:t>2015</a:t>
            </a:r>
            <a:r>
              <a:rPr lang="uk-UA" sz="1800" b="1" i="1" dirty="0" smtClean="0"/>
              <a:t>р.</a:t>
            </a:r>
            <a:endParaRPr lang="ru-RU" sz="1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i="1" dirty="0" smtClean="0">
                <a:latin typeface="Constantia" pitchFamily="18" charset="0"/>
              </a:rPr>
              <a:t>Підготувала учениця 8 класу</a:t>
            </a:r>
            <a:br>
              <a:rPr lang="uk-UA" sz="4400" i="1" dirty="0" smtClean="0">
                <a:latin typeface="Constantia" pitchFamily="18" charset="0"/>
              </a:rPr>
            </a:br>
            <a:r>
              <a:rPr lang="uk-UA" sz="4400" i="1" dirty="0" smtClean="0">
                <a:latin typeface="Constantia" pitchFamily="18" charset="0"/>
              </a:rPr>
              <a:t> </a:t>
            </a:r>
            <a:r>
              <a:rPr lang="uk-UA" sz="4400" i="1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Смолен</a:t>
            </a:r>
            <a:r>
              <a:rPr lang="uk-UA" sz="4400" i="1" dirty="0" smtClean="0">
                <a:latin typeface="Constantia" pitchFamily="18" charset="0"/>
              </a:rPr>
              <a:t> </a:t>
            </a:r>
            <a:r>
              <a:rPr lang="uk-UA" sz="4400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Ольга</a:t>
            </a:r>
            <a:endParaRPr lang="ru-RU" sz="4400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429125" y="214313"/>
            <a:ext cx="4572000" cy="3000375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solidFill>
                  <a:srgbClr val="FFFFCC"/>
                </a:solidFill>
                <a:latin typeface="Arial Black" pitchFamily="34" charset="0"/>
              </a:rPr>
              <a:t>Підтип</a:t>
            </a:r>
            <a:r>
              <a:rPr lang="ru-RU" sz="3600" dirty="0" smtClean="0">
                <a:solidFill>
                  <a:srgbClr val="FFFFCC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FFFFCC"/>
                </a:solidFill>
                <a:latin typeface="Arial Black" pitchFamily="34" charset="0"/>
              </a:rPr>
              <a:t>Черепні</a:t>
            </a:r>
            <a:r>
              <a:rPr lang="ru-RU" sz="3600" dirty="0" smtClean="0">
                <a:solidFill>
                  <a:srgbClr val="FFFFCC"/>
                </a:solidFill>
                <a:latin typeface="Arial Black" pitchFamily="34" charset="0"/>
              </a:rPr>
              <a:t>. </a:t>
            </a:r>
            <a:r>
              <a:rPr lang="ru-RU" sz="3600" dirty="0" err="1" smtClean="0">
                <a:solidFill>
                  <a:srgbClr val="FFFFCC"/>
                </a:solidFill>
                <a:latin typeface="Arial Black" pitchFamily="34" charset="0"/>
              </a:rPr>
              <a:t>Загальна</a:t>
            </a:r>
            <a:r>
              <a:rPr lang="ru-RU" sz="3600" dirty="0" smtClean="0">
                <a:solidFill>
                  <a:srgbClr val="FFFFCC"/>
                </a:solidFill>
                <a:latin typeface="Arial Black" pitchFamily="34" charset="0"/>
              </a:rPr>
              <a:t> характеристика </a:t>
            </a:r>
            <a:r>
              <a:rPr lang="ru-RU" sz="3600" dirty="0" err="1" smtClean="0">
                <a:solidFill>
                  <a:srgbClr val="FFFFCC"/>
                </a:solidFill>
                <a:latin typeface="Arial Black" pitchFamily="34" charset="0"/>
              </a:rPr>
              <a:t>класу</a:t>
            </a:r>
            <a:r>
              <a:rPr lang="ru-RU" sz="3600" dirty="0" smtClean="0">
                <a:solidFill>
                  <a:srgbClr val="FFFFCC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FFFFCC"/>
                </a:solidFill>
                <a:latin typeface="Arial Black" pitchFamily="34" charset="0"/>
              </a:rPr>
              <a:t>Хрящові</a:t>
            </a:r>
            <a:r>
              <a:rPr lang="ru-RU" sz="3600" dirty="0" smtClean="0">
                <a:solidFill>
                  <a:srgbClr val="FFFFCC"/>
                </a:solidFill>
                <a:latin typeface="Arial Black" pitchFamily="34" charset="0"/>
              </a:rPr>
              <a:t> </a:t>
            </a:r>
            <a:r>
              <a:rPr lang="ru-RU" sz="3600" dirty="0" err="1" smtClean="0">
                <a:solidFill>
                  <a:srgbClr val="FFFFCC"/>
                </a:solidFill>
                <a:latin typeface="Arial Black" pitchFamily="34" charset="0"/>
              </a:rPr>
              <a:t>риби</a:t>
            </a:r>
            <a:endParaRPr lang="uk-UA" sz="3600" dirty="0" smtClean="0">
              <a:solidFill>
                <a:srgbClr val="FFFF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1325964"/>
              </p:ext>
            </p:extLst>
          </p:nvPr>
        </p:nvGraphicFramePr>
        <p:xfrm>
          <a:off x="285720" y="1285860"/>
          <a:ext cx="8572560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516"/>
                <a:gridCol w="6514044"/>
              </a:tblGrid>
              <a:tr h="492610">
                <a:tc>
                  <a:txBody>
                    <a:bodyPr/>
                    <a:lstStyle/>
                    <a:p>
                      <a:r>
                        <a:rPr lang="uk-UA" dirty="0" smtClean="0"/>
                        <a:t>Ознаки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Функції</a:t>
                      </a:r>
                      <a:endParaRPr lang="ru-RU" dirty="0"/>
                    </a:p>
                  </a:txBody>
                  <a:tcPr/>
                </a:tc>
              </a:tr>
              <a:tr h="445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Будова тіла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Голова,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тулуб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, </a:t>
                      </a:r>
                      <a:r>
                        <a:rPr lang="ru-RU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хвіст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351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Кровоносна</a:t>
                      </a:r>
                      <a:r>
                        <a:rPr lang="ru-RU" dirty="0" smtClean="0"/>
                        <a:t>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Замкнена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Одне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коло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кровообігу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Їхнє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серце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двокамерне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має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передсердя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і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b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шлуночок</a:t>
                      </a:r>
                      <a:r>
                        <a:rPr lang="ru-RU" sz="18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049">
                <a:tc>
                  <a:txBody>
                    <a:bodyPr/>
                    <a:lstStyle/>
                    <a:p>
                      <a:r>
                        <a:rPr lang="uk-UA" dirty="0" smtClean="0"/>
                        <a:t>Скелет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Хрящовий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або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кістковий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Поява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черепа.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04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Дихання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Зябра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483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Видільна</a:t>
                      </a:r>
                      <a:r>
                        <a:rPr lang="ru-RU" dirty="0" smtClean="0"/>
                        <a:t>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Тулубові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нирки</a:t>
                      </a:r>
                      <a:endParaRPr lang="ru-RU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483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Нервова</a:t>
                      </a:r>
                      <a:r>
                        <a:rPr lang="ru-RU" dirty="0" smtClean="0"/>
                        <a:t>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Головний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і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спинний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мозок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та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нерви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483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Органи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чуття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Зору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слуху, нюху, смаку,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дотику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й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бічна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лінія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її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допомогою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риби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сприймають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найменші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коливання</a:t>
                      </a:r>
                      <a:r>
                        <a:rPr lang="ru-RU" sz="1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води)</a:t>
                      </a:r>
                      <a:endParaRPr lang="ru-RU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483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Розмноження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Роздільностатеві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Запліднення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зовнішнє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або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внутрішнє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Розвиток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i="0" u="none" dirty="0" err="1" smtClean="0">
                          <a:solidFill>
                            <a:schemeClr val="tx1"/>
                          </a:solidFill>
                        </a:rPr>
                        <a:t>прямий</a:t>
                      </a:r>
                      <a:r>
                        <a:rPr lang="ru-RU" b="0" i="0" u="non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928802"/>
          </a:xfrm>
        </p:spPr>
        <p:txBody>
          <a:bodyPr/>
          <a:lstStyle/>
          <a:p>
            <a:pPr algn="l"/>
            <a:r>
              <a:rPr lang="ru-RU" sz="3200" b="1" i="1" dirty="0" err="1" smtClean="0">
                <a:solidFill>
                  <a:srgbClr val="002060"/>
                </a:solidFill>
              </a:rPr>
              <a:t>Загальна</a:t>
            </a:r>
            <a:r>
              <a:rPr lang="ru-RU" sz="3200" b="1" i="1" dirty="0" smtClean="0">
                <a:solidFill>
                  <a:srgbClr val="002060"/>
                </a:solidFill>
              </a:rPr>
              <a:t> характеристика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підтипу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Черепні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або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Хребетні</a:t>
            </a:r>
            <a:r>
              <a:rPr lang="ru-RU" sz="3200" b="1" i="1" dirty="0" smtClean="0">
                <a:solidFill>
                  <a:srgbClr val="002060"/>
                </a:solidFill>
              </a:rPr>
              <a:t>.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Надклас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Риби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4751262"/>
              </p:ext>
            </p:extLst>
          </p:nvPr>
        </p:nvGraphicFramePr>
        <p:xfrm>
          <a:off x="642910" y="857231"/>
          <a:ext cx="8208912" cy="52149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71194"/>
                <a:gridCol w="6237718"/>
              </a:tblGrid>
              <a:tr h="501735">
                <a:tc>
                  <a:txBody>
                    <a:bodyPr/>
                    <a:lstStyle/>
                    <a:p>
                      <a:r>
                        <a:rPr lang="uk-UA" dirty="0" smtClean="0"/>
                        <a:t>Системи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Функції</a:t>
                      </a:r>
                      <a:endParaRPr lang="ru-RU" dirty="0"/>
                    </a:p>
                  </a:txBody>
                  <a:tcPr/>
                </a:tc>
              </a:tr>
              <a:tr h="878035">
                <a:tc>
                  <a:txBody>
                    <a:bodyPr/>
                    <a:lstStyle/>
                    <a:p>
                      <a:r>
                        <a:rPr lang="uk-UA" dirty="0" smtClean="0"/>
                        <a:t>Дихальна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Тісно пов'язана з травною системою</a:t>
                      </a:r>
                      <a:r>
                        <a:rPr lang="uk-UA" baseline="0" dirty="0" smtClean="0"/>
                        <a:t>. У глотці є близько 100 зябрових щілин.</a:t>
                      </a:r>
                      <a:endParaRPr lang="ru-RU" dirty="0"/>
                    </a:p>
                  </a:txBody>
                  <a:tcPr/>
                </a:tc>
              </a:tr>
              <a:tr h="567664">
                <a:tc>
                  <a:txBody>
                    <a:bodyPr/>
                    <a:lstStyle/>
                    <a:p>
                      <a:r>
                        <a:rPr lang="uk-UA" dirty="0" smtClean="0"/>
                        <a:t>Кровоносна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Замкненого типу. Серце відсутнє</a:t>
                      </a:r>
                      <a:r>
                        <a:rPr lang="uk-UA" baseline="0" dirty="0" smtClean="0"/>
                        <a:t>. Одне коло кровообігу.</a:t>
                      </a:r>
                      <a:endParaRPr lang="ru-RU" dirty="0"/>
                    </a:p>
                  </a:txBody>
                  <a:tcPr/>
                </a:tc>
              </a:tr>
              <a:tr h="573499">
                <a:tc>
                  <a:txBody>
                    <a:bodyPr/>
                    <a:lstStyle/>
                    <a:p>
                      <a:r>
                        <a:rPr lang="uk-UA" dirty="0" smtClean="0"/>
                        <a:t>Видільна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Нефридії – видільні трубочки (в ділянці глотки).</a:t>
                      </a:r>
                      <a:endParaRPr lang="ru-RU" dirty="0"/>
                    </a:p>
                  </a:txBody>
                  <a:tcPr/>
                </a:tc>
              </a:tr>
              <a:tr h="657136">
                <a:tc>
                  <a:txBody>
                    <a:bodyPr/>
                    <a:lstStyle/>
                    <a:p>
                      <a:r>
                        <a:rPr lang="uk-UA" dirty="0" smtClean="0"/>
                        <a:t>Нервова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Нервова трубка (над хордою), мозку немає.</a:t>
                      </a:r>
                      <a:r>
                        <a:rPr lang="uk-UA" baseline="0" dirty="0" smtClean="0"/>
                        <a:t>. </a:t>
                      </a:r>
                      <a:endParaRPr lang="ru-RU" dirty="0"/>
                    </a:p>
                  </a:txBody>
                  <a:tcPr/>
                </a:tc>
              </a:tr>
              <a:tr h="657136">
                <a:tc>
                  <a:txBody>
                    <a:bodyPr/>
                    <a:lstStyle/>
                    <a:p>
                      <a:r>
                        <a:rPr lang="uk-UA" baseline="0" dirty="0" smtClean="0"/>
                        <a:t>Органи чуття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Рівновага</a:t>
                      </a:r>
                      <a:r>
                        <a:rPr lang="ru-RU" dirty="0" smtClean="0"/>
                        <a:t>, нюх, </a:t>
                      </a:r>
                      <a:r>
                        <a:rPr lang="ru-RU" dirty="0" err="1" smtClean="0"/>
                        <a:t>світлочутливість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дотик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878035">
                <a:tc>
                  <a:txBody>
                    <a:bodyPr/>
                    <a:lstStyle/>
                    <a:p>
                      <a:r>
                        <a:rPr lang="uk-UA" dirty="0" smtClean="0"/>
                        <a:t>Розмноження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Роздільностатеві</a:t>
                      </a:r>
                      <a:r>
                        <a:rPr lang="uk-UA" baseline="0" dirty="0" smtClean="0"/>
                        <a:t>. Розвиток непрямий. Запліднення зовнішнє.</a:t>
                      </a:r>
                      <a:endParaRPr lang="ru-RU" dirty="0"/>
                    </a:p>
                  </a:txBody>
                  <a:tcPr/>
                </a:tc>
              </a:tr>
              <a:tr h="50173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Представник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Ланцетник.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0"/>
            <a:ext cx="86409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28623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4313" y="142875"/>
            <a:ext cx="8715375" cy="1143000"/>
          </a:xfrm>
        </p:spPr>
        <p:txBody>
          <a:bodyPr/>
          <a:lstStyle/>
          <a:p>
            <a:r>
              <a:rPr lang="ru-RU" sz="3200" b="1" dirty="0" err="1" smtClean="0">
                <a:latin typeface="Arial" pitchFamily="34" charset="0"/>
                <a:ea typeface="Calibri"/>
                <a:cs typeface="Arial" pitchFamily="34" charset="0"/>
              </a:rPr>
              <a:t>Залежно</a:t>
            </a:r>
            <a:r>
              <a:rPr lang="ru-RU" sz="32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ea typeface="Calibri"/>
                <a:cs typeface="Arial" pitchFamily="34" charset="0"/>
              </a:rPr>
              <a:t>від</a:t>
            </a:r>
            <a:r>
              <a:rPr lang="ru-RU" sz="3200" b="1" dirty="0" smtClean="0">
                <a:latin typeface="Arial" pitchFamily="34" charset="0"/>
                <a:ea typeface="Calibri"/>
                <a:cs typeface="Arial" pitchFamily="34" charset="0"/>
              </a:rPr>
              <a:t> складу скелета </a:t>
            </a:r>
            <a:r>
              <a:rPr lang="ru-RU" sz="3200" b="1" dirty="0" err="1" smtClean="0">
                <a:latin typeface="Arial" pitchFamily="34" charset="0"/>
                <a:ea typeface="Calibri"/>
                <a:cs typeface="Arial" pitchFamily="34" charset="0"/>
              </a:rPr>
              <a:t>виділяють</a:t>
            </a:r>
            <a:r>
              <a:rPr lang="ru-RU" sz="3200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два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класи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риб</a:t>
            </a:r>
            <a:endParaRPr lang="ru-R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500" y="5286375"/>
            <a:ext cx="3214688" cy="1214438"/>
          </a:xfrm>
          <a:prstGeom prst="roundRect">
            <a:avLst/>
          </a:prstGeom>
          <a:solidFill>
            <a:srgbClr val="FFCCCC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ХРЯЩОВІ РИБИ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2125" y="5286375"/>
            <a:ext cx="3214688" cy="1214438"/>
          </a:xfrm>
          <a:prstGeom prst="roundRect">
            <a:avLst/>
          </a:prstGeom>
          <a:solidFill>
            <a:srgbClr val="FFCCCC"/>
          </a:solid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КІСТКОВІ РИБИ</a:t>
            </a:r>
            <a:endParaRPr lang="ru-RU" sz="3200" dirty="0">
              <a:solidFill>
                <a:prstClr val="black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-321492" y="3107518"/>
            <a:ext cx="3073400" cy="1588"/>
          </a:xfrm>
          <a:prstGeom prst="straightConnector1">
            <a:avLst/>
          </a:prstGeom>
          <a:ln w="889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6108721" y="3249601"/>
            <a:ext cx="3071813" cy="1587"/>
          </a:xfrm>
          <a:prstGeom prst="straightConnector1">
            <a:avLst/>
          </a:prstGeom>
          <a:ln w="889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http://sevelina.ru/images/uploads/2012/07/x_fec5b6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736"/>
            <a:ext cx="5143536" cy="3338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462174" cy="2986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Акул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5179494"/>
            <a:ext cx="2664296" cy="1678506"/>
          </a:xfrm>
          <a:prstGeom prst="rect">
            <a:avLst/>
          </a:prstGeom>
        </p:spPr>
      </p:pic>
      <p:pic>
        <p:nvPicPr>
          <p:cNvPr id="6" name="Рисунок 5" descr="Ска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5181654"/>
            <a:ext cx="2592287" cy="167634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243408"/>
            <a:ext cx="8786813" cy="309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Клас Х</a:t>
            </a:r>
            <a:r>
              <a:rPr kumimoji="0" lang="ru-RU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рящові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риби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0" y="1785938"/>
            <a:ext cx="285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3200" dirty="0" smtClean="0">
                <a:latin typeface="Arial Black" pitchFamily="34" charset="0"/>
              </a:rPr>
              <a:t>Б</a:t>
            </a:r>
          </a:p>
          <a:p>
            <a:pPr algn="r"/>
            <a:r>
              <a:rPr lang="uk-UA" sz="3200" dirty="0" smtClean="0">
                <a:latin typeface="Arial Black" pitchFamily="34" charset="0"/>
              </a:rPr>
              <a:t>У</a:t>
            </a:r>
          </a:p>
          <a:p>
            <a:pPr algn="r"/>
            <a:r>
              <a:rPr lang="uk-UA" sz="3200" dirty="0" smtClean="0">
                <a:latin typeface="Arial Black" pitchFamily="34" charset="0"/>
              </a:rPr>
              <a:t>Д</a:t>
            </a:r>
          </a:p>
          <a:p>
            <a:pPr algn="r"/>
            <a:r>
              <a:rPr lang="uk-UA" sz="3200" dirty="0" smtClean="0">
                <a:latin typeface="Arial Black" pitchFamily="34" charset="0"/>
              </a:rPr>
              <a:t>О</a:t>
            </a:r>
          </a:p>
          <a:p>
            <a:pPr algn="r"/>
            <a:r>
              <a:rPr lang="uk-UA" sz="3200" dirty="0" smtClean="0">
                <a:latin typeface="Arial Black" pitchFamily="34" charset="0"/>
              </a:rPr>
              <a:t>В</a:t>
            </a:r>
          </a:p>
          <a:p>
            <a:pPr algn="r"/>
            <a:r>
              <a:rPr lang="uk-UA" sz="3200" dirty="0" smtClean="0">
                <a:latin typeface="Arial Black" pitchFamily="34" charset="0"/>
              </a:rPr>
              <a:t>А</a:t>
            </a:r>
          </a:p>
          <a:p>
            <a:pPr algn="r"/>
            <a:endParaRPr lang="ru-RU" dirty="0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8501063" y="363538"/>
            <a:ext cx="214312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Arial Black" pitchFamily="34" charset="0"/>
              </a:rPr>
              <a:t>Х</a:t>
            </a:r>
          </a:p>
          <a:p>
            <a:pPr algn="ctr"/>
            <a:r>
              <a:rPr lang="uk-UA" sz="3200">
                <a:latin typeface="Arial Black" pitchFamily="34" charset="0"/>
              </a:rPr>
              <a:t>Р</a:t>
            </a:r>
          </a:p>
          <a:p>
            <a:pPr algn="ctr"/>
            <a:r>
              <a:rPr lang="uk-UA" sz="3200">
                <a:latin typeface="Arial Black" pitchFamily="34" charset="0"/>
              </a:rPr>
              <a:t>Я</a:t>
            </a:r>
          </a:p>
          <a:p>
            <a:pPr algn="ctr"/>
            <a:r>
              <a:rPr lang="uk-UA" sz="3200">
                <a:latin typeface="Arial Black" pitchFamily="34" charset="0"/>
              </a:rPr>
              <a:t>Щ</a:t>
            </a:r>
          </a:p>
          <a:p>
            <a:pPr algn="ctr"/>
            <a:r>
              <a:rPr lang="uk-UA" sz="3200">
                <a:latin typeface="Arial Black" pitchFamily="34" charset="0"/>
              </a:rPr>
              <a:t>О</a:t>
            </a:r>
          </a:p>
          <a:p>
            <a:pPr algn="ctr"/>
            <a:r>
              <a:rPr lang="uk-UA" sz="3200">
                <a:latin typeface="Arial Black" pitchFamily="34" charset="0"/>
              </a:rPr>
              <a:t>В</a:t>
            </a:r>
          </a:p>
          <a:p>
            <a:pPr algn="ctr"/>
            <a:r>
              <a:rPr lang="uk-UA" sz="3200">
                <a:latin typeface="Arial Black" pitchFamily="34" charset="0"/>
              </a:rPr>
              <a:t>И</a:t>
            </a:r>
          </a:p>
          <a:p>
            <a:pPr algn="r"/>
            <a:r>
              <a:rPr lang="uk-UA" sz="3200">
                <a:latin typeface="Arial Black" pitchFamily="34" charset="0"/>
              </a:rPr>
              <a:t>Х</a:t>
            </a:r>
          </a:p>
          <a:p>
            <a:pPr algn="ctr"/>
            <a:endParaRPr lang="uk-UA" sz="3200">
              <a:latin typeface="Arial Black" pitchFamily="34" charset="0"/>
            </a:endParaRPr>
          </a:p>
          <a:p>
            <a:pPr algn="ctr"/>
            <a:r>
              <a:rPr lang="uk-UA" sz="3200">
                <a:latin typeface="Arial Black" pitchFamily="34" charset="0"/>
              </a:rPr>
              <a:t>Р</a:t>
            </a:r>
          </a:p>
          <a:p>
            <a:pPr algn="ctr"/>
            <a:r>
              <a:rPr lang="uk-UA" sz="3200">
                <a:latin typeface="Arial Black" pitchFamily="34" charset="0"/>
              </a:rPr>
              <a:t>И</a:t>
            </a:r>
          </a:p>
          <a:p>
            <a:pPr algn="ctr"/>
            <a:r>
              <a:rPr lang="uk-UA" sz="3200">
                <a:latin typeface="Arial Black" pitchFamily="34" charset="0"/>
              </a:rPr>
              <a:t>Б</a:t>
            </a:r>
          </a:p>
          <a:p>
            <a:pPr algn="ctr"/>
            <a:endParaRPr lang="ru-RU" sz="3200">
              <a:latin typeface="Arial Black" pitchFamily="34" charset="0"/>
            </a:endParaRPr>
          </a:p>
        </p:txBody>
      </p:sp>
      <p:pic>
        <p:nvPicPr>
          <p:cNvPr id="21506" name="Picture 2" descr="&amp;Bcy;&amp;iukcy;&amp;ocy;&amp;lcy;&amp;ocy;&amp;gcy;&amp;iuk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828599" cy="32147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1508" name="Picture 4" descr="&amp;Bcy;&amp;iukcy;&amp;ocy;&amp;lcy;&amp;ocy;&amp;gcy;&amp;iuk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14624"/>
            <a:ext cx="3219450" cy="4143376"/>
          </a:xfrm>
          <a:prstGeom prst="snip2Diag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57422" y="928670"/>
          <a:ext cx="4333884" cy="701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3388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4000" b="1" cap="none" spc="50" dirty="0" smtClean="0">
                          <a:ln w="12700" cmpd="sng">
                            <a:solidFill>
                              <a:srgbClr val="00B0F0"/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101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  <a:reflection blurRad="6350" stA="55000" endA="300" endPos="45500" dir="5400000" sy="-100000" algn="bl" rotWithShape="0"/>
                          </a:effectLst>
                        </a:rPr>
                        <a:t>Розмноження</a:t>
                      </a:r>
                      <a:endParaRPr lang="ru-RU" sz="4000" b="1" i="1" cap="none" spc="50" dirty="0">
                        <a:ln w="12700" cmpd="sng">
                          <a:solidFill>
                            <a:srgbClr val="00B0F0"/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101600">
                            <a:schemeClr val="accent4">
                              <a:satMod val="175000"/>
                              <a:alpha val="40000"/>
                            </a:schemeClr>
                          </a:glow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rot="16200000" flipH="1">
            <a:off x="5857884" y="200024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214546" y="2214554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000496" y="242886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071538" y="3143248"/>
          <a:ext cx="1898072" cy="7858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98072"/>
              </a:tblGrid>
              <a:tr h="785818">
                <a:tc>
                  <a:txBody>
                    <a:bodyPr/>
                    <a:lstStyle/>
                    <a:p>
                      <a:r>
                        <a:rPr lang="uk-UA" sz="2800" i="1" dirty="0" smtClean="0"/>
                        <a:t>Яйцеродне</a:t>
                      </a:r>
                      <a:endParaRPr lang="ru-RU" sz="2800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6072198" y="3214685"/>
          <a:ext cx="1928826" cy="69056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28826"/>
              </a:tblGrid>
              <a:tr h="690562">
                <a:tc>
                  <a:txBody>
                    <a:bodyPr/>
                    <a:lstStyle/>
                    <a:p>
                      <a:r>
                        <a:rPr lang="uk-UA" sz="1800" b="0" i="1" dirty="0" smtClean="0"/>
                        <a:t>Яйцеживородне</a:t>
                      </a:r>
                      <a:endParaRPr lang="ru-RU" sz="1800" b="0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643306" y="3143248"/>
          <a:ext cx="1857388" cy="762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57388"/>
              </a:tblGrid>
              <a:tr h="762000">
                <a:tc>
                  <a:txBody>
                    <a:bodyPr/>
                    <a:lstStyle/>
                    <a:p>
                      <a:r>
                        <a:rPr lang="uk-UA" sz="2400" i="1" dirty="0" smtClean="0"/>
                        <a:t>Живородне</a:t>
                      </a:r>
                      <a:endParaRPr lang="ru-RU" sz="2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45SlideId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447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017352SlideId259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489</Words>
  <Application>Microsoft Office PowerPoint</Application>
  <PresentationFormat>Экран (4:3)</PresentationFormat>
  <Paragraphs>90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2_Тема Office</vt:lpstr>
      <vt:lpstr>21</vt:lpstr>
      <vt:lpstr>Слайд 1</vt:lpstr>
      <vt:lpstr>Будова Ланцетника 1-нервова система, 2-хорда, 3-нервова трубка, 4-хвостовий плавець, 5-анальний отвір, 6-кишечник, 7-спинні судини, 8-отвір навколозябрової щілини,9-навколозяброва щілина, 10-зяброві щілини. 11-глотка, 12-передротова лійка, 13 щупальця,14-передній кінець тіла ланцетника, 15-органи         розмноження . 16 нервові клітини . 17-нерви.</vt:lpstr>
      <vt:lpstr>Підтип Черепні. Загальна характеристика класу Хрящові риби</vt:lpstr>
      <vt:lpstr>Загальна характеристика підтипу Черепні або Хребетні. Надклас Риби.  </vt:lpstr>
      <vt:lpstr>Слайд 5</vt:lpstr>
      <vt:lpstr>Залежно від складу скелета виділяють два класи риб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Тигрова акула</vt:lpstr>
      <vt:lpstr>Слайд 17</vt:lpstr>
      <vt:lpstr>Акула-молот</vt:lpstr>
      <vt:lpstr>Слайд 19</vt:lpstr>
      <vt:lpstr>Слайд 20</vt:lpstr>
      <vt:lpstr>Слайд 21</vt:lpstr>
      <vt:lpstr>Слайд 22</vt:lpstr>
      <vt:lpstr>2015р.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</cp:revision>
  <dcterms:created xsi:type="dcterms:W3CDTF">2009-11-09T13:32:47Z</dcterms:created>
  <dcterms:modified xsi:type="dcterms:W3CDTF">2015-01-21T17:04:32Z</dcterms:modified>
</cp:coreProperties>
</file>