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0DA0-EE06-4D38-81C6-3BF4488539AB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5134-E111-4CE3-B550-C89905B9F04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Вишивка стрічками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517232"/>
            <a:ext cx="6228184" cy="134076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Виконала учениця 9-А класу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Бабенко Єлизавета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Открытки с вышивкой РУКОДЕЛ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032448" cy="3024336"/>
          </a:xfrm>
          <a:prstGeom prst="rect">
            <a:avLst/>
          </a:prstGeom>
          <a:noFill/>
        </p:spPr>
      </p:pic>
      <p:pic>
        <p:nvPicPr>
          <p:cNvPr id="11268" name="Picture 4" descr="Gallery.ru / Фото #26 - Вышивка лентами (Картины из интернета, которые мне нравятся - pskov-sv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6449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Стебельцевий шов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СТЕБЕЛЬЧАТЫЙ ШОВ - МАСТЕРСКАЯ - Журнал &quot;ПЯТНИЦ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12286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Шов </a:t>
            </a:r>
            <a:r>
              <a:rPr lang="uk-UA" dirty="0" smtClean="0"/>
              <a:t>“вперед</a:t>
            </a:r>
            <a:r>
              <a:rPr lang="uk-UA" dirty="0" smtClean="0"/>
              <a:t> </a:t>
            </a:r>
            <a:r>
              <a:rPr lang="uk-UA" dirty="0" smtClean="0"/>
              <a:t>голка”</a:t>
            </a:r>
            <a:endParaRPr lang="ru-RU" dirty="0"/>
          </a:p>
        </p:txBody>
      </p:sp>
      <p:pic>
        <p:nvPicPr>
          <p:cNvPr id="23554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632848" cy="251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Шов </a:t>
            </a:r>
            <a:r>
              <a:rPr lang="uk-UA" dirty="0" err="1" smtClean="0"/>
              <a:t>“півпетельки”</a:t>
            </a:r>
            <a:endParaRPr lang="ru-RU" dirty="0"/>
          </a:p>
        </p:txBody>
      </p:sp>
      <p:pic>
        <p:nvPicPr>
          <p:cNvPr id="24578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2952328" cy="433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+mj-lt"/>
              </a:rPr>
              <a:t>Шов </a:t>
            </a:r>
            <a:r>
              <a:rPr lang="uk-UA" dirty="0" err="1" smtClean="0">
                <a:latin typeface="+mj-lt"/>
              </a:rPr>
              <a:t>“петельки”</a:t>
            </a:r>
            <a:endParaRPr lang="ru-RU" dirty="0">
              <a:latin typeface="+mj-lt"/>
            </a:endParaRPr>
          </a:p>
        </p:txBody>
      </p:sp>
      <p:pic>
        <p:nvPicPr>
          <p:cNvPr id="25602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8532440" cy="181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Петелька з вічком</a:t>
            </a:r>
            <a:endParaRPr lang="ru-RU" dirty="0"/>
          </a:p>
        </p:txBody>
      </p:sp>
      <p:pic>
        <p:nvPicPr>
          <p:cNvPr id="26626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568952" cy="196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+mj-lt"/>
              </a:rPr>
              <a:t>Шов </a:t>
            </a:r>
            <a:r>
              <a:rPr lang="uk-UA" dirty="0" err="1" smtClean="0">
                <a:latin typeface="+mj-lt"/>
              </a:rPr>
              <a:t>“перекручена</a:t>
            </a:r>
            <a:r>
              <a:rPr lang="uk-UA" dirty="0" smtClean="0">
                <a:latin typeface="+mj-lt"/>
              </a:rPr>
              <a:t> петелька з </a:t>
            </a:r>
            <a:r>
              <a:rPr lang="uk-UA" dirty="0" err="1" smtClean="0">
                <a:latin typeface="+mj-lt"/>
              </a:rPr>
              <a:t>прикріпкою”</a:t>
            </a:r>
            <a:endParaRPr lang="ru-RU" dirty="0">
              <a:latin typeface="+mj-lt"/>
            </a:endParaRPr>
          </a:p>
        </p:txBody>
      </p:sp>
      <p:pic>
        <p:nvPicPr>
          <p:cNvPr id="27650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316416" cy="1732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Звичайний витягнутий стібок</a:t>
            </a:r>
            <a:endParaRPr lang="ru-RU" dirty="0"/>
          </a:p>
        </p:txBody>
      </p:sp>
      <p:pic>
        <p:nvPicPr>
          <p:cNvPr id="28674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245425" cy="201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Витягнутий стібок петлею</a:t>
            </a:r>
            <a:endParaRPr lang="ru-RU" dirty="0"/>
          </a:p>
        </p:txBody>
      </p:sp>
      <p:pic>
        <p:nvPicPr>
          <p:cNvPr id="29698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04448" cy="216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Витягнутий стібок з настилом</a:t>
            </a:r>
            <a:endParaRPr lang="ru-RU" dirty="0"/>
          </a:p>
        </p:txBody>
      </p:sp>
      <p:pic>
        <p:nvPicPr>
          <p:cNvPr id="30722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7992889" cy="194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Вигнутий стібок із завитком</a:t>
            </a:r>
            <a:endParaRPr lang="ru-RU" dirty="0"/>
          </a:p>
        </p:txBody>
      </p:sp>
      <p:pic>
        <p:nvPicPr>
          <p:cNvPr id="31746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280920" cy="38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виникнення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Віддавна</a:t>
            </a:r>
            <a:r>
              <a:rPr lang="ru-RU" dirty="0" smtClean="0"/>
              <a:t> </a:t>
            </a:r>
            <a:r>
              <a:rPr lang="ru-RU" dirty="0"/>
              <a:t>вузькі</a:t>
            </a:r>
            <a:r>
              <a:rPr lang="ru-RU" dirty="0"/>
              <a:t> </a:t>
            </a:r>
            <a:r>
              <a:rPr lang="ru-RU" dirty="0" smtClean="0"/>
              <a:t>смужки</a:t>
            </a:r>
            <a:r>
              <a:rPr lang="uk-UA" dirty="0" smtClean="0"/>
              <a:t> </a:t>
            </a:r>
            <a:r>
              <a:rPr lang="ru-RU" dirty="0" smtClean="0"/>
              <a:t>тканини використовувалися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/>
              <a:t>окраси</a:t>
            </a:r>
            <a:r>
              <a:rPr lang="ru-RU" dirty="0"/>
              <a:t> </a:t>
            </a:r>
            <a:r>
              <a:rPr lang="ru-RU" dirty="0"/>
              <a:t>одягу</a:t>
            </a:r>
            <a:r>
              <a:rPr lang="ru-RU" dirty="0"/>
              <a:t>. А в 14 </a:t>
            </a:r>
            <a:r>
              <a:rPr lang="ru-RU" dirty="0"/>
              <a:t>столітті</a:t>
            </a:r>
            <a:r>
              <a:rPr lang="ru-RU" dirty="0"/>
              <a:t> </a:t>
            </a:r>
            <a:r>
              <a:rPr lang="ru-RU" dirty="0"/>
              <a:t>кантування</a:t>
            </a:r>
            <a:r>
              <a:rPr lang="ru-RU" dirty="0"/>
              <a:t> </a:t>
            </a:r>
            <a:r>
              <a:rPr lang="ru-RU" dirty="0"/>
              <a:t>і</a:t>
            </a:r>
            <a:r>
              <a:rPr lang="ru-RU" dirty="0"/>
              <a:t> обшивка </a:t>
            </a:r>
            <a:r>
              <a:rPr lang="ru-RU" dirty="0"/>
              <a:t>стрічками</a:t>
            </a:r>
            <a:r>
              <a:rPr lang="ru-RU" dirty="0"/>
              <a:t> </a:t>
            </a:r>
            <a:r>
              <a:rPr lang="ru-RU" dirty="0"/>
              <a:t>одягу</a:t>
            </a:r>
            <a:r>
              <a:rPr lang="ru-RU" dirty="0"/>
              <a:t> </a:t>
            </a:r>
            <a:r>
              <a:rPr lang="ru-RU" dirty="0"/>
              <a:t>увійшли</a:t>
            </a:r>
            <a:r>
              <a:rPr lang="ru-RU" dirty="0"/>
              <a:t> у моду </a:t>
            </a:r>
            <a:r>
              <a:rPr lang="ru-RU" dirty="0"/>
              <a:t>французької</a:t>
            </a:r>
            <a:r>
              <a:rPr lang="ru-RU" dirty="0"/>
              <a:t> </a:t>
            </a:r>
            <a:r>
              <a:rPr lang="ru-RU" dirty="0"/>
              <a:t>знаті</a:t>
            </a:r>
            <a:r>
              <a:rPr lang="ru-RU" dirty="0"/>
              <a:t>. </a:t>
            </a:r>
            <a:r>
              <a:rPr lang="ru-RU" dirty="0"/>
              <a:t>Такі</a:t>
            </a:r>
            <a:r>
              <a:rPr lang="ru-RU" dirty="0"/>
              <a:t> </a:t>
            </a:r>
            <a:r>
              <a:rPr lang="ru-RU" dirty="0"/>
              <a:t>міста</a:t>
            </a:r>
            <a:r>
              <a:rPr lang="ru-RU" dirty="0"/>
              <a:t> як </a:t>
            </a:r>
            <a:r>
              <a:rPr lang="ru-RU" dirty="0"/>
              <a:t>Ліон</a:t>
            </a:r>
            <a:r>
              <a:rPr lang="ru-RU" dirty="0"/>
              <a:t> та </a:t>
            </a:r>
            <a:r>
              <a:rPr lang="ru-RU" dirty="0"/>
              <a:t>Сент-Етьєн</a:t>
            </a:r>
            <a:r>
              <a:rPr lang="ru-RU" dirty="0"/>
              <a:t> </a:t>
            </a:r>
            <a:r>
              <a:rPr lang="ru-RU" dirty="0"/>
              <a:t>розвинулися</a:t>
            </a:r>
            <a:r>
              <a:rPr lang="ru-RU" dirty="0"/>
              <a:t> як </a:t>
            </a:r>
            <a:r>
              <a:rPr lang="ru-RU" dirty="0"/>
              <a:t>центри</a:t>
            </a:r>
            <a:r>
              <a:rPr lang="ru-RU" dirty="0"/>
              <a:t> </a:t>
            </a:r>
            <a:r>
              <a:rPr lang="ru-RU" dirty="0"/>
              <a:t>ткання</a:t>
            </a:r>
            <a:r>
              <a:rPr lang="ru-RU" dirty="0"/>
              <a:t> </a:t>
            </a:r>
            <a:r>
              <a:rPr lang="ru-RU" dirty="0"/>
              <a:t>стрічок</a:t>
            </a:r>
            <a:r>
              <a:rPr lang="ru-RU" dirty="0"/>
              <a:t>. </a:t>
            </a:r>
            <a:r>
              <a:rPr lang="ru-RU" dirty="0"/>
              <a:t>Від</a:t>
            </a:r>
            <a:r>
              <a:rPr lang="ru-RU" dirty="0"/>
              <a:t> Людовика 14 </a:t>
            </a:r>
            <a:r>
              <a:rPr lang="ru-RU" dirty="0"/>
              <a:t>стрічки</a:t>
            </a:r>
            <a:r>
              <a:rPr lang="ru-RU" dirty="0"/>
              <a:t> стали </a:t>
            </a:r>
            <a:r>
              <a:rPr lang="ru-RU" dirty="0"/>
              <a:t>прикрашати</a:t>
            </a:r>
            <a:r>
              <a:rPr lang="ru-RU" dirty="0"/>
              <a:t> </a:t>
            </a:r>
            <a:r>
              <a:rPr lang="ru-RU" dirty="0"/>
              <a:t>одяг</a:t>
            </a:r>
            <a:r>
              <a:rPr lang="ru-RU" dirty="0"/>
              <a:t> </a:t>
            </a:r>
            <a:r>
              <a:rPr lang="ru-RU" dirty="0"/>
              <a:t>королів</a:t>
            </a:r>
            <a:r>
              <a:rPr lang="ru-RU" dirty="0"/>
              <a:t>, а Людовик 15 сам </a:t>
            </a:r>
            <a:r>
              <a:rPr lang="ru-RU" dirty="0"/>
              <a:t>захоплювався</a:t>
            </a:r>
            <a:r>
              <a:rPr lang="ru-RU" dirty="0"/>
              <a:t> </a:t>
            </a:r>
            <a:r>
              <a:rPr lang="ru-RU" dirty="0"/>
              <a:t>вишиванням</a:t>
            </a:r>
            <a:r>
              <a:rPr lang="ru-RU" dirty="0"/>
              <a:t>. З </a:t>
            </a:r>
            <a:r>
              <a:rPr lang="ru-RU" dirty="0"/>
              <a:t>Франції</a:t>
            </a:r>
            <a:r>
              <a:rPr lang="ru-RU" dirty="0"/>
              <a:t> </a:t>
            </a:r>
            <a:r>
              <a:rPr lang="ru-RU" dirty="0"/>
              <a:t>ця</a:t>
            </a:r>
            <a:r>
              <a:rPr lang="ru-RU" dirty="0"/>
              <a:t> мода </a:t>
            </a:r>
            <a:r>
              <a:rPr lang="ru-RU" dirty="0"/>
              <a:t>перемістилась</a:t>
            </a:r>
            <a:r>
              <a:rPr lang="ru-RU" dirty="0"/>
              <a:t> в </a:t>
            </a:r>
            <a:r>
              <a:rPr lang="ru-RU" dirty="0"/>
              <a:t>Англію</a:t>
            </a:r>
            <a:r>
              <a:rPr lang="ru-RU" dirty="0"/>
              <a:t>, а </a:t>
            </a:r>
            <a:r>
              <a:rPr lang="ru-RU" dirty="0" smtClean="0"/>
              <a:t>звідти</a:t>
            </a:r>
            <a:r>
              <a:rPr lang="ru-RU" dirty="0" smtClean="0"/>
              <a:t> </a:t>
            </a:r>
            <a:r>
              <a:rPr lang="ru-RU" dirty="0"/>
              <a:t>і</a:t>
            </a:r>
            <a:r>
              <a:rPr lang="ru-RU" dirty="0"/>
              <a:t> до Америки, </a:t>
            </a:r>
            <a:r>
              <a:rPr lang="ru-RU" dirty="0"/>
              <a:t>щоб</a:t>
            </a:r>
            <a:r>
              <a:rPr lang="ru-RU" dirty="0"/>
              <a:t> у 70-х роках ХХ </a:t>
            </a:r>
            <a:r>
              <a:rPr lang="ru-RU" dirty="0"/>
              <a:t>століття</a:t>
            </a:r>
            <a:r>
              <a:rPr lang="ru-RU" dirty="0"/>
              <a:t> набути </a:t>
            </a:r>
            <a:r>
              <a:rPr lang="ru-RU" dirty="0"/>
              <a:t>популярності</a:t>
            </a:r>
            <a:r>
              <a:rPr lang="ru-RU" dirty="0"/>
              <a:t> в </a:t>
            </a:r>
            <a:r>
              <a:rPr lang="ru-RU" dirty="0"/>
              <a:t>усьому</a:t>
            </a:r>
            <a:r>
              <a:rPr lang="ru-RU" dirty="0"/>
              <a:t> </a:t>
            </a:r>
            <a:r>
              <a:rPr lang="ru-RU" dirty="0"/>
              <a:t>світі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Перекручений стібок з вузликом</a:t>
            </a:r>
            <a:endParaRPr lang="ru-RU" dirty="0"/>
          </a:p>
        </p:txBody>
      </p:sp>
      <p:pic>
        <p:nvPicPr>
          <p:cNvPr id="32770" name="Picture 2" descr="Актив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82732"/>
            <a:ext cx="3240360" cy="477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Вышивка лентами (все о ней. - Клуб Сез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717995" cy="3645024"/>
          </a:xfrm>
          <a:prstGeom prst="rect">
            <a:avLst/>
          </a:prstGeom>
          <a:noFill/>
        </p:spPr>
      </p:pic>
      <p:pic>
        <p:nvPicPr>
          <p:cNvPr id="33796" name="Picture 4" descr="Вышивка лентами на сумках, идеи для вдохнов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6055" y="2790057"/>
            <a:ext cx="2987824" cy="5148064"/>
          </a:xfrm>
          <a:prstGeom prst="rect">
            <a:avLst/>
          </a:prstGeom>
          <a:noFill/>
        </p:spPr>
      </p:pic>
      <p:pic>
        <p:nvPicPr>
          <p:cNvPr id="33798" name="Picture 6" descr="Gallery.ru / Фото #50 - ВЫШИВКА НА ОДЕЖДЕ из интернета. - timon-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4211960" cy="3420089"/>
          </a:xfrm>
          <a:prstGeom prst="rect">
            <a:avLst/>
          </a:prstGeom>
          <a:noFill/>
        </p:spPr>
      </p:pic>
      <p:pic>
        <p:nvPicPr>
          <p:cNvPr id="33800" name="Picture 8" descr="материа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Стрічки і тасьма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Види стрічок:</a:t>
            </a:r>
          </a:p>
          <a:p>
            <a:pPr>
              <a:buFontTx/>
              <a:buChar char="-"/>
            </a:pPr>
            <a:r>
              <a:rPr lang="ru-RU" dirty="0" smtClean="0"/>
              <a:t>Вуалева</a:t>
            </a:r>
            <a:r>
              <a:rPr lang="ru-RU" dirty="0" smtClean="0"/>
              <a:t> </a:t>
            </a:r>
            <a:r>
              <a:rPr lang="ru-RU" dirty="0"/>
              <a:t>стрічка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uk-UA" dirty="0" smtClean="0"/>
              <a:t>Атласна стрічка</a:t>
            </a:r>
          </a:p>
          <a:p>
            <a:pPr>
              <a:buFontTx/>
              <a:buChar char="-"/>
            </a:pPr>
            <a:r>
              <a:rPr lang="uk-UA" dirty="0" smtClean="0"/>
              <a:t>Мережана стрічка</a:t>
            </a:r>
          </a:p>
          <a:p>
            <a:r>
              <a:rPr lang="ru-RU" dirty="0"/>
              <a:t>Стрічки</a:t>
            </a:r>
            <a:r>
              <a:rPr lang="ru-RU" dirty="0"/>
              <a:t>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тасьму</a:t>
            </a:r>
            <a:r>
              <a:rPr lang="ru-RU" dirty="0"/>
              <a:t> </a:t>
            </a:r>
            <a:r>
              <a:rPr lang="ru-RU" dirty="0"/>
              <a:t>з</a:t>
            </a:r>
            <a:r>
              <a:rPr lang="ru-RU" dirty="0"/>
              <a:t> </a:t>
            </a:r>
            <a:r>
              <a:rPr lang="ru-RU" dirty="0"/>
              <a:t>органзи</a:t>
            </a:r>
            <a:r>
              <a:rPr lang="ru-RU" dirty="0"/>
              <a:t> </a:t>
            </a:r>
            <a:r>
              <a:rPr lang="ru-RU" dirty="0"/>
              <a:t>використовують</a:t>
            </a:r>
            <a:r>
              <a:rPr lang="ru-RU" dirty="0"/>
              <a:t> для </a:t>
            </a:r>
            <a:r>
              <a:rPr lang="ru-RU" dirty="0"/>
              <a:t>створення</a:t>
            </a:r>
            <a:r>
              <a:rPr lang="ru-RU" dirty="0"/>
              <a:t> </a:t>
            </a:r>
            <a:r>
              <a:rPr lang="ru-RU" dirty="0"/>
              <a:t>ефекту</a:t>
            </a:r>
            <a:r>
              <a:rPr lang="ru-RU" dirty="0"/>
              <a:t> </a:t>
            </a:r>
            <a:r>
              <a:rPr lang="ru-RU" dirty="0"/>
              <a:t>легкості</a:t>
            </a:r>
            <a:r>
              <a:rPr lang="ru-RU" dirty="0"/>
              <a:t>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прозорості</a:t>
            </a:r>
            <a:r>
              <a:rPr lang="ru-RU" dirty="0"/>
              <a:t>.</a:t>
            </a:r>
          </a:p>
          <a:p>
            <a:r>
              <a:rPr lang="ru-RU" dirty="0"/>
              <a:t>Вишивальні</a:t>
            </a:r>
            <a:r>
              <a:rPr lang="ru-RU" dirty="0"/>
              <a:t> нитки </a:t>
            </a:r>
            <a:r>
              <a:rPr lang="ru-RU" dirty="0"/>
              <a:t>використовуються</a:t>
            </a:r>
            <a:r>
              <a:rPr lang="ru-RU" dirty="0"/>
              <a:t> для </a:t>
            </a:r>
            <a:r>
              <a:rPr lang="ru-RU" dirty="0"/>
              <a:t>створення</a:t>
            </a:r>
            <a:r>
              <a:rPr lang="ru-RU" dirty="0"/>
              <a:t> контуру </a:t>
            </a:r>
            <a:r>
              <a:rPr lang="ru-RU" dirty="0"/>
              <a:t>деяких</a:t>
            </a:r>
            <a:r>
              <a:rPr lang="ru-RU" dirty="0"/>
              <a:t> </a:t>
            </a:r>
            <a:r>
              <a:rPr lang="ru-RU" dirty="0"/>
              <a:t>швів</a:t>
            </a:r>
            <a:r>
              <a:rPr lang="ru-RU" dirty="0"/>
              <a:t> та для </a:t>
            </a:r>
            <a:r>
              <a:rPr lang="ru-RU" dirty="0"/>
              <a:t>закріплення</a:t>
            </a:r>
            <a:r>
              <a:rPr lang="ru-RU" dirty="0"/>
              <a:t> </a:t>
            </a:r>
            <a:r>
              <a:rPr lang="ru-RU" dirty="0"/>
              <a:t>стрічки</a:t>
            </a:r>
            <a:r>
              <a:rPr lang="ru-RU" dirty="0"/>
              <a:t> </a:t>
            </a:r>
            <a:r>
              <a:rPr lang="ru-RU" dirty="0"/>
              <a:t>зі</a:t>
            </a:r>
            <a:r>
              <a:rPr lang="ru-RU" dirty="0"/>
              <a:t> </a:t>
            </a:r>
            <a:r>
              <a:rPr lang="ru-RU" dirty="0"/>
              <a:t>споду</a:t>
            </a:r>
            <a:r>
              <a:rPr lang="ru-RU" dirty="0"/>
              <a:t> </a:t>
            </a:r>
            <a:r>
              <a:rPr lang="ru-RU" dirty="0"/>
              <a:t>роботи</a:t>
            </a:r>
            <a:r>
              <a:rPr lang="ru-RU" dirty="0"/>
              <a:t>.</a:t>
            </a:r>
          </a:p>
          <a:p>
            <a:r>
              <a:rPr lang="ru-RU" dirty="0"/>
              <a:t>Також</a:t>
            </a:r>
            <a:r>
              <a:rPr lang="ru-RU" dirty="0"/>
              <a:t> у </a:t>
            </a:r>
            <a:r>
              <a:rPr lang="ru-RU" dirty="0"/>
              <a:t>роботі</a:t>
            </a:r>
            <a:r>
              <a:rPr lang="ru-RU" dirty="0"/>
              <a:t> </a:t>
            </a:r>
            <a:r>
              <a:rPr lang="ru-RU" dirty="0"/>
              <a:t>використовують</a:t>
            </a:r>
            <a:r>
              <a:rPr lang="ru-RU" dirty="0"/>
              <a:t> </a:t>
            </a:r>
            <a:r>
              <a:rPr lang="ru-RU" dirty="0"/>
              <a:t>намистинки</a:t>
            </a:r>
            <a:r>
              <a:rPr lang="ru-RU" dirty="0"/>
              <a:t>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бісер</a:t>
            </a:r>
            <a:r>
              <a:rPr lang="ru-RU" dirty="0"/>
              <a:t>, </a:t>
            </a:r>
            <a:r>
              <a:rPr lang="ru-RU" dirty="0"/>
              <a:t>які</a:t>
            </a:r>
            <a:r>
              <a:rPr lang="ru-RU" dirty="0"/>
              <a:t> </a:t>
            </a:r>
            <a:r>
              <a:rPr lang="ru-RU" dirty="0"/>
              <a:t>надають</a:t>
            </a:r>
            <a:r>
              <a:rPr lang="ru-RU" dirty="0"/>
              <a:t> </a:t>
            </a:r>
            <a:r>
              <a:rPr lang="ru-RU" dirty="0"/>
              <a:t>вишивці</a:t>
            </a:r>
            <a:r>
              <a:rPr lang="ru-RU" dirty="0"/>
              <a:t> </a:t>
            </a:r>
            <a:r>
              <a:rPr lang="ru-RU" dirty="0"/>
              <a:t>особливу</a:t>
            </a:r>
            <a:r>
              <a:rPr lang="ru-RU" dirty="0"/>
              <a:t> </a:t>
            </a:r>
            <a:r>
              <a:rPr lang="ru-RU" dirty="0"/>
              <a:t>витонченість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Види стрічок: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Моделирование - Брошь-6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952328" cy="3690410"/>
          </a:xfrm>
          <a:prstGeom prst="rect">
            <a:avLst/>
          </a:prstGeom>
          <a:noFill/>
        </p:spPr>
      </p:pic>
      <p:pic>
        <p:nvPicPr>
          <p:cNvPr id="15364" name="Picture 4" descr="&quot;hobХобби &quot; Pag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76" y="908721"/>
            <a:ext cx="3564395" cy="2376264"/>
          </a:xfrm>
          <a:prstGeom prst="rect">
            <a:avLst/>
          </a:prstGeom>
          <a:noFill/>
        </p:spPr>
      </p:pic>
      <p:pic>
        <p:nvPicPr>
          <p:cNvPr id="15366" name="Picture 6" descr="Декоративная лента KY23-TJ5-5 ekaterinburg-opt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90761"/>
            <a:ext cx="3528392" cy="33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Тканини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Для </a:t>
            </a:r>
            <a:r>
              <a:rPr lang="ru-RU" dirty="0"/>
              <a:t>основи</a:t>
            </a:r>
            <a:r>
              <a:rPr lang="ru-RU" dirty="0"/>
              <a:t> </a:t>
            </a:r>
            <a:r>
              <a:rPr lang="ru-RU" dirty="0"/>
              <a:t>вишивки</a:t>
            </a:r>
            <a:r>
              <a:rPr lang="ru-RU" dirty="0"/>
              <a:t> </a:t>
            </a:r>
            <a:r>
              <a:rPr lang="ru-RU" dirty="0"/>
              <a:t>стрічками</a:t>
            </a:r>
            <a:r>
              <a:rPr lang="ru-RU" dirty="0"/>
              <a:t> </a:t>
            </a:r>
            <a:r>
              <a:rPr lang="ru-RU" dirty="0" smtClean="0"/>
              <a:t>можна використовувати</a:t>
            </a:r>
            <a:r>
              <a:rPr lang="ru-RU" dirty="0" smtClean="0"/>
              <a:t> </a:t>
            </a:r>
            <a:r>
              <a:rPr lang="ru-RU" dirty="0"/>
              <a:t>найрізноманітніші</a:t>
            </a:r>
            <a:r>
              <a:rPr lang="ru-RU" dirty="0"/>
              <a:t> </a:t>
            </a:r>
            <a:r>
              <a:rPr lang="ru-RU" dirty="0"/>
              <a:t>тканини</a:t>
            </a:r>
            <a:r>
              <a:rPr lang="ru-RU" dirty="0"/>
              <a:t>:</a:t>
            </a:r>
          </a:p>
          <a:p>
            <a:r>
              <a:rPr lang="ru-RU" dirty="0"/>
              <a:t>Бавовняні</a:t>
            </a:r>
            <a:r>
              <a:rPr lang="ru-RU" dirty="0"/>
              <a:t>: рогожка, батист, плис, </a:t>
            </a:r>
            <a:r>
              <a:rPr lang="ru-RU" dirty="0"/>
              <a:t>муслін</a:t>
            </a:r>
            <a:r>
              <a:rPr lang="ru-RU" dirty="0"/>
              <a:t>, сатин</a:t>
            </a:r>
          </a:p>
          <a:p>
            <a:r>
              <a:rPr lang="ru-RU" dirty="0"/>
              <a:t>Будь-які</a:t>
            </a:r>
            <a:r>
              <a:rPr lang="ru-RU" dirty="0"/>
              <a:t> </a:t>
            </a:r>
            <a:r>
              <a:rPr lang="ru-RU" dirty="0"/>
              <a:t>лляні</a:t>
            </a:r>
            <a:endParaRPr lang="ru-RU" dirty="0"/>
          </a:p>
          <a:p>
            <a:r>
              <a:rPr lang="ru-RU" dirty="0"/>
              <a:t>Шовкові</a:t>
            </a:r>
            <a:r>
              <a:rPr lang="ru-RU" dirty="0"/>
              <a:t>: шифон, чесуча, </a:t>
            </a:r>
            <a:r>
              <a:rPr lang="ru-RU" dirty="0"/>
              <a:t>шовкова</a:t>
            </a:r>
            <a:r>
              <a:rPr lang="ru-RU" dirty="0"/>
              <a:t> тюль</a:t>
            </a:r>
          </a:p>
          <a:p>
            <a:r>
              <a:rPr lang="ru-RU" dirty="0"/>
              <a:t>Шерстяні</a:t>
            </a:r>
            <a:r>
              <a:rPr lang="ru-RU" dirty="0"/>
              <a:t> </a:t>
            </a:r>
            <a:r>
              <a:rPr lang="ru-RU" dirty="0"/>
              <a:t>тканини</a:t>
            </a:r>
            <a:r>
              <a:rPr lang="ru-RU" dirty="0"/>
              <a:t>: креп, твид, </a:t>
            </a:r>
            <a:r>
              <a:rPr lang="ru-RU" dirty="0"/>
              <a:t>джерсі</a:t>
            </a:r>
            <a:endParaRPr lang="ru-RU" dirty="0"/>
          </a:p>
          <a:p>
            <a:r>
              <a:rPr lang="ru-RU" dirty="0"/>
              <a:t>Головне, </a:t>
            </a:r>
            <a:r>
              <a:rPr lang="ru-RU" dirty="0"/>
              <a:t>щоб</a:t>
            </a:r>
            <a:r>
              <a:rPr lang="ru-RU" dirty="0"/>
              <a:t> тканина </a:t>
            </a:r>
            <a:r>
              <a:rPr lang="ru-RU" dirty="0"/>
              <a:t>була</a:t>
            </a:r>
            <a:r>
              <a:rPr lang="ru-RU" dirty="0"/>
              <a:t> </a:t>
            </a:r>
            <a:r>
              <a:rPr lang="ru-RU" dirty="0"/>
              <a:t>досить</a:t>
            </a:r>
            <a:r>
              <a:rPr lang="ru-RU" dirty="0"/>
              <a:t> </a:t>
            </a:r>
            <a:r>
              <a:rPr lang="ru-RU" dirty="0"/>
              <a:t>міцною</a:t>
            </a:r>
            <a:r>
              <a:rPr lang="ru-RU" dirty="0"/>
              <a:t>, </a:t>
            </a:r>
            <a:r>
              <a:rPr lang="ru-RU" dirty="0"/>
              <a:t>щоб</a:t>
            </a:r>
            <a:r>
              <a:rPr lang="ru-RU" dirty="0"/>
              <a:t> </a:t>
            </a:r>
            <a:r>
              <a:rPr lang="ru-RU" dirty="0"/>
              <a:t>стібки</a:t>
            </a:r>
            <a:r>
              <a:rPr lang="ru-RU" dirty="0"/>
              <a:t> </a:t>
            </a:r>
            <a:r>
              <a:rPr lang="ru-RU" dirty="0"/>
              <a:t>надійно</a:t>
            </a:r>
            <a:r>
              <a:rPr lang="ru-RU" dirty="0"/>
              <a:t> </a:t>
            </a:r>
            <a:r>
              <a:rPr lang="ru-RU" dirty="0"/>
              <a:t>трималися</a:t>
            </a:r>
            <a:r>
              <a:rPr lang="ru-RU" dirty="0"/>
              <a:t>, та </a:t>
            </a:r>
            <a:r>
              <a:rPr lang="ru-RU" dirty="0"/>
              <a:t>еластичною</a:t>
            </a:r>
            <a:r>
              <a:rPr lang="ru-RU" dirty="0"/>
              <a:t>, </a:t>
            </a:r>
            <a:r>
              <a:rPr lang="ru-RU" dirty="0"/>
              <a:t>щоб</a:t>
            </a:r>
            <a:r>
              <a:rPr lang="ru-RU" dirty="0"/>
              <a:t> </a:t>
            </a:r>
            <a:r>
              <a:rPr lang="ru-RU" dirty="0"/>
              <a:t>крізь</a:t>
            </a:r>
            <a:r>
              <a:rPr lang="ru-RU" dirty="0"/>
              <a:t> </a:t>
            </a:r>
            <a:r>
              <a:rPr lang="ru-RU" dirty="0"/>
              <a:t>неї</a:t>
            </a:r>
            <a:r>
              <a:rPr lang="ru-RU" dirty="0"/>
              <a:t> </a:t>
            </a:r>
            <a:r>
              <a:rPr lang="ru-RU" dirty="0"/>
              <a:t>вільно</a:t>
            </a:r>
            <a:r>
              <a:rPr lang="ru-RU" dirty="0"/>
              <a:t> проходила нитка.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Важливим</a:t>
            </a:r>
            <a:r>
              <a:rPr lang="ru-RU" dirty="0" smtClean="0"/>
              <a:t> </a:t>
            </a:r>
            <a:r>
              <a:rPr lang="ru-RU" dirty="0"/>
              <a:t>критерієм</a:t>
            </a:r>
            <a:r>
              <a:rPr lang="ru-RU" dirty="0"/>
              <a:t> при </a:t>
            </a:r>
            <a:r>
              <a:rPr lang="ru-RU" dirty="0"/>
              <a:t>виборі</a:t>
            </a:r>
            <a:r>
              <a:rPr lang="ru-RU" dirty="0"/>
              <a:t> </a:t>
            </a:r>
            <a:r>
              <a:rPr lang="ru-RU" dirty="0"/>
              <a:t>тканини</a:t>
            </a:r>
            <a:r>
              <a:rPr lang="ru-RU" dirty="0"/>
              <a:t> </a:t>
            </a:r>
            <a:r>
              <a:rPr lang="ru-RU" dirty="0"/>
              <a:t>є</a:t>
            </a:r>
            <a:r>
              <a:rPr lang="ru-RU" dirty="0"/>
              <a:t> </a:t>
            </a:r>
            <a:r>
              <a:rPr lang="ru-RU" dirty="0"/>
              <a:t>її</a:t>
            </a:r>
            <a:r>
              <a:rPr lang="ru-RU" dirty="0"/>
              <a:t> </a:t>
            </a:r>
            <a:r>
              <a:rPr lang="ru-RU" dirty="0"/>
              <a:t>гармонійне</a:t>
            </a:r>
            <a:r>
              <a:rPr lang="ru-RU" dirty="0"/>
              <a:t> </a:t>
            </a:r>
            <a:r>
              <a:rPr lang="ru-RU" dirty="0"/>
              <a:t>поєднання</a:t>
            </a:r>
            <a:r>
              <a:rPr lang="ru-RU" dirty="0"/>
              <a:t> </a:t>
            </a:r>
            <a:r>
              <a:rPr lang="ru-RU" dirty="0"/>
              <a:t>із</a:t>
            </a:r>
            <a:r>
              <a:rPr lang="ru-RU" dirty="0"/>
              <a:t> </a:t>
            </a:r>
            <a:r>
              <a:rPr lang="ru-RU" dirty="0"/>
              <a:t>колористикою</a:t>
            </a:r>
            <a:r>
              <a:rPr lang="ru-RU" dirty="0"/>
              <a:t> </a:t>
            </a:r>
            <a:r>
              <a:rPr lang="ru-RU" dirty="0"/>
              <a:t>композиції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ЫШИВКА ЛЕНТАМИ Записи в рубрике ВЫШИВКА ЛЕНТАМИ Не запрещай себе творить !!!! : LiveInternet - Российский Сервис Онлайн-Днев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61520" cy="3190156"/>
          </a:xfrm>
          <a:prstGeom prst="rect">
            <a:avLst/>
          </a:prstGeom>
          <a:noFill/>
        </p:spPr>
      </p:pic>
      <p:pic>
        <p:nvPicPr>
          <p:cNvPr id="17412" name="Picture 4" descr="Gallery.ru / Фото #99 - Моя вышивка лентами-6 - pskov-sv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0" y="3284984"/>
            <a:ext cx="5004049" cy="3573016"/>
          </a:xfrm>
          <a:prstGeom prst="rect">
            <a:avLst/>
          </a:prstGeom>
          <a:noFill/>
        </p:spPr>
      </p:pic>
      <p:pic>
        <p:nvPicPr>
          <p:cNvPr id="17414" name="Picture 6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28784"/>
            <a:ext cx="4103440" cy="3829216"/>
          </a:xfrm>
          <a:prstGeom prst="rect">
            <a:avLst/>
          </a:prstGeom>
          <a:noFill/>
        </p:spPr>
      </p:pic>
      <p:pic>
        <p:nvPicPr>
          <p:cNvPr id="17416" name="Picture 8" descr="Магический декор Вышивка лентами Наташи Коч. Магический дек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5076056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Малюнок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Перш </a:t>
            </a:r>
            <a:r>
              <a:rPr lang="ru-RU" dirty="0"/>
              <a:t>ніж</a:t>
            </a:r>
            <a:r>
              <a:rPr lang="ru-RU" dirty="0"/>
              <a:t> </a:t>
            </a:r>
            <a:r>
              <a:rPr lang="ru-RU" dirty="0"/>
              <a:t>вишивати</a:t>
            </a:r>
            <a:r>
              <a:rPr lang="ru-RU" dirty="0"/>
              <a:t>, </a:t>
            </a:r>
            <a:r>
              <a:rPr lang="ru-RU" dirty="0"/>
              <a:t>визначтеся</a:t>
            </a:r>
            <a:r>
              <a:rPr lang="ru-RU" dirty="0"/>
              <a:t> остаточно </a:t>
            </a:r>
            <a:r>
              <a:rPr lang="ru-RU" dirty="0"/>
              <a:t>з</a:t>
            </a:r>
            <a:r>
              <a:rPr lang="ru-RU" dirty="0"/>
              <a:t> </a:t>
            </a:r>
            <a:r>
              <a:rPr lang="ru-RU" dirty="0"/>
              <a:t>малюнком</a:t>
            </a:r>
            <a:r>
              <a:rPr lang="ru-RU" dirty="0"/>
              <a:t>. </a:t>
            </a:r>
            <a:r>
              <a:rPr lang="ru-RU" dirty="0"/>
              <a:t>Його</a:t>
            </a:r>
            <a:r>
              <a:rPr lang="ru-RU" dirty="0"/>
              <a:t> </a:t>
            </a:r>
            <a:r>
              <a:rPr lang="ru-RU" dirty="0"/>
              <a:t>можна</a:t>
            </a:r>
            <a:r>
              <a:rPr lang="ru-RU" dirty="0"/>
              <a:t> перенести на тканину </a:t>
            </a:r>
            <a:r>
              <a:rPr lang="ru-RU" dirty="0"/>
              <a:t>по-різному</a:t>
            </a:r>
            <a:r>
              <a:rPr lang="ru-RU" dirty="0"/>
              <a:t>. </a:t>
            </a:r>
            <a:r>
              <a:rPr lang="ru-RU" dirty="0"/>
              <a:t>Перебивним</a:t>
            </a:r>
            <a:r>
              <a:rPr lang="ru-RU" dirty="0"/>
              <a:t> </a:t>
            </a:r>
            <a:r>
              <a:rPr lang="ru-RU" dirty="0"/>
              <a:t>олівцем</a:t>
            </a:r>
            <a:r>
              <a:rPr lang="ru-RU" dirty="0"/>
              <a:t> </a:t>
            </a:r>
            <a:r>
              <a:rPr lang="ru-RU" dirty="0"/>
              <a:t>користуються</a:t>
            </a:r>
            <a:r>
              <a:rPr lang="ru-RU" dirty="0"/>
              <a:t> для </a:t>
            </a:r>
            <a:r>
              <a:rPr lang="ru-RU" dirty="0"/>
              <a:t>копіювання</a:t>
            </a:r>
            <a:r>
              <a:rPr lang="ru-RU" dirty="0"/>
              <a:t> </a:t>
            </a:r>
            <a:r>
              <a:rPr lang="ru-RU" dirty="0"/>
              <a:t>обраного</a:t>
            </a:r>
            <a:r>
              <a:rPr lang="ru-RU" dirty="0"/>
              <a:t> </a:t>
            </a:r>
            <a:r>
              <a:rPr lang="ru-RU" dirty="0"/>
              <a:t>малюнка</a:t>
            </a:r>
            <a:r>
              <a:rPr lang="ru-RU" dirty="0"/>
              <a:t> на тканину. На </a:t>
            </a:r>
            <a:r>
              <a:rPr lang="ru-RU" dirty="0"/>
              <a:t>малюнок</a:t>
            </a:r>
            <a:r>
              <a:rPr lang="ru-RU" dirty="0"/>
              <a:t> </a:t>
            </a:r>
            <a:r>
              <a:rPr lang="ru-RU" dirty="0"/>
              <a:t>накладають</a:t>
            </a:r>
            <a:r>
              <a:rPr lang="ru-RU" dirty="0"/>
              <a:t> кальку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обводять</a:t>
            </a:r>
            <a:r>
              <a:rPr lang="ru-RU" dirty="0"/>
              <a:t> </a:t>
            </a:r>
            <a:r>
              <a:rPr lang="ru-RU" dirty="0"/>
              <a:t>перебивним</a:t>
            </a:r>
            <a:r>
              <a:rPr lang="ru-RU" dirty="0"/>
              <a:t> </a:t>
            </a:r>
            <a:r>
              <a:rPr lang="ru-RU" dirty="0"/>
              <a:t>олівцем</a:t>
            </a:r>
            <a:r>
              <a:rPr lang="ru-RU" dirty="0"/>
              <a:t>. </a:t>
            </a:r>
            <a:r>
              <a:rPr lang="ru-RU" dirty="0"/>
              <a:t>Тоді</a:t>
            </a:r>
            <a:r>
              <a:rPr lang="ru-RU" dirty="0"/>
              <a:t> </a:t>
            </a:r>
            <a:r>
              <a:rPr lang="ru-RU" dirty="0"/>
              <a:t>кладуть</a:t>
            </a:r>
            <a:r>
              <a:rPr lang="ru-RU" dirty="0"/>
              <a:t> кальку на тканину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 smtClean="0"/>
              <a:t>прасують</a:t>
            </a:r>
            <a:r>
              <a:rPr lang="ru-RU" dirty="0"/>
              <a:t>, таким чином </a:t>
            </a:r>
            <a:r>
              <a:rPr lang="ru-RU" dirty="0"/>
              <a:t>малюнок</a:t>
            </a:r>
            <a:r>
              <a:rPr lang="ru-RU" dirty="0"/>
              <a:t> переноситься на тканину. </a:t>
            </a:r>
            <a:r>
              <a:rPr lang="ru-RU" dirty="0"/>
              <a:t>Якщо</a:t>
            </a:r>
            <a:r>
              <a:rPr lang="ru-RU" dirty="0"/>
              <a:t> </a:t>
            </a:r>
            <a:r>
              <a:rPr lang="ru-RU" dirty="0"/>
              <a:t>помилилися</a:t>
            </a:r>
            <a:r>
              <a:rPr lang="ru-RU" dirty="0"/>
              <a:t> – </a:t>
            </a:r>
            <a:r>
              <a:rPr lang="ru-RU" dirty="0"/>
              <a:t>виперіть</a:t>
            </a:r>
            <a:r>
              <a:rPr lang="ru-RU" dirty="0"/>
              <a:t> тканину, а </a:t>
            </a:r>
            <a:r>
              <a:rPr lang="ru-RU" dirty="0"/>
              <a:t>тоді</a:t>
            </a:r>
            <a:r>
              <a:rPr lang="ru-RU" dirty="0"/>
              <a:t> </a:t>
            </a:r>
            <a:r>
              <a:rPr lang="ru-RU" dirty="0"/>
              <a:t>знову</a:t>
            </a:r>
            <a:r>
              <a:rPr lang="ru-RU" dirty="0"/>
              <a:t> </a:t>
            </a:r>
            <a:r>
              <a:rPr lang="ru-RU" dirty="0"/>
              <a:t>обведіть</a:t>
            </a:r>
            <a:r>
              <a:rPr lang="ru-RU" dirty="0"/>
              <a:t> </a:t>
            </a:r>
            <a:r>
              <a:rPr lang="ru-RU" dirty="0"/>
              <a:t>малюнок</a:t>
            </a:r>
            <a:r>
              <a:rPr lang="ru-RU" dirty="0"/>
              <a:t> на кальку (</a:t>
            </a:r>
            <a:r>
              <a:rPr lang="ru-RU" dirty="0"/>
              <a:t>попередня</a:t>
            </a:r>
            <a:r>
              <a:rPr lang="ru-RU" dirty="0"/>
              <a:t> заготовка </a:t>
            </a:r>
            <a:r>
              <a:rPr lang="ru-RU" dirty="0"/>
              <a:t>вже</a:t>
            </a:r>
            <a:r>
              <a:rPr lang="ru-RU" dirty="0"/>
              <a:t> не годиться)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прасуйте</a:t>
            </a:r>
            <a:r>
              <a:rPr lang="ru-RU" dirty="0"/>
              <a:t>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quot;Вышивка Схемы Бесплатные ЛентамиХоб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48472" cy="3573016"/>
          </a:xfrm>
          <a:prstGeom prst="rect">
            <a:avLst/>
          </a:prstGeom>
          <a:noFill/>
        </p:spPr>
      </p:pic>
      <p:pic>
        <p:nvPicPr>
          <p:cNvPr id="19460" name="Picture 4" descr="&quot;Вышивка Схемы Бесплатные ЛентамиХобб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91472" y="-679512"/>
            <a:ext cx="3573016" cy="4932040"/>
          </a:xfrm>
          <a:prstGeom prst="rect">
            <a:avLst/>
          </a:prstGeom>
          <a:noFill/>
        </p:spPr>
      </p:pic>
      <p:pic>
        <p:nvPicPr>
          <p:cNvPr id="19462" name="Picture 6" descr="вышывка лентами Записи в рубрике вышывка лентами Собиралочки Анюты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903"/>
            <a:ext cx="3960440" cy="3320097"/>
          </a:xfrm>
          <a:prstGeom prst="rect">
            <a:avLst/>
          </a:prstGeom>
          <a:noFill/>
        </p:spPr>
      </p:pic>
      <p:pic>
        <p:nvPicPr>
          <p:cNvPr id="19464" name="Picture 8" descr="Рукодельницам: Одеваемся со вкусом. Схемы вышивки лентами . Кройка, шитье, вязание - способы и прие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522007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шви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Тамбурний шов</a:t>
            </a:r>
            <a:endParaRPr lang="ru-RU" dirty="0"/>
          </a:p>
        </p:txBody>
      </p:sp>
      <p:pic>
        <p:nvPicPr>
          <p:cNvPr id="21506" name="Picture 2" descr="СТЕЖОК &quot;ПЕТЕЛЬКА С ПРИКРЕПКОЙ&quot; - МАСТЕРСКАЯ - Журнал &quot;ПЯТНИЦ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949534" cy="30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368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Вишивка стрічками</vt:lpstr>
      <vt:lpstr>Історія виникнення</vt:lpstr>
      <vt:lpstr>Стрічки і тасьма</vt:lpstr>
      <vt:lpstr>Види стрічок:</vt:lpstr>
      <vt:lpstr>Тканини</vt:lpstr>
      <vt:lpstr>Слайд 6</vt:lpstr>
      <vt:lpstr>Малюнок</vt:lpstr>
      <vt:lpstr>Слайд 8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Основні шви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Вишивка стрічками</dc:title>
  <dc:creator>User</dc:creator>
  <cp:lastModifiedBy>User</cp:lastModifiedBy>
  <cp:revision>20</cp:revision>
  <dcterms:created xsi:type="dcterms:W3CDTF">2015-01-24T15:12:12Z</dcterms:created>
  <dcterms:modified xsi:type="dcterms:W3CDTF">2015-01-24T18:31:46Z</dcterms:modified>
</cp:coreProperties>
</file>