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040105-39C2-4066-AFF5-33434D5726C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46A624-2B7F-44B2-91F9-225D7544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Незвичайні субкультури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Виконали</a:t>
            </a:r>
            <a:endParaRPr lang="ru-RU" dirty="0"/>
          </a:p>
        </p:txBody>
      </p:sp>
      <p:pic>
        <p:nvPicPr>
          <p:cNvPr id="4" name="Picture 2" descr="http://i1.elfina.com.ua/art/11-istoriya-stilya-rokabi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016224" cy="2929556"/>
          </a:xfrm>
          <a:prstGeom prst="rect">
            <a:avLst/>
          </a:prstGeom>
          <a:noFill/>
        </p:spPr>
      </p:pic>
      <p:pic>
        <p:nvPicPr>
          <p:cNvPr id="5" name="Picture 4" descr="Гуач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456384" cy="2304256"/>
          </a:xfrm>
          <a:prstGeom prst="rect">
            <a:avLst/>
          </a:prstGeom>
          <a:noFill/>
        </p:spPr>
      </p:pic>
      <p:pic>
        <p:nvPicPr>
          <p:cNvPr id="6" name="Picture 2" descr="Модифікатори велосипед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6672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</a:t>
            </a:r>
            <a:r>
              <a:rPr lang="uk-UA" b="1" dirty="0" err="1" smtClean="0"/>
              <a:t>убкультури</a:t>
            </a:r>
            <a:r>
              <a:rPr lang="uk-UA" b="1" dirty="0" smtClean="0"/>
              <a:t>, як такі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. На нас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та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усталене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культурою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встояти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потужного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. Але </a:t>
            </a:r>
            <a:r>
              <a:rPr lang="ru-RU" dirty="0" err="1" smtClean="0"/>
              <a:t>сьогодні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грунтовних</a:t>
            </a:r>
            <a:r>
              <a:rPr lang="ru-RU" dirty="0" smtClean="0"/>
              <a:t> культур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острівці</a:t>
            </a:r>
            <a:r>
              <a:rPr lang="ru-RU" dirty="0" smtClean="0"/>
              <a:t>, </a:t>
            </a:r>
            <a:r>
              <a:rPr lang="ru-RU" dirty="0" err="1" smtClean="0"/>
              <a:t>субкультури</a:t>
            </a:r>
            <a:r>
              <a:rPr lang="ru-RU" dirty="0" smtClean="0"/>
              <a:t>. Вони </a:t>
            </a:r>
            <a:r>
              <a:rPr lang="ru-RU" dirty="0" err="1" smtClean="0"/>
              <a:t>протистоять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загальноприйнятим</a:t>
            </a:r>
            <a:r>
              <a:rPr lang="ru-RU" dirty="0" smtClean="0"/>
              <a:t> нормам. </a:t>
            </a:r>
            <a:r>
              <a:rPr lang="ru-RU" dirty="0" err="1" smtClean="0"/>
              <a:t>Деякі</a:t>
            </a:r>
            <a:r>
              <a:rPr lang="ru-RU" dirty="0" smtClean="0"/>
              <a:t> люди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шар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самовиразитися.Одні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дивний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химерним</a:t>
            </a:r>
            <a:r>
              <a:rPr lang="ru-RU" dirty="0" smtClean="0"/>
              <a:t> чином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автомобілі</a:t>
            </a:r>
            <a:r>
              <a:rPr lang="ru-RU" dirty="0" smtClean="0"/>
              <a:t>.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незвичайне</a:t>
            </a:r>
            <a:r>
              <a:rPr lang="ru-RU" dirty="0" smtClean="0"/>
              <a:t> </a:t>
            </a:r>
            <a:r>
              <a:rPr lang="ru-RU" dirty="0" err="1" smtClean="0"/>
              <a:t>хобі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дивним</a:t>
            </a:r>
            <a:r>
              <a:rPr lang="ru-RU" dirty="0" smtClean="0"/>
              <a:t> видом </a:t>
            </a:r>
            <a:r>
              <a:rPr lang="ru-RU" dirty="0" err="1" smtClean="0"/>
              <a:t>мистецтва</a:t>
            </a:r>
            <a:r>
              <a:rPr lang="ru-RU" dirty="0" smtClean="0"/>
              <a:t>. Часом люди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переступити</a:t>
            </a:r>
            <a:r>
              <a:rPr lang="ru-RU" dirty="0" smtClean="0"/>
              <a:t> закон. Але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заперечувати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культура, нехай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субчастей</a:t>
            </a:r>
            <a:r>
              <a:rPr lang="ru-RU" dirty="0" smtClean="0"/>
              <a:t>, творить </a:t>
            </a:r>
            <a:r>
              <a:rPr lang="ru-RU" dirty="0" err="1" smtClean="0"/>
              <a:t>людину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про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субкультури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r>
              <a:rPr lang="ru-RU" b="1" dirty="0" err="1" smtClean="0"/>
              <a:t>Токійські</a:t>
            </a:r>
            <a:r>
              <a:rPr lang="ru-RU" b="1" dirty="0" smtClean="0"/>
              <a:t> </a:t>
            </a:r>
            <a:r>
              <a:rPr lang="ru-RU" b="1" dirty="0" err="1" smtClean="0"/>
              <a:t>рокабіллі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30529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Часом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err="1" smtClean="0"/>
              <a:t>дивним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субкультури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розчинилися</a:t>
            </a:r>
            <a:r>
              <a:rPr lang="ru-RU" dirty="0" smtClean="0"/>
              <a:t> в роках </a:t>
            </a:r>
            <a:r>
              <a:rPr lang="ru-RU" dirty="0" err="1" smtClean="0"/>
              <a:t>і</a:t>
            </a:r>
            <a:r>
              <a:rPr lang="ru-RU" dirty="0" smtClean="0"/>
              <a:t> просто </a:t>
            </a:r>
            <a:r>
              <a:rPr lang="ru-RU" dirty="0" err="1" smtClean="0"/>
              <a:t>безслідно</a:t>
            </a:r>
            <a:r>
              <a:rPr lang="ru-RU" dirty="0" smtClean="0"/>
              <a:t> </a:t>
            </a:r>
            <a:r>
              <a:rPr lang="ru-RU" dirty="0" err="1" smtClean="0"/>
              <a:t>зникли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Грізер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рокабіллі</a:t>
            </a:r>
            <a:r>
              <a:rPr lang="ru-RU" dirty="0" smtClean="0"/>
              <a:t>, </a:t>
            </a:r>
            <a:r>
              <a:rPr lang="ru-RU" dirty="0" err="1" smtClean="0"/>
              <a:t>щосили</a:t>
            </a:r>
            <a:r>
              <a:rPr lang="ru-RU" dirty="0" smtClean="0"/>
              <a:t> проявили себе в 1950-е.  З часом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американська</a:t>
            </a:r>
            <a:r>
              <a:rPr lang="ru-RU" dirty="0" smtClean="0"/>
              <a:t> субкультура </a:t>
            </a:r>
            <a:r>
              <a:rPr lang="ru-RU" dirty="0" err="1" smtClean="0"/>
              <a:t>зникла</a:t>
            </a:r>
            <a:r>
              <a:rPr lang="ru-RU" dirty="0" smtClean="0"/>
              <a:t>. </a:t>
            </a:r>
            <a:r>
              <a:rPr lang="ru-RU" dirty="0" err="1" smtClean="0"/>
              <a:t>Втім</a:t>
            </a:r>
            <a:r>
              <a:rPr lang="ru-RU" dirty="0" smtClean="0"/>
              <a:t>, </a:t>
            </a:r>
            <a:r>
              <a:rPr lang="ru-RU" dirty="0" err="1" smtClean="0"/>
              <a:t>рокабіллі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в </a:t>
            </a:r>
            <a:r>
              <a:rPr lang="ru-RU" dirty="0" err="1" smtClean="0"/>
              <a:t>далекій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. У </a:t>
            </a:r>
            <a:r>
              <a:rPr lang="ru-RU" dirty="0" err="1" smtClean="0"/>
              <a:t>Токіо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парк, де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жанру. Вони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байкерські</a:t>
            </a:r>
            <a:r>
              <a:rPr lang="ru-RU" dirty="0" smtClean="0"/>
              <a:t> куртки,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зачіски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слухають</a:t>
            </a:r>
            <a:r>
              <a:rPr lang="ru-RU" dirty="0" smtClean="0"/>
              <a:t> </a:t>
            </a:r>
            <a:r>
              <a:rPr lang="ru-RU" dirty="0" err="1" smtClean="0"/>
              <a:t>рок-н-рол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леді</a:t>
            </a:r>
            <a:r>
              <a:rPr lang="ru-RU" dirty="0" smtClean="0"/>
              <a:t> – </a:t>
            </a:r>
            <a:r>
              <a:rPr lang="ru-RU" dirty="0" err="1" smtClean="0"/>
              <a:t>Грізер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одягаються</a:t>
            </a:r>
            <a:r>
              <a:rPr lang="ru-RU" dirty="0" smtClean="0"/>
              <a:t> у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та </a:t>
            </a:r>
            <a:r>
              <a:rPr lang="ru-RU" dirty="0" err="1" smtClean="0"/>
              <a:t>закочені</a:t>
            </a:r>
            <a:r>
              <a:rPr lang="ru-RU" dirty="0" smtClean="0"/>
              <a:t> </a:t>
            </a:r>
            <a:r>
              <a:rPr lang="ru-RU" dirty="0" err="1" smtClean="0"/>
              <a:t>джинси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модними</a:t>
            </a:r>
            <a:r>
              <a:rPr lang="ru-RU" dirty="0" smtClean="0"/>
              <a:t> у 50 – </a:t>
            </a:r>
            <a:r>
              <a:rPr lang="ru-RU" dirty="0" err="1" smtClean="0"/>
              <a:t>х</a:t>
            </a:r>
            <a:r>
              <a:rPr lang="ru-RU" dirty="0" smtClean="0"/>
              <a:t> роках. </a:t>
            </a:r>
            <a:endParaRPr lang="ru-RU" dirty="0"/>
          </a:p>
        </p:txBody>
      </p:sp>
      <p:pic>
        <p:nvPicPr>
          <p:cNvPr id="4" name="Picture 2" descr="Токійські рокабілл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17707"/>
            <a:ext cx="3960440" cy="2640293"/>
          </a:xfrm>
          <a:prstGeom prst="rect">
            <a:avLst/>
          </a:prstGeom>
          <a:noFill/>
        </p:spPr>
      </p:pic>
      <p:pic>
        <p:nvPicPr>
          <p:cNvPr id="9218" name="Picture 2" descr="http://i1.elfina.com.ua/art/11-istoriya-stilya-rokabi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28444"/>
            <a:ext cx="2016224" cy="2929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Гуачеро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26928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мексиканців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незвичайна</a:t>
            </a:r>
            <a:r>
              <a:rPr lang="ru-RU" dirty="0" smtClean="0"/>
              <a:t> мода - </a:t>
            </a:r>
            <a:r>
              <a:rPr lang="ru-RU" dirty="0" err="1" smtClean="0"/>
              <a:t>носити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черевики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вузькими</a:t>
            </a:r>
            <a:r>
              <a:rPr lang="ru-RU" dirty="0" smtClean="0"/>
              <a:t> носами. 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асоціюється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блазнями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середньовіччям</a:t>
            </a:r>
            <a:r>
              <a:rPr lang="ru-RU" dirty="0" smtClean="0"/>
              <a:t>. Але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Матеуала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своя субкультура, </a:t>
            </a:r>
            <a:r>
              <a:rPr lang="ru-RU" dirty="0" err="1" smtClean="0"/>
              <a:t>гуачеро</a:t>
            </a:r>
            <a:r>
              <a:rPr lang="ru-RU" dirty="0" smtClean="0"/>
              <a:t>. 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черевики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вузькими</a:t>
            </a:r>
            <a:r>
              <a:rPr lang="ru-RU" dirty="0" smtClean="0"/>
              <a:t> носками. А </a:t>
            </a:r>
            <a:r>
              <a:rPr lang="ru-RU" dirty="0" err="1" smtClean="0"/>
              <a:t>з'явилася</a:t>
            </a:r>
            <a:r>
              <a:rPr lang="ru-RU" dirty="0" smtClean="0"/>
              <a:t> субкультура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популярній</a:t>
            </a:r>
            <a:r>
              <a:rPr lang="ru-RU" dirty="0" smtClean="0"/>
              <a:t> тут </a:t>
            </a:r>
            <a:r>
              <a:rPr lang="ru-RU" dirty="0" err="1" smtClean="0"/>
              <a:t>племінний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. </a:t>
            </a:r>
            <a:r>
              <a:rPr lang="ru-RU" dirty="0" err="1" smtClean="0"/>
              <a:t>Спершу</a:t>
            </a:r>
            <a:r>
              <a:rPr lang="ru-RU" dirty="0" smtClean="0"/>
              <a:t> люди приходили на </a:t>
            </a:r>
            <a:r>
              <a:rPr lang="ru-RU" dirty="0" err="1" smtClean="0"/>
              <a:t>танці</a:t>
            </a:r>
            <a:r>
              <a:rPr lang="ru-RU" dirty="0" smtClean="0"/>
              <a:t> у </a:t>
            </a:r>
            <a:r>
              <a:rPr lang="ru-RU" dirty="0" err="1" smtClean="0"/>
              <a:t>взутті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звичайними</a:t>
            </a:r>
            <a:r>
              <a:rPr lang="ru-RU" dirty="0" smtClean="0"/>
              <a:t> </a:t>
            </a:r>
            <a:r>
              <a:rPr lang="ru-RU" dirty="0" err="1" smtClean="0"/>
              <a:t>шкарпетками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стали </a:t>
            </a:r>
            <a:r>
              <a:rPr lang="ru-RU" dirty="0" err="1" smtClean="0"/>
              <a:t>змагатися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перевершити</a:t>
            </a:r>
            <a:r>
              <a:rPr lang="ru-RU" dirty="0" smtClean="0"/>
              <a:t> один одного </a:t>
            </a:r>
            <a:r>
              <a:rPr lang="ru-RU" dirty="0" err="1" smtClean="0"/>
              <a:t>хоча</a:t>
            </a:r>
            <a:r>
              <a:rPr lang="ru-RU" dirty="0" smtClean="0"/>
              <a:t> б в </a:t>
            </a:r>
            <a:r>
              <a:rPr lang="ru-RU" dirty="0" err="1" smtClean="0"/>
              <a:t>довжині</a:t>
            </a:r>
            <a:r>
              <a:rPr lang="ru-RU" dirty="0" smtClean="0"/>
              <a:t> носка. 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все </a:t>
            </a:r>
            <a:r>
              <a:rPr lang="ru-RU" dirty="0" err="1" smtClean="0"/>
              <a:t>довше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довше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остаточно не </a:t>
            </a:r>
            <a:r>
              <a:rPr lang="ru-RU" dirty="0" err="1" smtClean="0"/>
              <a:t>втратило</a:t>
            </a:r>
            <a:r>
              <a:rPr lang="ru-RU" dirty="0" smtClean="0"/>
              <a:t> здорового </a:t>
            </a:r>
            <a:r>
              <a:rPr lang="ru-RU" dirty="0" err="1" smtClean="0"/>
              <a:t>глузду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fototelegraf.ru/wp-content/uploads/2012/03/meksikanskie-tufli-29-10.jpg"/>
          <p:cNvPicPr>
            <a:picLocks noChangeAspect="1" noChangeArrowheads="1"/>
          </p:cNvPicPr>
          <p:nvPr/>
        </p:nvPicPr>
        <p:blipFill>
          <a:blip r:embed="rId2" cstate="print"/>
          <a:srcRect b="16678"/>
          <a:stretch>
            <a:fillRect/>
          </a:stretch>
        </p:blipFill>
        <p:spPr bwMode="auto">
          <a:xfrm>
            <a:off x="6335688" y="3933056"/>
            <a:ext cx="2808312" cy="2924944"/>
          </a:xfrm>
          <a:prstGeom prst="rect">
            <a:avLst/>
          </a:prstGeom>
          <a:noFill/>
        </p:spPr>
      </p:pic>
      <p:pic>
        <p:nvPicPr>
          <p:cNvPr id="6148" name="Picture 4" descr="http://goroskop.ru/images/publish/articles/76821/guacher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6120680" cy="2295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Модифікатори</a:t>
            </a:r>
            <a:r>
              <a:rPr lang="ru-RU" b="1" dirty="0" smtClean="0"/>
              <a:t> </a:t>
            </a:r>
            <a:r>
              <a:rPr lang="ru-RU" b="1" dirty="0" err="1" smtClean="0"/>
              <a:t>велосипедів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7649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субкультура стала популярною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відеокліпу</a:t>
            </a:r>
            <a:r>
              <a:rPr lang="ru-RU" dirty="0" smtClean="0"/>
              <a:t> «</a:t>
            </a:r>
            <a:r>
              <a:rPr lang="en-US" dirty="0" smtClean="0"/>
              <a:t>Scraper Biker» </a:t>
            </a:r>
            <a:r>
              <a:rPr lang="ru-RU" dirty="0" err="1" smtClean="0"/>
              <a:t>групи</a:t>
            </a:r>
            <a:r>
              <a:rPr lang="ru-RU" dirty="0" smtClean="0"/>
              <a:t> «</a:t>
            </a:r>
            <a:r>
              <a:rPr lang="en-US" dirty="0" smtClean="0"/>
              <a:t>Trunk </a:t>
            </a:r>
            <a:r>
              <a:rPr lang="en-US" dirty="0" err="1" smtClean="0"/>
              <a:t>Boiz</a:t>
            </a:r>
            <a:r>
              <a:rPr lang="en-US" dirty="0" smtClean="0"/>
              <a:t>». </a:t>
            </a:r>
            <a:r>
              <a:rPr lang="ru-RU" dirty="0" smtClean="0"/>
              <a:t>Цей ролик на </a:t>
            </a:r>
            <a:r>
              <a:rPr lang="en-US" dirty="0" smtClean="0"/>
              <a:t>YouTube </a:t>
            </a:r>
            <a:r>
              <a:rPr lang="ru-RU" dirty="0" smtClean="0"/>
              <a:t>став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. 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субкультур,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присвячують</a:t>
            </a:r>
            <a:r>
              <a:rPr lang="ru-RU" dirty="0" smtClean="0"/>
              <a:t> себе </a:t>
            </a:r>
            <a:r>
              <a:rPr lang="ru-RU" dirty="0" err="1" smtClean="0"/>
              <a:t>зміні</a:t>
            </a:r>
            <a:r>
              <a:rPr lang="ru-RU" dirty="0" smtClean="0"/>
              <a:t> та </a:t>
            </a:r>
            <a:r>
              <a:rPr lang="ru-RU" dirty="0" err="1" smtClean="0"/>
              <a:t>поліпшенню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легкових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вантажних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. В </a:t>
            </a:r>
            <a:r>
              <a:rPr lang="ru-RU" dirty="0" err="1" smtClean="0"/>
              <a:t>даному</a:t>
            </a:r>
            <a:r>
              <a:rPr lang="ru-RU" dirty="0" smtClean="0"/>
              <a:t> ж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персоналізацію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моддінг</a:t>
            </a:r>
            <a:r>
              <a:rPr lang="ru-RU" dirty="0" smtClean="0"/>
              <a:t> </a:t>
            </a:r>
            <a:r>
              <a:rPr lang="ru-RU" dirty="0" err="1" smtClean="0"/>
              <a:t>велосипедів</a:t>
            </a:r>
            <a:r>
              <a:rPr lang="ru-RU" dirty="0" smtClean="0"/>
              <a:t>. </a:t>
            </a:r>
            <a:r>
              <a:rPr lang="ru-RU" dirty="0" err="1" smtClean="0"/>
              <a:t>Поліпшені</a:t>
            </a:r>
            <a:r>
              <a:rPr lang="ru-RU" dirty="0" smtClean="0"/>
              <a:t> </a:t>
            </a:r>
            <a:r>
              <a:rPr lang="ru-RU" dirty="0" err="1" smtClean="0"/>
              <a:t>апарати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в </a:t>
            </a:r>
            <a:r>
              <a:rPr lang="ru-RU" dirty="0" err="1" smtClean="0"/>
              <a:t>Окленді</a:t>
            </a:r>
            <a:r>
              <a:rPr lang="ru-RU" dirty="0" smtClean="0"/>
              <a:t>, область затоки Сан-Франциско. 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велосипеди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впадають</a:t>
            </a:r>
            <a:r>
              <a:rPr lang="ru-RU" dirty="0" smtClean="0"/>
              <a:t> в </a:t>
            </a:r>
            <a:r>
              <a:rPr lang="ru-RU" dirty="0" err="1" smtClean="0"/>
              <a:t>очі</a:t>
            </a:r>
            <a:r>
              <a:rPr lang="ru-RU" dirty="0" smtClean="0"/>
              <a:t>, будучи </a:t>
            </a:r>
            <a:r>
              <a:rPr lang="ru-RU" dirty="0" err="1" smtClean="0"/>
              <a:t>розфарбованими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балончика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обклеєні</a:t>
            </a:r>
            <a:r>
              <a:rPr lang="ru-RU" dirty="0" smtClean="0"/>
              <a:t> купою фольги.</a:t>
            </a:r>
            <a:endParaRPr lang="ru-RU" dirty="0"/>
          </a:p>
        </p:txBody>
      </p:sp>
      <p:pic>
        <p:nvPicPr>
          <p:cNvPr id="7170" name="Picture 2" descr="Модифікатори велосипед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17707"/>
            <a:ext cx="3960440" cy="2640293"/>
          </a:xfrm>
          <a:prstGeom prst="rect">
            <a:avLst/>
          </a:prstGeom>
          <a:noFill/>
        </p:spPr>
      </p:pic>
      <p:pic>
        <p:nvPicPr>
          <p:cNvPr id="5122" name="Picture 2" descr="http://7ly.ru/wp-content/uploads/2013/12/1386839687_subkultur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55926"/>
            <a:ext cx="3794913" cy="2702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Декотора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26928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давно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про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пристрасть</a:t>
            </a:r>
            <a:r>
              <a:rPr lang="ru-RU" dirty="0" smtClean="0"/>
              <a:t> </a:t>
            </a:r>
            <a:r>
              <a:rPr lang="ru-RU" dirty="0" err="1" smtClean="0"/>
              <a:t>японців</a:t>
            </a:r>
            <a:r>
              <a:rPr lang="ru-RU" dirty="0" smtClean="0"/>
              <a:t> до </a:t>
            </a:r>
            <a:r>
              <a:rPr lang="ru-RU" dirty="0" err="1" smtClean="0"/>
              <a:t>автомобілів.Проявляється</a:t>
            </a:r>
            <a:r>
              <a:rPr lang="ru-RU" dirty="0" smtClean="0"/>
              <a:t> вона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іпостасях</a:t>
            </a:r>
            <a:r>
              <a:rPr lang="ru-RU" dirty="0" smtClean="0"/>
              <a:t> -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дріфту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закінчуючи</a:t>
            </a:r>
            <a:r>
              <a:rPr lang="ru-RU" dirty="0" smtClean="0"/>
              <a:t> </a:t>
            </a:r>
            <a:r>
              <a:rPr lang="ru-RU" dirty="0" err="1" smtClean="0"/>
              <a:t>тюнінгом</a:t>
            </a:r>
            <a:r>
              <a:rPr lang="ru-RU" dirty="0" smtClean="0"/>
              <a:t>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. </a:t>
            </a:r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 smtClean="0"/>
              <a:t>щосили</a:t>
            </a:r>
            <a:r>
              <a:rPr lang="ru-RU" dirty="0" smtClean="0"/>
              <a:t> </a:t>
            </a:r>
            <a:r>
              <a:rPr lang="ru-RU" dirty="0" err="1" smtClean="0"/>
              <a:t>експлуатують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транспорту. Але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фанатів</a:t>
            </a:r>
            <a:r>
              <a:rPr lang="ru-RU" dirty="0" smtClean="0"/>
              <a:t> машин,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легкістю</a:t>
            </a:r>
            <a:r>
              <a:rPr lang="ru-RU" dirty="0" smtClean="0"/>
              <a:t> </a:t>
            </a:r>
            <a:r>
              <a:rPr lang="ru-RU" dirty="0" err="1" smtClean="0"/>
              <a:t>затьмарюють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подвиги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модифікаторів</a:t>
            </a:r>
            <a:r>
              <a:rPr lang="ru-RU" dirty="0" smtClean="0"/>
              <a:t>. 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Декотора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, як </a:t>
            </a:r>
            <a:r>
              <a:rPr lang="ru-RU" dirty="0" err="1" smtClean="0"/>
              <a:t>вантажівки</a:t>
            </a:r>
            <a:r>
              <a:rPr lang="ru-RU" dirty="0" smtClean="0"/>
              <a:t>, </a:t>
            </a:r>
            <a:r>
              <a:rPr lang="ru-RU" dirty="0" err="1" smtClean="0"/>
              <a:t>прикрашені</a:t>
            </a:r>
            <a:r>
              <a:rPr lang="ru-RU" dirty="0" smtClean="0"/>
              <a:t> </a:t>
            </a:r>
            <a:r>
              <a:rPr lang="ru-RU" dirty="0" err="1" smtClean="0"/>
              <a:t>освітленням</a:t>
            </a:r>
            <a:r>
              <a:rPr lang="ru-RU" dirty="0" smtClean="0"/>
              <a:t>. </a:t>
            </a:r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 smtClean="0"/>
              <a:t>перетворюють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вантажівки</a:t>
            </a:r>
            <a:r>
              <a:rPr lang="ru-RU" dirty="0" smtClean="0"/>
              <a:t> у </a:t>
            </a:r>
            <a:r>
              <a:rPr lang="ru-RU" dirty="0" err="1" smtClean="0"/>
              <a:t>витвори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 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сліпуче</a:t>
            </a:r>
            <a:r>
              <a:rPr lang="ru-RU" dirty="0" smtClean="0"/>
              <a:t> </a:t>
            </a:r>
            <a:r>
              <a:rPr lang="ru-RU" dirty="0" err="1" smtClean="0"/>
              <a:t>неонове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, яке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Деко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69701"/>
            <a:ext cx="4032448" cy="2688299"/>
          </a:xfrm>
          <a:prstGeom prst="rect">
            <a:avLst/>
          </a:prstGeom>
          <a:noFill/>
        </p:spPr>
      </p:pic>
      <p:pic>
        <p:nvPicPr>
          <p:cNvPr id="4098" name="Picture 2" descr="http://plasticmike.com/wp-content/uploads/2011/12/dekotor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96627"/>
            <a:ext cx="3528392" cy="26613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Любителі</a:t>
            </a:r>
            <a:r>
              <a:rPr lang="ru-RU" b="1" dirty="0" smtClean="0"/>
              <a:t> </a:t>
            </a:r>
            <a:r>
              <a:rPr lang="ru-RU" b="1" dirty="0" err="1" smtClean="0"/>
              <a:t>ліфтів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2692896"/>
          </a:xfrm>
        </p:spPr>
        <p:txBody>
          <a:bodyPr>
            <a:noAutofit/>
          </a:bodyPr>
          <a:lstStyle/>
          <a:p>
            <a:r>
              <a:rPr lang="ru-RU" sz="1860" dirty="0" smtClean="0"/>
              <a:t>Над </a:t>
            </a:r>
            <a:r>
              <a:rPr lang="ru-RU" sz="1860" dirty="0" err="1" smtClean="0"/>
              <a:t>тим</a:t>
            </a:r>
            <a:r>
              <a:rPr lang="ru-RU" sz="1860" dirty="0" smtClean="0"/>
              <a:t>, </a:t>
            </a:r>
            <a:r>
              <a:rPr lang="ru-RU" sz="1860" dirty="0" err="1" smtClean="0"/>
              <a:t>чим</a:t>
            </a:r>
            <a:r>
              <a:rPr lang="ru-RU" sz="1860" dirty="0" smtClean="0"/>
              <a:t> в </a:t>
            </a:r>
            <a:r>
              <a:rPr lang="ru-RU" sz="1860" dirty="0" err="1" smtClean="0"/>
              <a:t>нашому</a:t>
            </a:r>
            <a:r>
              <a:rPr lang="ru-RU" sz="1860" dirty="0" smtClean="0"/>
              <a:t> </a:t>
            </a:r>
            <a:r>
              <a:rPr lang="ru-RU" sz="1860" dirty="0" err="1" smtClean="0"/>
              <a:t>житті</a:t>
            </a:r>
            <a:r>
              <a:rPr lang="ru-RU" sz="1860" dirty="0" smtClean="0"/>
              <a:t> </a:t>
            </a:r>
            <a:r>
              <a:rPr lang="ru-RU" sz="1860" dirty="0" err="1" smtClean="0"/>
              <a:t>є</a:t>
            </a:r>
            <a:r>
              <a:rPr lang="ru-RU" sz="1860" dirty="0" smtClean="0"/>
              <a:t> </a:t>
            </a:r>
            <a:r>
              <a:rPr lang="ru-RU" sz="1860" dirty="0" err="1" smtClean="0"/>
              <a:t>ліфти</a:t>
            </a:r>
            <a:r>
              <a:rPr lang="ru-RU" sz="1860" dirty="0" smtClean="0"/>
              <a:t>, ми особливо не </a:t>
            </a:r>
            <a:r>
              <a:rPr lang="ru-RU" sz="1860" dirty="0" err="1" smtClean="0"/>
              <a:t>замислюємося.Адже</a:t>
            </a:r>
            <a:r>
              <a:rPr lang="ru-RU" sz="1860" dirty="0" smtClean="0"/>
              <a:t> </a:t>
            </a:r>
            <a:r>
              <a:rPr lang="ru-RU" sz="1860" dirty="0" err="1" smtClean="0"/>
              <a:t>це</a:t>
            </a:r>
            <a:r>
              <a:rPr lang="ru-RU" sz="1860" dirty="0" smtClean="0"/>
              <a:t> просто транспорт, </a:t>
            </a:r>
            <a:r>
              <a:rPr lang="ru-RU" sz="1860" dirty="0" err="1" smtClean="0"/>
              <a:t>який</a:t>
            </a:r>
            <a:r>
              <a:rPr lang="ru-RU" sz="1860" dirty="0" smtClean="0"/>
              <a:t> </a:t>
            </a:r>
            <a:r>
              <a:rPr lang="ru-RU" sz="1860" dirty="0" err="1" smtClean="0"/>
              <a:t>доставляє</a:t>
            </a:r>
            <a:r>
              <a:rPr lang="ru-RU" sz="1860" dirty="0" smtClean="0"/>
              <a:t> нас </a:t>
            </a:r>
            <a:r>
              <a:rPr lang="ru-RU" sz="1860" dirty="0" err="1" smtClean="0"/>
              <a:t>з</a:t>
            </a:r>
            <a:r>
              <a:rPr lang="ru-RU" sz="1860" dirty="0" smtClean="0"/>
              <a:t> одного поверху на </a:t>
            </a:r>
            <a:r>
              <a:rPr lang="ru-RU" sz="1860" dirty="0" err="1" smtClean="0"/>
              <a:t>інший</a:t>
            </a:r>
            <a:r>
              <a:rPr lang="ru-RU" sz="1860" dirty="0" smtClean="0"/>
              <a:t>. </a:t>
            </a:r>
            <a:r>
              <a:rPr lang="ru-RU" sz="1860" dirty="0" err="1" smtClean="0"/>
              <a:t>Однак</a:t>
            </a:r>
            <a:r>
              <a:rPr lang="ru-RU" sz="1860" dirty="0" smtClean="0"/>
              <a:t> </a:t>
            </a:r>
            <a:r>
              <a:rPr lang="ru-RU" sz="1860" dirty="0" err="1" smtClean="0"/>
              <a:t>виявляється</a:t>
            </a:r>
            <a:r>
              <a:rPr lang="ru-RU" sz="1860" dirty="0" smtClean="0"/>
              <a:t>, </a:t>
            </a:r>
            <a:r>
              <a:rPr lang="ru-RU" sz="1860" dirty="0" err="1" smtClean="0"/>
              <a:t>що</a:t>
            </a:r>
            <a:r>
              <a:rPr lang="ru-RU" sz="1860" dirty="0" smtClean="0"/>
              <a:t> </a:t>
            </a:r>
            <a:r>
              <a:rPr lang="ru-RU" sz="1860" dirty="0" err="1" smtClean="0"/>
              <a:t>таке</a:t>
            </a:r>
            <a:r>
              <a:rPr lang="ru-RU" sz="1860" dirty="0" smtClean="0"/>
              <a:t> </a:t>
            </a:r>
            <a:r>
              <a:rPr lang="ru-RU" sz="1860" dirty="0" err="1" smtClean="0"/>
              <a:t>практичне</a:t>
            </a:r>
            <a:r>
              <a:rPr lang="ru-RU" sz="1860" dirty="0" smtClean="0"/>
              <a:t> </a:t>
            </a:r>
            <a:r>
              <a:rPr lang="ru-RU" sz="1860" dirty="0" err="1" smtClean="0"/>
              <a:t>ставлення</a:t>
            </a:r>
            <a:r>
              <a:rPr lang="ru-RU" sz="1860" dirty="0" smtClean="0"/>
              <a:t> до </a:t>
            </a:r>
            <a:r>
              <a:rPr lang="ru-RU" sz="1860" dirty="0" err="1" smtClean="0"/>
              <a:t>ліфтів</a:t>
            </a:r>
            <a:r>
              <a:rPr lang="ru-RU" sz="1860" dirty="0" smtClean="0"/>
              <a:t> далеко не у </a:t>
            </a:r>
            <a:r>
              <a:rPr lang="ru-RU" sz="1860" dirty="0" err="1" smtClean="0"/>
              <a:t>всіх</a:t>
            </a:r>
            <a:r>
              <a:rPr lang="ru-RU" sz="1860" dirty="0" smtClean="0"/>
              <a:t>. Є </a:t>
            </a:r>
            <a:r>
              <a:rPr lang="ru-RU" sz="1860" dirty="0" err="1" smtClean="0"/>
              <a:t>особлива</a:t>
            </a:r>
            <a:r>
              <a:rPr lang="ru-RU" sz="1860" dirty="0" smtClean="0"/>
              <a:t> субкультура, яка буквально </a:t>
            </a:r>
            <a:r>
              <a:rPr lang="ru-RU" sz="1860" dirty="0" err="1" smtClean="0"/>
              <a:t>схиблена</a:t>
            </a:r>
            <a:r>
              <a:rPr lang="ru-RU" sz="1860" dirty="0" smtClean="0"/>
              <a:t> на </a:t>
            </a:r>
            <a:r>
              <a:rPr lang="ru-RU" sz="1860" dirty="0" err="1" smtClean="0"/>
              <a:t>любові</a:t>
            </a:r>
            <a:r>
              <a:rPr lang="ru-RU" sz="1860" dirty="0" smtClean="0"/>
              <a:t> до </a:t>
            </a:r>
            <a:r>
              <a:rPr lang="ru-RU" sz="1860" dirty="0" err="1" smtClean="0"/>
              <a:t>ліфтів</a:t>
            </a:r>
            <a:r>
              <a:rPr lang="ru-RU" sz="1860" dirty="0" smtClean="0"/>
              <a:t>. </a:t>
            </a:r>
            <a:r>
              <a:rPr lang="ru-RU" sz="1860" dirty="0" err="1" smtClean="0"/>
              <a:t>Шанувальники</a:t>
            </a:r>
            <a:r>
              <a:rPr lang="ru-RU" sz="1860" dirty="0" smtClean="0"/>
              <a:t> такого транспорту </a:t>
            </a:r>
            <a:r>
              <a:rPr lang="ru-RU" sz="1860" dirty="0" err="1" smtClean="0"/>
              <a:t>постійно</a:t>
            </a:r>
            <a:r>
              <a:rPr lang="ru-RU" sz="1860" dirty="0" smtClean="0"/>
              <a:t> </a:t>
            </a:r>
            <a:r>
              <a:rPr lang="ru-RU" sz="1860" dirty="0" err="1" smtClean="0"/>
              <a:t>їздять</a:t>
            </a:r>
            <a:r>
              <a:rPr lang="ru-RU" sz="1860" dirty="0" smtClean="0"/>
              <a:t> то </a:t>
            </a:r>
            <a:r>
              <a:rPr lang="ru-RU" sz="1860" dirty="0" err="1" smtClean="0"/>
              <a:t>вгору</a:t>
            </a:r>
            <a:r>
              <a:rPr lang="ru-RU" sz="1860" dirty="0" smtClean="0"/>
              <a:t>, </a:t>
            </a:r>
            <a:r>
              <a:rPr lang="ru-RU" sz="1860" dirty="0" err="1" smtClean="0"/>
              <a:t>то</a:t>
            </a:r>
            <a:r>
              <a:rPr lang="ru-RU" sz="1860" dirty="0" smtClean="0"/>
              <a:t> вниз, </a:t>
            </a:r>
            <a:r>
              <a:rPr lang="ru-RU" sz="1860" dirty="0" err="1" smtClean="0"/>
              <a:t>записуючи</a:t>
            </a:r>
            <a:r>
              <a:rPr lang="ru-RU" sz="1860" dirty="0" smtClean="0"/>
              <a:t> </a:t>
            </a:r>
            <a:r>
              <a:rPr lang="ru-RU" sz="1860" dirty="0" err="1" smtClean="0"/>
              <a:t>свої</a:t>
            </a:r>
            <a:r>
              <a:rPr lang="ru-RU" sz="1860" dirty="0" smtClean="0"/>
              <a:t> </a:t>
            </a:r>
            <a:r>
              <a:rPr lang="ru-RU" sz="1860" dirty="0" err="1" smtClean="0"/>
              <a:t>поїздки</a:t>
            </a:r>
            <a:r>
              <a:rPr lang="ru-RU" sz="1860" dirty="0" smtClean="0"/>
              <a:t> для </a:t>
            </a:r>
            <a:r>
              <a:rPr lang="ru-RU" sz="1860" dirty="0" err="1" smtClean="0"/>
              <a:t>обміну</a:t>
            </a:r>
            <a:r>
              <a:rPr lang="ru-RU" sz="1860" dirty="0" smtClean="0"/>
              <a:t> </a:t>
            </a:r>
            <a:r>
              <a:rPr lang="ru-RU" sz="1860" dirty="0" err="1" smtClean="0"/>
              <a:t>своїм</a:t>
            </a:r>
            <a:r>
              <a:rPr lang="ru-RU" sz="1860" dirty="0" smtClean="0"/>
              <a:t> </a:t>
            </a:r>
            <a:r>
              <a:rPr lang="ru-RU" sz="1860" dirty="0" err="1" smtClean="0"/>
              <a:t>досвідом</a:t>
            </a:r>
            <a:r>
              <a:rPr lang="ru-RU" sz="1860" dirty="0" smtClean="0"/>
              <a:t>. </a:t>
            </a:r>
            <a:r>
              <a:rPr lang="ru-RU" sz="1860" dirty="0" err="1" smtClean="0"/>
              <a:t>Виявляється</a:t>
            </a:r>
            <a:r>
              <a:rPr lang="ru-RU" sz="1860" dirty="0" smtClean="0"/>
              <a:t>, </a:t>
            </a:r>
            <a:r>
              <a:rPr lang="ru-RU" sz="1860" dirty="0" err="1" smtClean="0"/>
              <a:t>однодумці</a:t>
            </a:r>
            <a:r>
              <a:rPr lang="ru-RU" sz="1860" dirty="0" smtClean="0"/>
              <a:t> </a:t>
            </a:r>
            <a:r>
              <a:rPr lang="ru-RU" sz="1860" dirty="0" err="1" smtClean="0"/>
              <a:t>збираються</a:t>
            </a:r>
            <a:r>
              <a:rPr lang="ru-RU" sz="1860" dirty="0" smtClean="0"/>
              <a:t> в </a:t>
            </a:r>
            <a:r>
              <a:rPr lang="ru-RU" sz="1860" dirty="0" err="1" smtClean="0"/>
              <a:t>Інтернеті</a:t>
            </a:r>
            <a:r>
              <a:rPr lang="ru-RU" sz="1860" dirty="0" smtClean="0"/>
              <a:t> </a:t>
            </a:r>
            <a:r>
              <a:rPr lang="ru-RU" sz="1860" dirty="0" err="1" smtClean="0"/>
              <a:t>і</a:t>
            </a:r>
            <a:r>
              <a:rPr lang="ru-RU" sz="1860" dirty="0" smtClean="0"/>
              <a:t> </a:t>
            </a:r>
            <a:r>
              <a:rPr lang="ru-RU" sz="1860" dirty="0" err="1" smtClean="0"/>
              <a:t>спілкуються</a:t>
            </a:r>
            <a:r>
              <a:rPr lang="ru-RU" sz="1860" dirty="0" smtClean="0"/>
              <a:t> </a:t>
            </a:r>
            <a:r>
              <a:rPr lang="ru-RU" sz="1860" dirty="0" err="1" smtClean="0"/>
              <a:t>з</a:t>
            </a:r>
            <a:r>
              <a:rPr lang="ru-RU" sz="1860" dirty="0" smtClean="0"/>
              <a:t> такими ж фанатиками </a:t>
            </a:r>
            <a:r>
              <a:rPr lang="ru-RU" sz="1860" dirty="0" err="1" smtClean="0"/>
              <a:t>з</a:t>
            </a:r>
            <a:r>
              <a:rPr lang="ru-RU" sz="1860" dirty="0" smtClean="0"/>
              <a:t> </a:t>
            </a:r>
            <a:r>
              <a:rPr lang="ru-RU" sz="1860" dirty="0" err="1" smtClean="0"/>
              <a:t>усього</a:t>
            </a:r>
            <a:r>
              <a:rPr lang="ru-RU" sz="1860" dirty="0" smtClean="0"/>
              <a:t> </a:t>
            </a:r>
            <a:r>
              <a:rPr lang="ru-RU" sz="1860" dirty="0" err="1" smtClean="0"/>
              <a:t>світу</a:t>
            </a:r>
            <a:r>
              <a:rPr lang="ru-RU" sz="1860" dirty="0" smtClean="0"/>
              <a:t>. </a:t>
            </a:r>
            <a:r>
              <a:rPr lang="ru-RU" sz="1860" dirty="0" err="1" smtClean="0"/>
              <a:t>Ці</a:t>
            </a:r>
            <a:r>
              <a:rPr lang="ru-RU" sz="1860" dirty="0" smtClean="0"/>
              <a:t> люди </a:t>
            </a:r>
            <a:r>
              <a:rPr lang="ru-RU" sz="1860" dirty="0" err="1" smtClean="0"/>
              <a:t>навіть</a:t>
            </a:r>
            <a:r>
              <a:rPr lang="ru-RU" sz="1860" dirty="0" smtClean="0"/>
              <a:t> </a:t>
            </a:r>
            <a:r>
              <a:rPr lang="ru-RU" sz="1860" dirty="0" err="1" smtClean="0"/>
              <a:t>примудряються</a:t>
            </a:r>
            <a:r>
              <a:rPr lang="ru-RU" sz="1860" dirty="0" smtClean="0"/>
              <a:t> </a:t>
            </a:r>
            <a:r>
              <a:rPr lang="ru-RU" sz="1860" dirty="0" err="1" smtClean="0"/>
              <a:t>ділитися</a:t>
            </a:r>
            <a:r>
              <a:rPr lang="ru-RU" sz="1860" dirty="0" smtClean="0"/>
              <a:t> </a:t>
            </a:r>
            <a:r>
              <a:rPr lang="ru-RU" sz="1860" dirty="0" err="1" smtClean="0"/>
              <a:t>своїм</a:t>
            </a:r>
            <a:r>
              <a:rPr lang="ru-RU" sz="1860" dirty="0" smtClean="0"/>
              <a:t> </a:t>
            </a:r>
            <a:r>
              <a:rPr lang="ru-RU" sz="1860" dirty="0" err="1" smtClean="0"/>
              <a:t>досвідом</a:t>
            </a:r>
            <a:r>
              <a:rPr lang="ru-RU" sz="1860" dirty="0" smtClean="0"/>
              <a:t> </a:t>
            </a:r>
            <a:r>
              <a:rPr lang="ru-RU" sz="1860" dirty="0" err="1" smtClean="0"/>
              <a:t>і</a:t>
            </a:r>
            <a:r>
              <a:rPr lang="ru-RU" sz="1860" dirty="0" smtClean="0"/>
              <a:t> </a:t>
            </a:r>
            <a:r>
              <a:rPr lang="ru-RU" sz="1860" dirty="0" err="1" smtClean="0"/>
              <a:t>обговорювати</a:t>
            </a:r>
            <a:r>
              <a:rPr lang="ru-RU" sz="1860" dirty="0" smtClean="0"/>
              <a:t> </a:t>
            </a:r>
            <a:r>
              <a:rPr lang="ru-RU" sz="1860" dirty="0" err="1" smtClean="0"/>
              <a:t>свої</a:t>
            </a:r>
            <a:r>
              <a:rPr lang="ru-RU" sz="1860" dirty="0" smtClean="0"/>
              <a:t> </a:t>
            </a:r>
            <a:r>
              <a:rPr lang="ru-RU" sz="1860" dirty="0" err="1" smtClean="0"/>
              <a:t>поїздки</a:t>
            </a:r>
            <a:r>
              <a:rPr lang="ru-RU" sz="1860" dirty="0" smtClean="0"/>
              <a:t>. А </a:t>
            </a:r>
            <a:r>
              <a:rPr lang="ru-RU" sz="1860" dirty="0" err="1" smtClean="0"/>
              <a:t>отримала</a:t>
            </a:r>
            <a:r>
              <a:rPr lang="ru-RU" sz="1860" dirty="0" smtClean="0"/>
              <a:t> </a:t>
            </a:r>
            <a:r>
              <a:rPr lang="ru-RU" sz="1860" dirty="0" err="1" smtClean="0"/>
              <a:t>така</a:t>
            </a:r>
            <a:r>
              <a:rPr lang="ru-RU" sz="1860" dirty="0" smtClean="0"/>
              <a:t> субкультура </a:t>
            </a:r>
            <a:r>
              <a:rPr lang="ru-RU" sz="1860" dirty="0" err="1" smtClean="0"/>
              <a:t>світове</a:t>
            </a:r>
            <a:r>
              <a:rPr lang="ru-RU" sz="1860" dirty="0" smtClean="0"/>
              <a:t> </a:t>
            </a:r>
            <a:r>
              <a:rPr lang="ru-RU" sz="1860" dirty="0" err="1" smtClean="0"/>
              <a:t>поширення</a:t>
            </a:r>
            <a:r>
              <a:rPr lang="ru-RU" sz="1860" dirty="0" smtClean="0"/>
              <a:t> </a:t>
            </a:r>
            <a:r>
              <a:rPr lang="ru-RU" sz="1860" dirty="0" err="1" smtClean="0"/>
              <a:t>завдяки</a:t>
            </a:r>
            <a:r>
              <a:rPr lang="ru-RU" sz="1860" dirty="0" smtClean="0"/>
              <a:t> </a:t>
            </a:r>
            <a:r>
              <a:rPr lang="ru-RU" sz="1860" dirty="0" err="1" smtClean="0"/>
              <a:t>сучасним</a:t>
            </a:r>
            <a:r>
              <a:rPr lang="ru-RU" sz="1860" dirty="0" smtClean="0"/>
              <a:t> </a:t>
            </a:r>
            <a:r>
              <a:rPr lang="ru-RU" sz="1860" dirty="0" err="1" smtClean="0"/>
              <a:t>інформаційним</a:t>
            </a:r>
            <a:r>
              <a:rPr lang="ru-RU" sz="1860" dirty="0" smtClean="0"/>
              <a:t> системам.</a:t>
            </a:r>
            <a:endParaRPr lang="ru-RU" sz="1860" dirty="0"/>
          </a:p>
        </p:txBody>
      </p:sp>
      <p:pic>
        <p:nvPicPr>
          <p:cNvPr id="5122" name="Picture 2" descr="Любителі Ліфт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3631332" cy="2420888"/>
          </a:xfrm>
          <a:prstGeom prst="rect">
            <a:avLst/>
          </a:prstGeom>
          <a:noFill/>
        </p:spPr>
      </p:pic>
      <p:pic>
        <p:nvPicPr>
          <p:cNvPr id="3074" name="Picture 2" descr="Цікавий винахід – безпечний ліфт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7112"/>
            <a:ext cx="3528392" cy="2059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Сапери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809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запитати</a:t>
            </a:r>
            <a:r>
              <a:rPr lang="ru-RU" dirty="0" smtClean="0"/>
              <a:t> у модника,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гламуру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, то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про Париж, </a:t>
            </a:r>
            <a:r>
              <a:rPr lang="ru-RU" dirty="0" err="1" smtClean="0"/>
              <a:t>Мілан</a:t>
            </a:r>
            <a:r>
              <a:rPr lang="ru-RU" dirty="0" smtClean="0"/>
              <a:t>, Нью-Йорку, </a:t>
            </a:r>
            <a:r>
              <a:rPr lang="ru-RU" dirty="0" err="1" smtClean="0"/>
              <a:t>Токіо</a:t>
            </a:r>
            <a:r>
              <a:rPr lang="ru-RU" dirty="0" smtClean="0"/>
              <a:t>, Лос-Анджелес. І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спокушені</a:t>
            </a:r>
            <a:r>
              <a:rPr lang="ru-RU" dirty="0" smtClean="0"/>
              <a:t> </a:t>
            </a:r>
            <a:r>
              <a:rPr lang="ru-RU" dirty="0" err="1" smtClean="0"/>
              <a:t>назвуть</a:t>
            </a:r>
            <a:r>
              <a:rPr lang="ru-RU" dirty="0" smtClean="0"/>
              <a:t> </a:t>
            </a:r>
            <a:r>
              <a:rPr lang="ru-RU" dirty="0" err="1" smtClean="0"/>
              <a:t>Кіншасу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Браззавіль</a:t>
            </a:r>
            <a:r>
              <a:rPr lang="ru-RU" dirty="0" smtClean="0"/>
              <a:t>. І </a:t>
            </a:r>
            <a:r>
              <a:rPr lang="ru-RU" dirty="0" err="1" smtClean="0"/>
              <a:t>хоча</a:t>
            </a:r>
            <a:r>
              <a:rPr lang="ru-RU" dirty="0" smtClean="0"/>
              <a:t> два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в </a:t>
            </a:r>
            <a:r>
              <a:rPr lang="ru-RU" dirty="0" err="1" smtClean="0"/>
              <a:t>екзотичному</a:t>
            </a:r>
            <a:r>
              <a:rPr lang="ru-RU" dirty="0" smtClean="0"/>
              <a:t> Конго, тут </a:t>
            </a:r>
            <a:r>
              <a:rPr lang="ru-RU" dirty="0" err="1" smtClean="0"/>
              <a:t>щосили</a:t>
            </a:r>
            <a:r>
              <a:rPr lang="ru-RU" dirty="0" smtClean="0"/>
              <a:t> </a:t>
            </a:r>
            <a:r>
              <a:rPr lang="ru-RU" dirty="0" err="1" smtClean="0"/>
              <a:t>процвітає</a:t>
            </a:r>
            <a:r>
              <a:rPr lang="ru-RU" dirty="0" smtClean="0"/>
              <a:t> </a:t>
            </a:r>
            <a:r>
              <a:rPr lang="ru-RU" dirty="0" err="1" smtClean="0"/>
              <a:t>незвичайна</a:t>
            </a:r>
            <a:r>
              <a:rPr lang="ru-RU" dirty="0" smtClean="0"/>
              <a:t> модна субкультура. </a:t>
            </a:r>
            <a:r>
              <a:rPr lang="ru-RU" dirty="0" err="1" smtClean="0"/>
              <a:t>Сапери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вибухівки</a:t>
            </a:r>
            <a:r>
              <a:rPr lang="ru-RU" dirty="0" smtClean="0"/>
              <a:t>, а </a:t>
            </a:r>
            <a:r>
              <a:rPr lang="ru-RU" dirty="0" err="1" smtClean="0"/>
              <a:t>місцевими</a:t>
            </a:r>
            <a:r>
              <a:rPr lang="ru-RU" dirty="0" smtClean="0"/>
              <a:t> </a:t>
            </a:r>
            <a:r>
              <a:rPr lang="ru-RU" dirty="0" err="1" smtClean="0"/>
              <a:t>чепурунами</a:t>
            </a:r>
            <a:r>
              <a:rPr lang="ru-RU" dirty="0" smtClean="0"/>
              <a:t>. У Конго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стильних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в </a:t>
            </a:r>
            <a:r>
              <a:rPr lang="ru-RU" dirty="0" err="1" smtClean="0"/>
              <a:t>дизайнерських</a:t>
            </a:r>
            <a:r>
              <a:rPr lang="ru-RU" dirty="0" smtClean="0"/>
              <a:t> </a:t>
            </a:r>
            <a:r>
              <a:rPr lang="ru-RU" dirty="0" err="1" smtClean="0"/>
              <a:t>двобортних</a:t>
            </a:r>
            <a:r>
              <a:rPr lang="ru-RU" dirty="0" smtClean="0"/>
              <a:t> костюмах,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відмінне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шовковими</a:t>
            </a:r>
            <a:r>
              <a:rPr lang="ru-RU" dirty="0" smtClean="0"/>
              <a:t> </a:t>
            </a:r>
            <a:r>
              <a:rPr lang="ru-RU" dirty="0" err="1" smtClean="0"/>
              <a:t>хустками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курять</a:t>
            </a:r>
            <a:r>
              <a:rPr lang="ru-RU" dirty="0" smtClean="0"/>
              <a:t> </a:t>
            </a:r>
            <a:r>
              <a:rPr lang="ru-RU" dirty="0" err="1" smtClean="0"/>
              <a:t>недешеві</a:t>
            </a:r>
            <a:r>
              <a:rPr lang="ru-RU" dirty="0" smtClean="0"/>
              <a:t> </a:t>
            </a:r>
            <a:r>
              <a:rPr lang="ru-RU" dirty="0" err="1" smtClean="0"/>
              <a:t>сигари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Сапе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69701"/>
            <a:ext cx="4032448" cy="2688299"/>
          </a:xfrm>
          <a:prstGeom prst="rect">
            <a:avLst/>
          </a:prstGeom>
          <a:noFill/>
        </p:spPr>
      </p:pic>
      <p:pic>
        <p:nvPicPr>
          <p:cNvPr id="2050" name="Picture 2" descr="http://7ly.ru/wp-content/uploads/2013/12/saper-rund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71949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Дякуємо за увагу!</a:t>
            </a:r>
            <a:endParaRPr lang="ru-RU" sz="54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</TotalTime>
  <Words>234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Незвичайні субкультури</vt:lpstr>
      <vt:lpstr>Субкультури, як такі </vt:lpstr>
      <vt:lpstr>Токійські рокабіллі</vt:lpstr>
      <vt:lpstr>Гуачеро</vt:lpstr>
      <vt:lpstr>Модифікатори велосипедів</vt:lpstr>
      <vt:lpstr>Декотора</vt:lpstr>
      <vt:lpstr>Любителі ліфтів</vt:lpstr>
      <vt:lpstr>Сапери</vt:lpstr>
      <vt:lpstr>Дякуємо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12</cp:revision>
  <dcterms:created xsi:type="dcterms:W3CDTF">2014-10-05T13:52:49Z</dcterms:created>
  <dcterms:modified xsi:type="dcterms:W3CDTF">2015-01-27T18:11:22Z</dcterms:modified>
</cp:coreProperties>
</file>