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asiareport.ru/images/stories/australia-map-flag_thumb_medium280_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896544" cy="341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40664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Особливості національної культури Австралії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2476" name="Picture 12" descr="http://www.photo-finish.ru/wp-content/uploads/2010/06/05/20100605070311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37112"/>
            <a:ext cx="3018640" cy="2082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2478" name="Picture 14" descr="http://img314.imageshack.us/img314/9053/7790729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47272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Головні австралійські свята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роботяга\Desktop\физика\праздник Пасхи в Ав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672408" cy="2754306"/>
          </a:xfrm>
          <a:prstGeom prst="rect">
            <a:avLst/>
          </a:prstGeom>
          <a:noFill/>
        </p:spPr>
      </p:pic>
      <p:pic>
        <p:nvPicPr>
          <p:cNvPr id="28675" name="Picture 3" descr="C:\Users\роботяга\Desktop\физика\день королевы Елизавет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5040560" cy="2807393"/>
          </a:xfrm>
          <a:prstGeom prst="rect">
            <a:avLst/>
          </a:prstGeom>
          <a:noFill/>
        </p:spPr>
      </p:pic>
      <p:pic>
        <p:nvPicPr>
          <p:cNvPr id="28676" name="Picture 4" descr="C:\Users\роботяга\Desktop\физика\рождество  в ав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836712"/>
            <a:ext cx="4176464" cy="288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ia1.tourobzor.com/im_5c12a77800b37a0c99f55fdfb8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840760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2800" cap="all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</a:t>
            </a:r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ADELAIDE FRINGE</a:t>
            </a:r>
            <a:endParaRPr lang="de-DE" sz="2800" cap="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Актори Австралії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роботяга\Desktop\физика\ник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672407" cy="2754305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1520" y="3645024"/>
            <a:ext cx="2880320" cy="50405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Ніколь Кідман</a:t>
            </a: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3" name="Picture 3" descr="C:\Users\роботяга\Desktop\физика\рассел кро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88432" cy="2580947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364088" y="3645024"/>
            <a:ext cx="2880320" cy="3600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Рассел</a:t>
            </a:r>
            <a:r>
              <a:rPr kumimoji="0" lang="uk-UA" sz="3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3200" b="0" i="0" u="none" strike="noStrike" kern="1200" cap="none" spc="-100" normalizeH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Кроу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4" name="Picture 4" descr="C:\Users\роботяга\Desktop\физика\мэ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621782" cy="2664295"/>
          </a:xfrm>
          <a:prstGeom prst="rect">
            <a:avLst/>
          </a:prstGeom>
          <a:noFill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395536" y="5373216"/>
            <a:ext cx="2880320" cy="50405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Мел</a:t>
            </a:r>
            <a:r>
              <a:rPr kumimoji="0" lang="uk-UA" sz="24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Гібсон</a:t>
            </a: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uk-UA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Анзака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роботяга\Desktop\физика\анз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464496" cy="3201880"/>
          </a:xfrm>
          <a:prstGeom prst="rect">
            <a:avLst/>
          </a:prstGeom>
          <a:noFill/>
        </p:spPr>
      </p:pic>
      <p:pic>
        <p:nvPicPr>
          <p:cNvPr id="31748" name="Picture 4" descr="C:\Users\роботяга\Desktop\физика\anzac-poppy-generic-Get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4897388" cy="276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“Кубок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Мельбурна”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0" name="Picture 2" descr="http://static0.gooddays.ru/images/post_pictures/large/25586.jpg?13511514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040560" cy="3348373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30427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72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давньої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аборигенів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такою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нзвичайно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привабливою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zlngrd.ru/upload/iblock/59b/59b00d474903dbfa6ab8481a2473f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766189" cy="355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6247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Корінні мешканці материка</a:t>
            </a:r>
            <a:endParaRPr lang="ru-RU" dirty="0"/>
          </a:p>
        </p:txBody>
      </p:sp>
      <p:pic>
        <p:nvPicPr>
          <p:cNvPr id="5" name="Picture 2" descr="C:\Users\роботяга\Desktop\физика\42603286_1239872193_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960440" cy="2591260"/>
          </a:xfrm>
          <a:prstGeom prst="rect">
            <a:avLst/>
          </a:prstGeom>
          <a:noFill/>
        </p:spPr>
      </p:pic>
      <p:pic>
        <p:nvPicPr>
          <p:cNvPr id="6" name="Picture 3" descr="C:\Users\роботяга\Desktop\физика\imagem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857836" cy="2568216"/>
          </a:xfrm>
          <a:prstGeom prst="rect">
            <a:avLst/>
          </a:prstGeom>
          <a:noFill/>
        </p:spPr>
      </p:pic>
      <p:pic>
        <p:nvPicPr>
          <p:cNvPr id="2050" name="Picture 2" descr="http://qafqaznews.com/wp-content/uploads/2013/02/Avstraliya-parlamenti-aborigenl%C9%99ri-yerli-%C9%99hali-kimi-tan%C4%B1y%C4%B1b-4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dirty="0" smtClean="0"/>
              <a:t>Наскальний живопис</a:t>
            </a:r>
            <a:endParaRPr lang="ru-RU" dirty="0"/>
          </a:p>
        </p:txBody>
      </p:sp>
      <p:pic>
        <p:nvPicPr>
          <p:cNvPr id="4" name="Picture 4" descr="C:\Users\роботяга\Desktop\физика\Рисунки духов_ наскальная живопись абориге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4000782" cy="2664296"/>
          </a:xfrm>
          <a:prstGeom prst="rect">
            <a:avLst/>
          </a:prstGeom>
          <a:noFill/>
        </p:spPr>
      </p:pic>
      <p:pic>
        <p:nvPicPr>
          <p:cNvPr id="5" name="Picture 5" descr="C:\Users\роботяга\Desktop\физика\Солнце и Змей- Радуга. Так назвали звезду абориге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84676" cy="2747873"/>
          </a:xfrm>
          <a:prstGeom prst="rect">
            <a:avLst/>
          </a:prstGeom>
          <a:noFill/>
        </p:spPr>
      </p:pic>
      <p:pic>
        <p:nvPicPr>
          <p:cNvPr id="21506" name="Picture 2" descr="http://www.artprojekt.ru/library/arthistory2.2/pic/000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93028"/>
            <a:ext cx="3960440" cy="290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5699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Ніколсона в Сіднеї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Австралийский Музей - Сидней Австралия -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672408" cy="2754306"/>
          </a:xfrm>
          <a:prstGeom prst="rect">
            <a:avLst/>
          </a:prstGeom>
          <a:noFill/>
        </p:spPr>
      </p:pic>
      <p:pic>
        <p:nvPicPr>
          <p:cNvPr id="22532" name="Picture 4" descr="Австралийский Музей - Сидней Австралия 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4093085" cy="2736304"/>
          </a:xfrm>
          <a:prstGeom prst="rect">
            <a:avLst/>
          </a:prstGeom>
          <a:noFill/>
        </p:spPr>
      </p:pic>
      <p:pic>
        <p:nvPicPr>
          <p:cNvPr id="22535" name="Picture 7" descr="C:\Users\роботяга\Desktop\30618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4202832" cy="2836911"/>
          </a:xfrm>
          <a:prstGeom prst="rect">
            <a:avLst/>
          </a:prstGeom>
          <a:noFill/>
        </p:spPr>
      </p:pic>
      <p:pic>
        <p:nvPicPr>
          <p:cNvPr id="22536" name="Picture 8" descr="C:\Users\роботяга\Desktop\64567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650" y="3861048"/>
            <a:ext cx="4097164" cy="2826873"/>
          </a:xfrm>
          <a:prstGeom prst="rect">
            <a:avLst/>
          </a:prstGeom>
          <a:noFill/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323528" y="116632"/>
            <a:ext cx="8229600" cy="50405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Музей антропології в Сіднеї</a:t>
            </a:r>
            <a:endParaRPr kumimoji="0" lang="ru-RU" sz="3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`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язок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з Великою Британією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554" name="Picture 2" descr="http://www.rollonfriday.com/Portals/0/Images/board%20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200800" cy="450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Томас Робертс (1856-1931)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роботяга\Desktop\физика\томас робертс- 1856-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2232248" cy="3128406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794720" y="3717032"/>
            <a:ext cx="5349280" cy="4320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“Стрижка</a:t>
            </a:r>
            <a:r>
              <a:rPr lang="uk-UA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овець”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9" name="Picture 3" descr="C:\Users\роботяга\Desktop\физика\томас робертс- стрижка ов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4291146" cy="2880320"/>
          </a:xfrm>
          <a:prstGeom prst="rect">
            <a:avLst/>
          </a:prstGeom>
          <a:noFill/>
        </p:spPr>
      </p:pic>
      <p:pic>
        <p:nvPicPr>
          <p:cNvPr id="24580" name="Picture 4" descr="C:\Users\роботяга\Desktop\физика\томас робертс- большая карт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960440" cy="2561894"/>
          </a:xfrm>
          <a:prstGeom prst="rect">
            <a:avLst/>
          </a:prstGeom>
          <a:noFill/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635896" y="5661248"/>
            <a:ext cx="3837112" cy="43204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“Велика</a:t>
            </a:r>
            <a:r>
              <a:rPr lang="uk-UA" sz="28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2800" spc="-10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картина”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Артур </a:t>
            </a:r>
            <a:r>
              <a:rPr lang="uk-UA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Стрітон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(1867-1943)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роботяга\Desktop\физика\артур стритон 1867-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592288" cy="3849932"/>
          </a:xfrm>
          <a:prstGeom prst="rect">
            <a:avLst/>
          </a:prstGeom>
          <a:noFill/>
        </p:spPr>
      </p:pic>
      <p:pic>
        <p:nvPicPr>
          <p:cNvPr id="25603" name="Picture 3" descr="C:\Users\роботяга\Desktop\физика\артур стритон-золотое ле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5876131" cy="3047753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915816" y="4293096"/>
            <a:ext cx="6645424" cy="75632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“Золоте</a:t>
            </a: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28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літо”</a:t>
            </a:r>
            <a:endParaRPr kumimoji="0" lang="ru-RU" sz="2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1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221088"/>
            <a:ext cx="5184576" cy="1260376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Вільям </a:t>
            </a:r>
            <a:r>
              <a:rPr lang="uk-UA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Уорделл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Собор святого </a:t>
            </a:r>
            <a:r>
              <a:rPr lang="uk-UA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Патрика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роботяга\Desktop\физика\собор Святого Патрика(мЕЛЬБУРН)-УОРДЕ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963571" cy="3716473"/>
          </a:xfrm>
          <a:prstGeom prst="rect">
            <a:avLst/>
          </a:prstGeom>
          <a:noFill/>
        </p:spPr>
      </p:pic>
      <p:pic>
        <p:nvPicPr>
          <p:cNvPr id="26628" name="Picture 4" descr="File:StPatrick 9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544" y="476672"/>
            <a:ext cx="306977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оботяга\Desktop\физика\1BA63CCF558C7B3C8E8732059CD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959721" cy="2972837"/>
          </a:xfrm>
          <a:prstGeom prst="rect">
            <a:avLst/>
          </a:prstGeom>
          <a:noFill/>
        </p:spPr>
      </p:pic>
      <p:pic>
        <p:nvPicPr>
          <p:cNvPr id="27651" name="Picture 3" descr="C:\Users\роботяга\Desktop\физика\ARL_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6632"/>
            <a:ext cx="3384376" cy="3221158"/>
          </a:xfrm>
          <a:prstGeom prst="rect">
            <a:avLst/>
          </a:prstGeom>
          <a:noFill/>
        </p:spPr>
      </p:pic>
      <p:pic>
        <p:nvPicPr>
          <p:cNvPr id="27652" name="Picture 4" descr="C:\Users\роботяга\Desktop\физика\Australian_Football_Fede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429000"/>
            <a:ext cx="3101330" cy="310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417</TotalTime>
  <Words>97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Особливості національної культури Австралії</vt:lpstr>
      <vt:lpstr>Корінні мешканці материка</vt:lpstr>
      <vt:lpstr>Наскальний живопис</vt:lpstr>
      <vt:lpstr>Музей Ніколсона в Сіднеї</vt:lpstr>
      <vt:lpstr>Зв`язок з Великою Британією</vt:lpstr>
      <vt:lpstr>Томас Робертс (1856-1931)</vt:lpstr>
      <vt:lpstr>Артур Стрітон (1867-1943)</vt:lpstr>
      <vt:lpstr>Вільям Уорделл Собор святого Патрика </vt:lpstr>
      <vt:lpstr>Слайд 9</vt:lpstr>
      <vt:lpstr>Головні австралійські свята</vt:lpstr>
      <vt:lpstr>Слайд 11</vt:lpstr>
      <vt:lpstr>Актори Австралії</vt:lpstr>
      <vt:lpstr>День Анзака</vt:lpstr>
      <vt:lpstr>“Кубок Мельбурна”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роботяга</dc:creator>
  <cp:lastModifiedBy>роботяга</cp:lastModifiedBy>
  <cp:revision>38</cp:revision>
  <dcterms:created xsi:type="dcterms:W3CDTF">2014-05-11T15:38:29Z</dcterms:created>
  <dcterms:modified xsi:type="dcterms:W3CDTF">2014-06-03T10:42:33Z</dcterms:modified>
</cp:coreProperties>
</file>