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6768751" cy="2570169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Кабінет Міністрів України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66162"/>
            <a:ext cx="4248472" cy="255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196405" cy="360381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Кабінет Міністрів </a:t>
            </a:r>
            <a:r>
              <a:rPr lang="uk-UA" sz="3600" dirty="0" err="1" smtClean="0"/>
              <a:t>України-</a:t>
            </a:r>
            <a:r>
              <a:rPr lang="uk-UA" sz="3600" dirty="0" smtClean="0"/>
              <a:t> вищий орган у системі органів виконавчої влади.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Конституція</a:t>
            </a:r>
            <a:r>
              <a:rPr lang="ru-RU" sz="3600" dirty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Стаття</a:t>
            </a:r>
            <a:r>
              <a:rPr lang="ru-RU" dirty="0"/>
              <a:t> 113.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</a:t>
            </a:r>
            <a:r>
              <a:rPr lang="ru-RU" dirty="0" err="1"/>
              <a:t>вищим</a:t>
            </a:r>
            <a:r>
              <a:rPr lang="ru-RU" dirty="0"/>
              <a:t> органом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sz="2600" dirty="0" err="1"/>
              <a:t>влади</a:t>
            </a:r>
            <a:r>
              <a:rPr lang="ru-RU" sz="2600" dirty="0"/>
              <a:t>.</a:t>
            </a:r>
            <a:endParaRPr lang="ru-RU" sz="2300" dirty="0" smtClean="0"/>
          </a:p>
          <a:p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відповідальний</a:t>
            </a:r>
            <a:r>
              <a:rPr lang="ru-RU" dirty="0"/>
              <a:t> перед Президентом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підконтрольний</a:t>
            </a:r>
            <a:r>
              <a:rPr lang="ru-RU" dirty="0"/>
              <a:t> і </a:t>
            </a:r>
            <a:r>
              <a:rPr lang="ru-RU" dirty="0" err="1"/>
              <a:t>підзвітний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межах, </a:t>
            </a:r>
            <a:r>
              <a:rPr lang="ru-RU" dirty="0" err="1"/>
              <a:t>передбачених</a:t>
            </a:r>
            <a:r>
              <a:rPr lang="ru-RU" dirty="0"/>
              <a:t> у </a:t>
            </a:r>
            <a:r>
              <a:rPr lang="ru-RU" dirty="0" err="1"/>
              <a:t>статтях</a:t>
            </a:r>
            <a:r>
              <a:rPr lang="ru-RU" dirty="0"/>
              <a:t> 85, 87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і законами </a:t>
            </a:r>
            <a:r>
              <a:rPr lang="ru-RU" dirty="0" err="1"/>
              <a:t>України</a:t>
            </a:r>
            <a:r>
              <a:rPr lang="ru-RU" dirty="0"/>
              <a:t>, актами Президента </a:t>
            </a:r>
            <a:r>
              <a:rPr lang="ru-RU" dirty="0" err="1" smtClean="0"/>
              <a:t>України</a:t>
            </a:r>
            <a:r>
              <a:rPr lang="ru-RU" dirty="0"/>
              <a:t> </a:t>
            </a:r>
            <a:r>
              <a:rPr lang="ru-RU" dirty="0" smtClean="0"/>
              <a:t>та постановами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06" y="5000687"/>
            <a:ext cx="2264302" cy="17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 Кабінету Міністрів України: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196405" cy="36038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Прем'єр-міністр України</a:t>
            </a:r>
          </a:p>
          <a:p>
            <a:r>
              <a:rPr lang="uk-UA" sz="3200" dirty="0" smtClean="0"/>
              <a:t>Перший віце-прем'єр-міністр</a:t>
            </a:r>
          </a:p>
          <a:p>
            <a:r>
              <a:rPr lang="uk-UA" sz="3200" dirty="0" smtClean="0"/>
              <a:t>Віце-прем'єр-міністр</a:t>
            </a:r>
          </a:p>
          <a:p>
            <a:r>
              <a:rPr lang="uk-UA" sz="3200" dirty="0" smtClean="0"/>
              <a:t>Міністри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45129"/>
            <a:ext cx="4392488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6984776" cy="4598325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Прем'єр-міністр України керує роботою Кабінету Міністрів України, спрямовує її на виконання Програми діяльності Кабінету Міністрів України, тобто фактично очолює виконавчу владу в країні.</a:t>
            </a:r>
          </a:p>
          <a:p>
            <a:r>
              <a:rPr lang="uk-UA" sz="2200" dirty="0"/>
              <a:t>За час незалежності, від 1991 року по 2008 рік, в Україні змінилося 16 прем'єр-міністрів. Два з прем'єрів перебувають в ув'язнені: Павло Лазаренко — у США за підробку паспорта та фінансові махінації, Юлія Тимошенко — в Україні за інкриміноване перевищення повноважень.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5043"/>
            <a:ext cx="3240360" cy="20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647">
            <a:off x="467544" y="4973344"/>
            <a:ext cx="2520280" cy="16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376">
            <a:off x="3126953" y="5099062"/>
            <a:ext cx="1895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344816" cy="4958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 smtClean="0"/>
              <a:t>Конституційні</a:t>
            </a:r>
            <a:r>
              <a:rPr lang="ru-RU" sz="3600" dirty="0" smtClean="0"/>
              <a:t> </a:t>
            </a:r>
            <a:r>
              <a:rPr lang="ru-RU" sz="3600" dirty="0" err="1"/>
              <a:t>повноваження</a:t>
            </a:r>
            <a:r>
              <a:rPr lang="ru-RU" sz="3600" dirty="0"/>
              <a:t> </a:t>
            </a:r>
            <a:r>
              <a:rPr lang="ru-RU" sz="3600" dirty="0" err="1"/>
              <a:t>Кабінету</a:t>
            </a:r>
            <a:r>
              <a:rPr lang="ru-RU" sz="3600" dirty="0"/>
              <a:t> </a:t>
            </a:r>
            <a:r>
              <a:rPr lang="ru-RU" sz="3600" dirty="0" err="1"/>
              <a:t>Міністрів</a:t>
            </a:r>
            <a:r>
              <a:rPr lang="ru-RU" sz="3600" dirty="0"/>
              <a:t> </a:t>
            </a:r>
            <a:r>
              <a:rPr lang="ru-RU" sz="3600" dirty="0" err="1" smtClean="0"/>
              <a:t>України</a:t>
            </a:r>
            <a:endParaRPr lang="en-US" sz="36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i="1" dirty="0" err="1"/>
              <a:t>Правовий</a:t>
            </a:r>
            <a:r>
              <a:rPr lang="ru-RU" sz="1800" i="1" dirty="0"/>
              <a:t> статус </a:t>
            </a:r>
            <a:r>
              <a:rPr lang="ru-RU" sz="1800" i="1" dirty="0" err="1"/>
              <a:t>Кабінету</a:t>
            </a:r>
            <a:r>
              <a:rPr lang="ru-RU" sz="1800" i="1" dirty="0"/>
              <a:t> </a:t>
            </a:r>
            <a:r>
              <a:rPr lang="ru-RU" sz="1800" i="1" dirty="0" err="1"/>
              <a:t>Міністрів</a:t>
            </a:r>
            <a:r>
              <a:rPr lang="ru-RU" sz="1800" i="1" dirty="0"/>
              <a:t> </a:t>
            </a:r>
            <a:r>
              <a:rPr lang="ru-RU" sz="1800" i="1" dirty="0" err="1"/>
              <a:t>України</a:t>
            </a:r>
            <a:r>
              <a:rPr lang="ru-RU" sz="1800" i="1" dirty="0"/>
              <a:t> в </a:t>
            </a:r>
            <a:r>
              <a:rPr lang="ru-RU" sz="1800" i="1" dirty="0" err="1"/>
              <a:t>системі</a:t>
            </a:r>
            <a:r>
              <a:rPr lang="ru-RU" sz="1800" i="1" dirty="0"/>
              <a:t> </a:t>
            </a:r>
            <a:r>
              <a:rPr lang="ru-RU" sz="1800" i="1" dirty="0" err="1"/>
              <a:t>органів</a:t>
            </a:r>
            <a:r>
              <a:rPr lang="ru-RU" sz="1800" i="1" dirty="0"/>
              <a:t> </a:t>
            </a:r>
            <a:r>
              <a:rPr lang="ru-RU" sz="1800" i="1" dirty="0" err="1"/>
              <a:t>виконавчої</a:t>
            </a:r>
            <a:r>
              <a:rPr lang="ru-RU" sz="1800" i="1" dirty="0"/>
              <a:t> </a:t>
            </a:r>
            <a:r>
              <a:rPr lang="ru-RU" sz="1800" i="1" dirty="0" err="1"/>
              <a:t>влади</a:t>
            </a:r>
            <a:r>
              <a:rPr lang="ru-RU" sz="1800" i="1" dirty="0"/>
              <a:t> </a:t>
            </a:r>
            <a:r>
              <a:rPr lang="ru-RU" sz="1800" i="1" dirty="0" err="1"/>
              <a:t>визначається</a:t>
            </a:r>
            <a:r>
              <a:rPr lang="ru-RU" sz="1800" i="1" dirty="0"/>
              <a:t> </a:t>
            </a:r>
            <a:r>
              <a:rPr lang="ru-RU" sz="1800" i="1" dirty="0" err="1"/>
              <a:t>Конституцією</a:t>
            </a:r>
            <a:r>
              <a:rPr lang="ru-RU" sz="1800" i="1" dirty="0"/>
              <a:t> </a:t>
            </a:r>
            <a:r>
              <a:rPr lang="ru-RU" sz="1800" i="1" dirty="0" err="1"/>
              <a:t>України</a:t>
            </a:r>
            <a:r>
              <a:rPr lang="ru-RU" sz="1800" i="1" dirty="0"/>
              <a:t> (ст. 113—117, 120). </a:t>
            </a:r>
            <a:r>
              <a:rPr lang="ru-RU" sz="1800" i="1" dirty="0" err="1"/>
              <a:t>Згідно</a:t>
            </a:r>
            <a:r>
              <a:rPr lang="ru-RU" sz="1800" i="1" dirty="0"/>
              <a:t> з нею </a:t>
            </a:r>
            <a:r>
              <a:rPr lang="ru-RU" sz="1800" i="1" dirty="0" err="1"/>
              <a:t>Кабінет</a:t>
            </a:r>
            <a:r>
              <a:rPr lang="ru-RU" sz="1800" i="1" dirty="0"/>
              <a:t> </a:t>
            </a:r>
            <a:r>
              <a:rPr lang="ru-RU" sz="1800" i="1" dirty="0" err="1"/>
              <a:t>Міністрів</a:t>
            </a:r>
            <a:r>
              <a:rPr lang="ru-RU" sz="1800" i="1" dirty="0"/>
              <a:t> </a:t>
            </a:r>
            <a:r>
              <a:rPr lang="ru-RU" sz="1800" i="1" dirty="0" err="1"/>
              <a:t>України</a:t>
            </a:r>
            <a:r>
              <a:rPr lang="ru-RU" sz="1800" i="1" dirty="0"/>
              <a:t>:</a:t>
            </a:r>
          </a:p>
          <a:p>
            <a:endParaRPr lang="ru-RU" sz="1400" dirty="0"/>
          </a:p>
          <a:p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державний</a:t>
            </a:r>
            <a:r>
              <a:rPr lang="ru-RU" sz="1600" dirty="0"/>
              <a:t> </a:t>
            </a:r>
            <a:r>
              <a:rPr lang="ru-RU" sz="1600" dirty="0" err="1"/>
              <a:t>суверенітет</a:t>
            </a:r>
            <a:r>
              <a:rPr lang="ru-RU" sz="1600" dirty="0"/>
              <a:t> і </a:t>
            </a:r>
            <a:r>
              <a:rPr lang="ru-RU" sz="1600" dirty="0" err="1"/>
              <a:t>економічну</a:t>
            </a:r>
            <a:r>
              <a:rPr lang="ru-RU" sz="1600" dirty="0"/>
              <a:t> </a:t>
            </a:r>
            <a:r>
              <a:rPr lang="ru-RU" sz="1600" dirty="0" err="1"/>
              <a:t>самостійність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внутрішньої</a:t>
            </a:r>
            <a:r>
              <a:rPr lang="ru-RU" sz="1600" dirty="0"/>
              <a:t> і </a:t>
            </a:r>
            <a:r>
              <a:rPr lang="ru-RU" sz="1600" dirty="0" err="1"/>
              <a:t>зовнішньої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Конституції</a:t>
            </a:r>
            <a:r>
              <a:rPr lang="ru-RU" sz="1600" dirty="0"/>
              <a:t> і </a:t>
            </a:r>
            <a:r>
              <a:rPr lang="ru-RU" sz="1600" dirty="0" err="1"/>
              <a:t>законів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актів</a:t>
            </a:r>
            <a:r>
              <a:rPr lang="ru-RU" sz="1600" dirty="0"/>
              <a:t> Президента </a:t>
            </a:r>
            <a:r>
              <a:rPr lang="ru-RU" sz="1600" dirty="0" err="1"/>
              <a:t>України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r>
              <a:rPr lang="ru-RU" sz="1600" dirty="0" err="1"/>
              <a:t>вживає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прав і свобод </a:t>
            </a:r>
            <a:r>
              <a:rPr lang="ru-RU" sz="1600" dirty="0" err="1"/>
              <a:t>людини</a:t>
            </a:r>
            <a:r>
              <a:rPr lang="ru-RU" sz="1600" dirty="0"/>
              <a:t> і </a:t>
            </a:r>
            <a:r>
              <a:rPr lang="ru-RU" sz="1600" dirty="0" err="1"/>
              <a:t>громадянина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фінансової</a:t>
            </a:r>
            <a:r>
              <a:rPr lang="ru-RU" sz="1600" dirty="0"/>
              <a:t>, </a:t>
            </a:r>
            <a:r>
              <a:rPr lang="ru-RU" sz="1600" dirty="0" err="1"/>
              <a:t>цінової</a:t>
            </a:r>
            <a:r>
              <a:rPr lang="ru-RU" sz="1600" dirty="0"/>
              <a:t>, </a:t>
            </a:r>
            <a:r>
              <a:rPr lang="ru-RU" sz="1600" dirty="0" err="1"/>
              <a:t>інвестиційної</a:t>
            </a:r>
            <a:r>
              <a:rPr lang="ru-RU" sz="1600" dirty="0"/>
              <a:t> та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; </a:t>
            </a:r>
            <a:r>
              <a:rPr lang="ru-RU" sz="1600" dirty="0" err="1"/>
              <a:t>політики</a:t>
            </a:r>
            <a:r>
              <a:rPr lang="ru-RU" sz="1600" dirty="0"/>
              <a:t> у сферах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зайнятості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, </a:t>
            </a:r>
            <a:r>
              <a:rPr lang="ru-RU" sz="1600" dirty="0" err="1"/>
              <a:t>соціального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, </a:t>
            </a:r>
            <a:r>
              <a:rPr lang="ru-RU" sz="1600" dirty="0" err="1"/>
              <a:t>освіти</a:t>
            </a:r>
            <a:r>
              <a:rPr lang="ru-RU" sz="1600" dirty="0"/>
              <a:t>, науки і </a:t>
            </a:r>
            <a:r>
              <a:rPr lang="ru-RU" sz="1600" dirty="0" err="1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і </a:t>
            </a:r>
            <a:r>
              <a:rPr lang="ru-RU" sz="1600" dirty="0" err="1"/>
              <a:t>природокористування</a:t>
            </a:r>
            <a:r>
              <a:rPr lang="ru-RU" sz="1600" dirty="0"/>
              <a:t>;</a:t>
            </a:r>
          </a:p>
          <a:p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933">
            <a:off x="7145208" y="872564"/>
            <a:ext cx="1696998" cy="127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196405" cy="495836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розробляє</a:t>
            </a:r>
            <a:r>
              <a:rPr lang="ru-RU" dirty="0"/>
              <a:t> 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загальнодержавні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;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об’єктами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розробляє</a:t>
            </a:r>
            <a:r>
              <a:rPr lang="ru-RU" dirty="0"/>
              <a:t>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затвердженого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виконання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187">
            <a:off x="6494626" y="4699046"/>
            <a:ext cx="2418516" cy="18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41984"/>
            <a:ext cx="2736304" cy="17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6196405" cy="459832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здійснює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й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порядку,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злочинністю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організовує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спрямовує</a:t>
            </a:r>
            <a:r>
              <a:rPr lang="ru-RU" dirty="0"/>
              <a:t> і </a:t>
            </a:r>
            <a:r>
              <a:rPr lang="ru-RU" dirty="0" err="1"/>
              <a:t>координує</a:t>
            </a:r>
            <a:r>
              <a:rPr lang="ru-RU" dirty="0"/>
              <a:t> роботу </a:t>
            </a:r>
            <a:r>
              <a:rPr lang="ru-RU" dirty="0" err="1"/>
              <a:t>міністерств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та законами </a:t>
            </a:r>
            <a:r>
              <a:rPr lang="ru-RU" dirty="0" err="1"/>
              <a:t>України</a:t>
            </a:r>
            <a:r>
              <a:rPr lang="ru-RU" dirty="0"/>
              <a:t>, актами Президента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95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20" y="5081600"/>
            <a:ext cx="3022747" cy="17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128792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розробляє</a:t>
            </a:r>
            <a:r>
              <a:rPr lang="ru-RU" dirty="0" smtClean="0"/>
              <a:t> на строк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яка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подальше </a:t>
            </a:r>
            <a:r>
              <a:rPr lang="ru-RU" dirty="0" err="1" smtClean="0"/>
              <a:t>реформування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та </a:t>
            </a:r>
            <a:r>
              <a:rPr lang="ru-RU" dirty="0" err="1" smtClean="0"/>
              <a:t>організаційне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трансформації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розв’язан­ня</a:t>
            </a:r>
            <a:r>
              <a:rPr lang="ru-RU" dirty="0"/>
              <a:t> </a:t>
            </a:r>
            <a:r>
              <a:rPr lang="ru-RU" dirty="0" err="1"/>
              <a:t>найгостріших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проблем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59779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649">
            <a:off x="4199401" y="4733652"/>
            <a:ext cx="2448272" cy="19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125">
            <a:off x="6660233" y="4611982"/>
            <a:ext cx="1584176" cy="244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424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Кабінет Міністрів України</vt:lpstr>
      <vt:lpstr>Презентация PowerPoint</vt:lpstr>
      <vt:lpstr>Конституція України: </vt:lpstr>
      <vt:lpstr>Склад Кабінету Міністрів України: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</dc:title>
  <dc:creator>Анна</dc:creator>
  <cp:lastModifiedBy>Анна</cp:lastModifiedBy>
  <cp:revision>7</cp:revision>
  <dcterms:created xsi:type="dcterms:W3CDTF">2014-02-09T15:38:42Z</dcterms:created>
  <dcterms:modified xsi:type="dcterms:W3CDTF">2014-02-09T19:22:25Z</dcterms:modified>
</cp:coreProperties>
</file>