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a.convdocs.org/docs/index-39961.html" TargetMode="External"/><Relationship Id="rId2" Type="http://schemas.openxmlformats.org/officeDocument/2006/relationships/hyperlink" Target="http://ukrkniga.org.ua/ukrkniga-text/751/22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istory.vn.ua/book/world/22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0800" y="2564904"/>
            <a:ext cx="6718136" cy="1728192"/>
          </a:xfrm>
        </p:spPr>
        <p:txBody>
          <a:bodyPr>
            <a:normAutofit/>
          </a:bodyPr>
          <a:lstStyle/>
          <a:p>
            <a:pPr algn="ctr"/>
            <a:r>
              <a:rPr lang="ru-RU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Японія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двома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світовими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війнами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4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62473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фашистські</a:t>
            </a:r>
            <a:r>
              <a:rPr lang="ru-RU" dirty="0"/>
              <a:t> </a:t>
            </a:r>
            <a:r>
              <a:rPr lang="ru-RU" dirty="0" err="1"/>
              <a:t>змовники</a:t>
            </a:r>
            <a:r>
              <a:rPr lang="ru-RU" dirty="0"/>
              <a:t> вторглись у </a:t>
            </a:r>
            <a:r>
              <a:rPr lang="ru-RU" dirty="0" err="1"/>
              <a:t>резиденцію</a:t>
            </a:r>
            <a:r>
              <a:rPr lang="ru-RU" dirty="0"/>
              <a:t> </a:t>
            </a:r>
            <a:r>
              <a:rPr lang="ru-RU" dirty="0" err="1"/>
              <a:t>прем'єра</a:t>
            </a:r>
            <a:r>
              <a:rPr lang="ru-RU" dirty="0"/>
              <a:t> </a:t>
            </a:r>
            <a:r>
              <a:rPr lang="ru-RU" dirty="0" err="1"/>
              <a:t>Імукаі</a:t>
            </a:r>
            <a:r>
              <a:rPr lang="ru-RU" dirty="0"/>
              <a:t> і вбили </a:t>
            </a:r>
            <a:r>
              <a:rPr lang="ru-RU" dirty="0" err="1" smtClean="0"/>
              <a:t>його.У</a:t>
            </a:r>
            <a:r>
              <a:rPr lang="ru-RU" dirty="0" smtClean="0"/>
              <a:t> 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Сейюкай</a:t>
            </a:r>
            <a:r>
              <a:rPr lang="ru-RU" dirty="0"/>
              <a:t> і концерну ''</a:t>
            </a:r>
            <a:r>
              <a:rPr lang="ru-RU" dirty="0" err="1"/>
              <a:t>Міцубісі</a:t>
            </a:r>
            <a:r>
              <a:rPr lang="ru-RU" dirty="0"/>
              <a:t>'' </a:t>
            </a:r>
            <a:r>
              <a:rPr lang="ru-RU" dirty="0" err="1"/>
              <a:t>було</a:t>
            </a:r>
            <a:r>
              <a:rPr lang="ru-RU" dirty="0"/>
              <a:t> кинуто бомби.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спроба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військову</a:t>
            </a:r>
            <a:r>
              <a:rPr lang="ru-RU" dirty="0"/>
              <a:t> диктатуру не мала </a:t>
            </a:r>
            <a:r>
              <a:rPr lang="ru-RU" dirty="0" err="1"/>
              <a:t>успіху</a:t>
            </a:r>
            <a:r>
              <a:rPr lang="ru-RU" dirty="0"/>
              <a:t>.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демагогія</a:t>
            </a:r>
            <a:r>
              <a:rPr lang="ru-RU" dirty="0"/>
              <a:t> </a:t>
            </a:r>
            <a:r>
              <a:rPr lang="ru-RU" dirty="0" err="1"/>
              <a:t>фашистів</a:t>
            </a:r>
            <a:r>
              <a:rPr lang="ru-RU" dirty="0"/>
              <a:t> </a:t>
            </a:r>
            <a:r>
              <a:rPr lang="ru-RU" dirty="0" err="1"/>
              <a:t>здалася</a:t>
            </a:r>
            <a:r>
              <a:rPr lang="ru-RU" dirty="0"/>
              <a:t> </a:t>
            </a:r>
            <a:r>
              <a:rPr lang="ru-RU" dirty="0" err="1"/>
              <a:t>панівним</a:t>
            </a:r>
            <a:r>
              <a:rPr lang="ru-RU" dirty="0"/>
              <a:t> </a:t>
            </a:r>
            <a:r>
              <a:rPr lang="ru-RU" dirty="0" err="1"/>
              <a:t>класам</a:t>
            </a:r>
            <a:r>
              <a:rPr lang="ru-RU" dirty="0"/>
              <a:t> </a:t>
            </a:r>
            <a:r>
              <a:rPr lang="ru-RU" dirty="0" err="1"/>
              <a:t>небезпечною</a:t>
            </a:r>
            <a:r>
              <a:rPr lang="ru-RU" dirty="0"/>
              <a:t>. Тому уряд </a:t>
            </a:r>
            <a:r>
              <a:rPr lang="ru-RU" dirty="0" err="1"/>
              <a:t>ужив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змовників</a:t>
            </a:r>
            <a:r>
              <a:rPr lang="ru-RU" dirty="0"/>
              <a:t>: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роззброєно</a:t>
            </a:r>
            <a:r>
              <a:rPr lang="ru-RU" dirty="0"/>
              <a:t>, а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заарештовано</a:t>
            </a:r>
            <a:r>
              <a:rPr lang="ru-RU" dirty="0"/>
              <a:t>.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 </a:t>
            </a:r>
            <a:r>
              <a:rPr lang="ru-RU" dirty="0" err="1"/>
              <a:t>змови</a:t>
            </a:r>
            <a:r>
              <a:rPr lang="ru-RU" dirty="0"/>
              <a:t> </a:t>
            </a:r>
            <a:r>
              <a:rPr lang="ru-RU" dirty="0" err="1"/>
              <a:t>Аракі</a:t>
            </a:r>
            <a:r>
              <a:rPr lang="ru-RU" dirty="0"/>
              <a:t>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заарештований</a:t>
            </a:r>
            <a:r>
              <a:rPr lang="ru-RU" dirty="0"/>
              <a:t>, і </a:t>
            </a:r>
            <a:r>
              <a:rPr lang="ru-RU" dirty="0" err="1"/>
              <a:t>зберіг</a:t>
            </a:r>
            <a:r>
              <a:rPr lang="ru-RU" dirty="0"/>
              <a:t> свою посаду </a:t>
            </a:r>
            <a:r>
              <a:rPr lang="ru-RU" dirty="0" err="1"/>
              <a:t>військового</a:t>
            </a:r>
            <a:r>
              <a:rPr lang="ru-RU" dirty="0"/>
              <a:t> </a:t>
            </a:r>
            <a:r>
              <a:rPr lang="ru-RU" dirty="0" err="1"/>
              <a:t>міністра</a:t>
            </a:r>
            <a:r>
              <a:rPr lang="ru-RU" dirty="0"/>
              <a:t> в новому </a:t>
            </a:r>
            <a:r>
              <a:rPr lang="ru-RU" dirty="0" err="1"/>
              <a:t>коаліційному</a:t>
            </a:r>
            <a:r>
              <a:rPr lang="ru-RU" dirty="0"/>
              <a:t> </a:t>
            </a:r>
            <a:r>
              <a:rPr lang="ru-RU" dirty="0" err="1"/>
              <a:t>кабінеті</a:t>
            </a:r>
            <a:r>
              <a:rPr lang="ru-RU" dirty="0"/>
              <a:t> ''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єдності</a:t>
            </a:r>
            <a:r>
              <a:rPr lang="ru-RU" dirty="0"/>
              <a:t>''.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8"/>
            <a:ext cx="432315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08637"/>
            <a:ext cx="3373841" cy="2230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93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83252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Зовнішня політика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7606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 роки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30-х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Японія</a:t>
            </a:r>
            <a:r>
              <a:rPr lang="ru-RU" dirty="0"/>
              <a:t>, США і </a:t>
            </a:r>
            <a:r>
              <a:rPr lang="ru-RU" dirty="0" err="1"/>
              <a:t>Англія</a:t>
            </a:r>
            <a:r>
              <a:rPr lang="ru-RU" dirty="0"/>
              <a:t> </a:t>
            </a:r>
            <a:r>
              <a:rPr lang="ru-RU" dirty="0" err="1"/>
              <a:t>прагнули</a:t>
            </a:r>
            <a:r>
              <a:rPr lang="ru-RU" dirty="0"/>
              <a:t>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ширше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присутність</a:t>
            </a:r>
            <a:r>
              <a:rPr lang="ru-RU" dirty="0"/>
              <a:t> на </a:t>
            </a:r>
            <a:r>
              <a:rPr lang="ru-RU" dirty="0" err="1"/>
              <a:t>китайському</a:t>
            </a:r>
            <a:r>
              <a:rPr lang="ru-RU" dirty="0"/>
              <a:t> ринку. </a:t>
            </a:r>
            <a:r>
              <a:rPr lang="ru-RU" dirty="0" err="1"/>
              <a:t>Політика</a:t>
            </a:r>
            <a:r>
              <a:rPr lang="ru-RU" dirty="0"/>
              <a:t> ''</a:t>
            </a:r>
            <a:r>
              <a:rPr lang="ru-RU" dirty="0" err="1"/>
              <a:t>відкритих</a:t>
            </a:r>
            <a:r>
              <a:rPr lang="ru-RU" dirty="0"/>
              <a:t> дверей'' і ''</a:t>
            </a:r>
            <a:r>
              <a:rPr lang="ru-RU" dirty="0" err="1"/>
              <a:t>рівних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'' давала </a:t>
            </a:r>
            <a:r>
              <a:rPr lang="ru-RU" dirty="0" err="1"/>
              <a:t>перевагу</a:t>
            </a:r>
            <a:r>
              <a:rPr lang="ru-RU" dirty="0"/>
              <a:t> США у </a:t>
            </a:r>
            <a:r>
              <a:rPr lang="ru-RU" dirty="0" err="1"/>
              <a:t>боротьбі</a:t>
            </a:r>
            <a:r>
              <a:rPr lang="ru-RU" dirty="0"/>
              <a:t> за </a:t>
            </a:r>
            <a:r>
              <a:rPr lang="ru-RU" dirty="0" err="1"/>
              <a:t>китайський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 smtClean="0"/>
              <a:t>.</a:t>
            </a:r>
          </a:p>
          <a:p>
            <a:r>
              <a:rPr lang="ru-RU" dirty="0" err="1"/>
              <a:t>Виступаючи</a:t>
            </a:r>
            <a:r>
              <a:rPr lang="ru-RU" dirty="0"/>
              <a:t> з планом </a:t>
            </a:r>
            <a:r>
              <a:rPr lang="ru-RU" dirty="0" err="1"/>
              <a:t>створення</a:t>
            </a:r>
            <a:r>
              <a:rPr lang="ru-RU" dirty="0"/>
              <a:t> ''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'' - </a:t>
            </a:r>
            <a:r>
              <a:rPr lang="ru-RU" dirty="0" err="1"/>
              <a:t>могутньої</a:t>
            </a:r>
            <a:r>
              <a:rPr lang="ru-RU" dirty="0"/>
              <a:t> </a:t>
            </a:r>
            <a:r>
              <a:rPr lang="ru-RU" dirty="0" err="1"/>
              <a:t>колоніальної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, </a:t>
            </a:r>
            <a:r>
              <a:rPr lang="ru-RU" dirty="0" err="1"/>
              <a:t>японські</a:t>
            </a:r>
            <a:r>
              <a:rPr lang="ru-RU" dirty="0"/>
              <a:t> </a:t>
            </a:r>
            <a:r>
              <a:rPr lang="ru-RU" dirty="0" err="1"/>
              <a:t>правлячі</a:t>
            </a:r>
            <a:r>
              <a:rPr lang="ru-RU" dirty="0"/>
              <a:t> кола </a:t>
            </a:r>
            <a:r>
              <a:rPr lang="ru-RU" dirty="0" err="1"/>
              <a:t>розраховували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інтересах</a:t>
            </a:r>
            <a:r>
              <a:rPr lang="ru-RU" dirty="0"/>
              <a:t> </a:t>
            </a:r>
            <a:r>
              <a:rPr lang="ru-RU" dirty="0" err="1"/>
              <a:t>антирадянські</a:t>
            </a:r>
            <a:r>
              <a:rPr lang="ru-RU" dirty="0"/>
              <a:t> </a:t>
            </a:r>
            <a:r>
              <a:rPr lang="ru-RU" dirty="0" err="1"/>
              <a:t>настрої</a:t>
            </a:r>
            <a:r>
              <a:rPr lang="ru-RU" dirty="0"/>
              <a:t> </a:t>
            </a:r>
            <a:r>
              <a:rPr lang="ru-RU" dirty="0" err="1"/>
              <a:t>урядів</a:t>
            </a:r>
            <a:r>
              <a:rPr lang="ru-RU" dirty="0"/>
              <a:t>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, </a:t>
            </a:r>
            <a:r>
              <a:rPr lang="ru-RU" dirty="0" err="1"/>
              <a:t>Англії</a:t>
            </a:r>
            <a:r>
              <a:rPr lang="ru-RU" dirty="0"/>
              <a:t>, </a:t>
            </a:r>
            <a:r>
              <a:rPr lang="ru-RU" dirty="0" err="1" smtClean="0"/>
              <a:t>Франції</a:t>
            </a:r>
            <a:r>
              <a:rPr lang="ru-RU" dirty="0" smtClean="0"/>
              <a:t>.</a:t>
            </a:r>
          </a:p>
          <a:p>
            <a:r>
              <a:rPr lang="ru-RU" dirty="0" err="1"/>
              <a:t>Влітку</a:t>
            </a:r>
            <a:r>
              <a:rPr lang="ru-RU" dirty="0"/>
              <a:t> 1931 р. </a:t>
            </a:r>
            <a:r>
              <a:rPr lang="ru-RU" dirty="0" err="1"/>
              <a:t>Японія</a:t>
            </a:r>
            <a:r>
              <a:rPr lang="ru-RU" dirty="0"/>
              <a:t> завершила </a:t>
            </a:r>
            <a:r>
              <a:rPr lang="ru-RU" dirty="0" err="1"/>
              <a:t>підготовку</a:t>
            </a:r>
            <a:r>
              <a:rPr lang="ru-RU" dirty="0"/>
              <a:t> нападу на Китай. </a:t>
            </a:r>
            <a:r>
              <a:rPr lang="ru-RU" dirty="0" err="1"/>
              <a:t>Обраний</a:t>
            </a:r>
            <a:r>
              <a:rPr lang="ru-RU" dirty="0"/>
              <a:t> момент </a:t>
            </a:r>
            <a:r>
              <a:rPr lang="ru-RU" dirty="0" err="1"/>
              <a:t>здавався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вигідним</a:t>
            </a:r>
            <a:r>
              <a:rPr lang="ru-RU" dirty="0"/>
              <a:t>. </a:t>
            </a:r>
            <a:r>
              <a:rPr lang="ru-RU" dirty="0" err="1"/>
              <a:t>Суперники</a:t>
            </a:r>
            <a:r>
              <a:rPr lang="ru-RU" dirty="0"/>
              <a:t> </a:t>
            </a:r>
            <a:r>
              <a:rPr lang="ru-RU" dirty="0" err="1" smtClean="0"/>
              <a:t>Японіїбули</a:t>
            </a:r>
            <a:r>
              <a:rPr lang="ru-RU" dirty="0" smtClean="0"/>
              <a:t> </a:t>
            </a:r>
            <a:r>
              <a:rPr lang="ru-RU" dirty="0" err="1"/>
              <a:t>зайняті</a:t>
            </a:r>
            <a:r>
              <a:rPr lang="ru-RU" dirty="0"/>
              <a:t> </a:t>
            </a:r>
            <a:r>
              <a:rPr lang="ru-RU" dirty="0" err="1"/>
              <a:t>внутрішніми</a:t>
            </a:r>
            <a:r>
              <a:rPr lang="ru-RU" dirty="0"/>
              <a:t> проблемами, </a:t>
            </a:r>
            <a:r>
              <a:rPr lang="ru-RU" dirty="0" err="1"/>
              <a:t>викликаними</a:t>
            </a:r>
            <a:r>
              <a:rPr lang="ru-RU" dirty="0"/>
              <a:t> </a:t>
            </a:r>
            <a:r>
              <a:rPr lang="ru-RU" dirty="0" err="1"/>
              <a:t>світовою</a:t>
            </a:r>
            <a:r>
              <a:rPr lang="ru-RU" dirty="0"/>
              <a:t> </a:t>
            </a:r>
            <a:r>
              <a:rPr lang="ru-RU" dirty="0" err="1"/>
              <a:t>економічною</a:t>
            </a:r>
            <a:r>
              <a:rPr lang="ru-RU" dirty="0"/>
              <a:t> </a:t>
            </a:r>
            <a:r>
              <a:rPr lang="ru-RU" dirty="0" err="1"/>
              <a:t>кризою</a:t>
            </a:r>
            <a:r>
              <a:rPr lang="ru-RU" dirty="0"/>
              <a:t>. У самому </a:t>
            </a:r>
            <a:r>
              <a:rPr lang="ru-RU" dirty="0" err="1"/>
              <a:t>Китаї</a:t>
            </a:r>
            <a:r>
              <a:rPr lang="ru-RU" dirty="0"/>
              <a:t> </a:t>
            </a:r>
            <a:r>
              <a:rPr lang="ru-RU" dirty="0" err="1"/>
              <a:t>відбувалась</a:t>
            </a:r>
            <a:r>
              <a:rPr lang="ru-RU" dirty="0"/>
              <a:t> </a:t>
            </a:r>
            <a:r>
              <a:rPr lang="ru-RU" dirty="0" err="1"/>
              <a:t>громадянська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986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624736"/>
          </a:xfrm>
        </p:spPr>
        <p:txBody>
          <a:bodyPr/>
          <a:lstStyle/>
          <a:p>
            <a:r>
              <a:rPr lang="ru-RU" dirty="0"/>
              <a:t>18 </a:t>
            </a:r>
            <a:r>
              <a:rPr lang="ru-RU" dirty="0" err="1"/>
              <a:t>вересня</a:t>
            </a:r>
            <a:r>
              <a:rPr lang="ru-RU" dirty="0"/>
              <a:t> 1931 р. </a:t>
            </a:r>
            <a:r>
              <a:rPr lang="ru-RU" dirty="0" err="1"/>
              <a:t>японські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почали </a:t>
            </a:r>
            <a:r>
              <a:rPr lang="ru-RU" dirty="0" err="1"/>
              <a:t>вторгнення</a:t>
            </a:r>
            <a:r>
              <a:rPr lang="ru-RU" dirty="0"/>
              <a:t> в </a:t>
            </a:r>
            <a:r>
              <a:rPr lang="ru-RU" dirty="0" err="1"/>
              <a:t>Пів</a:t>
            </a:r>
            <a:r>
              <a:rPr lang="ru-RU" dirty="0"/>
              <a:t>-! </a:t>
            </a:r>
            <a:r>
              <a:rPr lang="ru-RU" dirty="0" err="1"/>
              <a:t>нічно-Східний</a:t>
            </a:r>
            <a:r>
              <a:rPr lang="ru-RU" dirty="0"/>
              <a:t> Китай.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п'яти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Японія</a:t>
            </a:r>
            <a:r>
              <a:rPr lang="ru-RU" dirty="0"/>
              <a:t> </a:t>
            </a:r>
            <a:r>
              <a:rPr lang="ru-RU" dirty="0" err="1"/>
              <a:t>захопила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населені</a:t>
            </a:r>
            <a:r>
              <a:rPr lang="ru-RU" dirty="0"/>
              <a:t> </a:t>
            </a:r>
            <a:r>
              <a:rPr lang="ru-RU" dirty="0" err="1"/>
              <a:t>пункти</a:t>
            </a:r>
            <a:r>
              <a:rPr lang="ru-RU" dirty="0"/>
              <a:t> </a:t>
            </a:r>
            <a:r>
              <a:rPr lang="ru-RU" dirty="0" err="1"/>
              <a:t>провінцій</a:t>
            </a:r>
            <a:r>
              <a:rPr lang="ru-RU" dirty="0"/>
              <a:t> </a:t>
            </a:r>
            <a:r>
              <a:rPr lang="ru-RU" dirty="0" err="1"/>
              <a:t>Гірін</a:t>
            </a:r>
            <a:r>
              <a:rPr lang="ru-RU" dirty="0"/>
              <a:t> та </a:t>
            </a:r>
            <a:r>
              <a:rPr lang="ru-RU" dirty="0" err="1"/>
              <a:t>Ляонін</a:t>
            </a:r>
            <a:r>
              <a:rPr lang="ru-RU" dirty="0"/>
              <a:t>, </a:t>
            </a:r>
            <a:r>
              <a:rPr lang="ru-RU" dirty="0" err="1"/>
              <a:t>Харбін</a:t>
            </a:r>
            <a:r>
              <a:rPr lang="ru-RU" dirty="0"/>
              <a:t>, </a:t>
            </a:r>
            <a:r>
              <a:rPr lang="ru-RU" dirty="0" err="1"/>
              <a:t>Ци</a:t>
            </a:r>
            <a:r>
              <a:rPr lang="ru-RU" dirty="0"/>
              <a:t>-« </a:t>
            </a:r>
            <a:r>
              <a:rPr lang="ru-RU" dirty="0" err="1"/>
              <a:t>цикар</a:t>
            </a:r>
            <a:r>
              <a:rPr lang="ru-RU" dirty="0"/>
              <a:t> і до лютого 1932 р. </a:t>
            </a:r>
            <a:r>
              <a:rPr lang="ru-RU" dirty="0" err="1"/>
              <a:t>підкорила</a:t>
            </a:r>
            <a:r>
              <a:rPr lang="ru-RU" dirty="0"/>
              <a:t> весь </a:t>
            </a:r>
            <a:r>
              <a:rPr lang="ru-RU" dirty="0" err="1"/>
              <a:t>Північно-Східний</a:t>
            </a:r>
            <a:r>
              <a:rPr lang="ru-RU" dirty="0"/>
              <a:t> Китай</a:t>
            </a:r>
            <a:r>
              <a:rPr lang="ru-RU" dirty="0" smtClean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липні</a:t>
            </a:r>
            <a:r>
              <a:rPr lang="ru-RU" dirty="0"/>
              <a:t> 1937 р. </a:t>
            </a:r>
            <a:r>
              <a:rPr lang="ru-RU" dirty="0" err="1"/>
              <a:t>почалось</a:t>
            </a:r>
            <a:r>
              <a:rPr lang="ru-RU" dirty="0"/>
              <a:t> </a:t>
            </a:r>
            <a:r>
              <a:rPr lang="ru-RU" dirty="0" err="1"/>
              <a:t>японське</a:t>
            </a:r>
            <a:r>
              <a:rPr lang="ru-RU" dirty="0"/>
              <a:t> </a:t>
            </a:r>
            <a:r>
              <a:rPr lang="ru-RU" dirty="0" err="1"/>
              <a:t>збройне</a:t>
            </a:r>
            <a:r>
              <a:rPr lang="ru-RU" dirty="0"/>
              <a:t> </a:t>
            </a:r>
            <a:r>
              <a:rPr lang="ru-RU" dirty="0" err="1"/>
              <a:t>вторгнення</a:t>
            </a:r>
            <a:r>
              <a:rPr lang="ru-RU" dirty="0"/>
              <a:t> в </a:t>
            </a:r>
            <a:r>
              <a:rPr lang="ru-RU" dirty="0" err="1"/>
              <a:t>Північний</a:t>
            </a:r>
            <a:r>
              <a:rPr lang="ru-RU" dirty="0"/>
              <a:t> Китай.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воєнні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на всю </a:t>
            </a:r>
            <a:r>
              <a:rPr lang="ru-RU" dirty="0" err="1"/>
              <a:t>територію</a:t>
            </a:r>
            <a:r>
              <a:rPr lang="ru-RU" dirty="0"/>
              <a:t> Китаю.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наступальні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японської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Китаю </a:t>
            </a:r>
            <a:r>
              <a:rPr lang="ru-RU" dirty="0" err="1"/>
              <a:t>продовжувались</a:t>
            </a:r>
            <a:r>
              <a:rPr lang="ru-RU" dirty="0"/>
              <a:t> до 1939 р. </a:t>
            </a:r>
            <a:r>
              <a:rPr lang="ru-RU" dirty="0" err="1"/>
              <a:t>Японцям</a:t>
            </a:r>
            <a:r>
              <a:rPr lang="ru-RU" dirty="0"/>
              <a:t> вдалось </a:t>
            </a:r>
            <a:r>
              <a:rPr lang="ru-RU" dirty="0" err="1"/>
              <a:t>оволодіти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розвинутими</a:t>
            </a:r>
            <a:r>
              <a:rPr lang="ru-RU" dirty="0"/>
              <a:t> районами Китаю і, </a:t>
            </a:r>
            <a:r>
              <a:rPr lang="ru-RU" dirty="0" err="1"/>
              <a:t>отримавши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сировинні</a:t>
            </a:r>
            <a:r>
              <a:rPr lang="ru-RU" dirty="0"/>
              <a:t> і </a:t>
            </a:r>
            <a:r>
              <a:rPr lang="ru-RU" dirty="0" err="1"/>
              <a:t>людські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вирішити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132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200"/>
            <a:ext cx="8712968" cy="76051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Економіка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59" cy="59046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поставлена на службу </a:t>
            </a:r>
            <a:r>
              <a:rPr lang="ru-RU" dirty="0" err="1"/>
              <a:t>війні</a:t>
            </a:r>
            <a:r>
              <a:rPr lang="ru-RU" dirty="0"/>
              <a:t>, яка </a:t>
            </a:r>
            <a:r>
              <a:rPr lang="ru-RU" dirty="0" err="1"/>
              <a:t>поглинала</a:t>
            </a:r>
            <a:r>
              <a:rPr lang="ru-RU" dirty="0"/>
              <a:t>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. </a:t>
            </a:r>
            <a:r>
              <a:rPr lang="ru-RU" dirty="0" err="1"/>
              <a:t>Воєнні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становили 70-80%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причиною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важкого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становища трудового люду </a:t>
            </a:r>
            <a:r>
              <a:rPr lang="ru-RU" dirty="0" err="1"/>
              <a:t>Японії</a:t>
            </a:r>
            <a:r>
              <a:rPr lang="ru-RU" dirty="0"/>
              <a:t> в 1937-1941 </a:t>
            </a:r>
            <a:r>
              <a:rPr lang="ru-RU" dirty="0" err="1"/>
              <a:t>pp</a:t>
            </a:r>
            <a:r>
              <a:rPr lang="ru-RU" dirty="0"/>
              <a:t>. </a:t>
            </a:r>
            <a:r>
              <a:rPr lang="ru-RU" dirty="0" err="1"/>
              <a:t>Постійна</a:t>
            </a:r>
            <a:r>
              <a:rPr lang="ru-RU" dirty="0"/>
              <a:t> потреба у </a:t>
            </a:r>
            <a:r>
              <a:rPr lang="ru-RU" dirty="0" err="1"/>
              <a:t>військово-стратегічній</a:t>
            </a:r>
            <a:r>
              <a:rPr lang="ru-RU" dirty="0"/>
              <a:t> </a:t>
            </a:r>
            <a:r>
              <a:rPr lang="ru-RU" dirty="0" err="1"/>
              <a:t>сировині</a:t>
            </a:r>
            <a:r>
              <a:rPr lang="ru-RU" dirty="0"/>
              <a:t> </a:t>
            </a:r>
            <a:r>
              <a:rPr lang="ru-RU" dirty="0" err="1"/>
              <a:t>спонукала</a:t>
            </a:r>
            <a:r>
              <a:rPr lang="ru-RU" dirty="0"/>
              <a:t> </a:t>
            </a:r>
            <a:r>
              <a:rPr lang="ru-RU" dirty="0" err="1"/>
              <a:t>японський</a:t>
            </a:r>
            <a:r>
              <a:rPr lang="ru-RU" dirty="0"/>
              <a:t> уряд </a:t>
            </a:r>
            <a:r>
              <a:rPr lang="ru-RU" dirty="0" err="1"/>
              <a:t>вдатися</a:t>
            </a:r>
            <a:r>
              <a:rPr lang="ru-RU" dirty="0"/>
              <a:t> до </a:t>
            </a:r>
            <a:r>
              <a:rPr lang="ru-RU" dirty="0" err="1"/>
              <a:t>значного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імпорту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золотого запасу та </a:t>
            </a:r>
            <a:r>
              <a:rPr lang="ru-RU" dirty="0" err="1"/>
              <a:t>посиленого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за </a:t>
            </a:r>
            <a:r>
              <a:rPr lang="ru-RU" dirty="0" err="1"/>
              <a:t>низькими</a:t>
            </a:r>
            <a:r>
              <a:rPr lang="ru-RU" dirty="0"/>
              <a:t> </a:t>
            </a:r>
            <a:r>
              <a:rPr lang="ru-RU" dirty="0" err="1"/>
              <a:t>цінами</a:t>
            </a:r>
            <a:r>
              <a:rPr lang="ru-RU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 </a:t>
            </a: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людей, </a:t>
            </a:r>
            <a:r>
              <a:rPr lang="ru-RU" dirty="0" err="1"/>
              <a:t>які</a:t>
            </a:r>
            <a:r>
              <a:rPr lang="ru-RU" dirty="0"/>
              <a:t> приходили на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важкої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</a:t>
            </a:r>
            <a:r>
              <a:rPr lang="ru-RU" dirty="0" err="1"/>
              <a:t>складали</a:t>
            </a:r>
            <a:r>
              <a:rPr lang="ru-RU" dirty="0"/>
              <a:t> </a:t>
            </a:r>
            <a:r>
              <a:rPr lang="ru-RU" dirty="0" err="1"/>
              <a:t>тимчасові</a:t>
            </a:r>
            <a:r>
              <a:rPr lang="ru-RU" dirty="0"/>
              <a:t> </a:t>
            </a:r>
            <a:r>
              <a:rPr lang="ru-RU" dirty="0" err="1"/>
              <a:t>робітники</a:t>
            </a:r>
            <a:r>
              <a:rPr lang="ru-RU" dirty="0"/>
              <a:t>.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режиму </a:t>
            </a:r>
            <a:r>
              <a:rPr lang="ru-RU" dirty="0" err="1"/>
              <a:t>власники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тримали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страхом </a:t>
            </a:r>
            <a:r>
              <a:rPr lang="ru-RU" dirty="0" err="1"/>
              <a:t>звільнення</a:t>
            </a:r>
            <a:r>
              <a:rPr lang="ru-RU" dirty="0"/>
              <a:t>. Для </a:t>
            </a:r>
            <a:r>
              <a:rPr lang="ru-RU" dirty="0" err="1"/>
              <a:t>шаленої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промисловці</a:t>
            </a:r>
            <a:r>
              <a:rPr lang="ru-RU" dirty="0"/>
              <a:t> </a:t>
            </a:r>
            <a:r>
              <a:rPr lang="ru-RU" dirty="0" err="1"/>
              <a:t>використовували</a:t>
            </a:r>
            <a:r>
              <a:rPr lang="ru-RU" dirty="0"/>
              <a:t> і </a:t>
            </a:r>
            <a:r>
              <a:rPr lang="ru-RU" dirty="0" err="1"/>
              <a:t>безправ'я</a:t>
            </a:r>
            <a:r>
              <a:rPr lang="ru-RU" dirty="0"/>
              <a:t>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.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встановлений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день </a:t>
            </a:r>
            <a:r>
              <a:rPr lang="ru-RU" dirty="0" err="1"/>
              <a:t>тривалістю</a:t>
            </a:r>
            <a:r>
              <a:rPr lang="ru-RU" dirty="0"/>
              <a:t> 12-14 годин, як правило, </a:t>
            </a:r>
            <a:r>
              <a:rPr lang="ru-RU" dirty="0" err="1"/>
              <a:t>продовжувався</a:t>
            </a:r>
            <a:r>
              <a:rPr lang="ru-RU" dirty="0"/>
              <a:t> 14-16 годин, </a:t>
            </a:r>
            <a:r>
              <a:rPr lang="ru-RU" dirty="0" err="1"/>
              <a:t>зросла</a:t>
            </a:r>
            <a:r>
              <a:rPr lang="ru-RU" dirty="0"/>
              <a:t>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158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624736"/>
          </a:xfrm>
        </p:spPr>
        <p:txBody>
          <a:bodyPr>
            <a:normAutofit/>
          </a:bodyPr>
          <a:lstStyle/>
          <a:p>
            <a:r>
              <a:rPr lang="ru-RU" sz="2200" dirty="0"/>
              <a:t>Тяжким </a:t>
            </a:r>
            <a:r>
              <a:rPr lang="ru-RU" sz="2200" dirty="0" err="1"/>
              <a:t>було</a:t>
            </a:r>
            <a:r>
              <a:rPr lang="ru-RU" sz="2200" dirty="0"/>
              <a:t> становище селянства. </a:t>
            </a:r>
            <a:r>
              <a:rPr lang="ru-RU" sz="2200" dirty="0" err="1"/>
              <a:t>Мобілізація</a:t>
            </a:r>
            <a:r>
              <a:rPr lang="ru-RU" sz="2200" dirty="0"/>
              <a:t> селян в </a:t>
            </a:r>
            <a:r>
              <a:rPr lang="ru-RU" sz="2200" dirty="0" err="1"/>
              <a:t>армію</a:t>
            </a:r>
            <a:r>
              <a:rPr lang="ru-RU" sz="2200" dirty="0"/>
              <a:t> </a:t>
            </a:r>
            <a:r>
              <a:rPr lang="ru-RU" sz="2200" dirty="0" err="1"/>
              <a:t>відібрала</a:t>
            </a:r>
            <a:r>
              <a:rPr lang="ru-RU" sz="2200" dirty="0"/>
              <a:t> з села </a:t>
            </a:r>
            <a:r>
              <a:rPr lang="ru-RU" sz="2200" dirty="0" err="1"/>
              <a:t>найбільш</a:t>
            </a:r>
            <a:r>
              <a:rPr lang="ru-RU" sz="2200" dirty="0"/>
              <a:t> </a:t>
            </a:r>
            <a:r>
              <a:rPr lang="ru-RU" sz="2200" dirty="0" err="1"/>
              <a:t>працездатне</a:t>
            </a:r>
            <a:r>
              <a:rPr lang="ru-RU" sz="2200" dirty="0"/>
              <a:t> </a:t>
            </a:r>
            <a:r>
              <a:rPr lang="ru-RU" sz="2200" dirty="0" err="1"/>
              <a:t>населення</a:t>
            </a:r>
            <a:r>
              <a:rPr lang="ru-RU" sz="2200" dirty="0"/>
              <a:t>. </a:t>
            </a:r>
            <a:r>
              <a:rPr lang="ru-RU" sz="2200" dirty="0" err="1"/>
              <a:t>Гостра</a:t>
            </a:r>
            <a:r>
              <a:rPr lang="ru-RU" sz="2200" dirty="0"/>
              <a:t> </a:t>
            </a:r>
            <a:r>
              <a:rPr lang="ru-RU" sz="2200" dirty="0" err="1"/>
              <a:t>нестача</a:t>
            </a:r>
            <a:r>
              <a:rPr lang="ru-RU" sz="2200" dirty="0"/>
              <a:t> </a:t>
            </a:r>
            <a:r>
              <a:rPr lang="ru-RU" sz="2200" dirty="0" err="1"/>
              <a:t>промислових</a:t>
            </a:r>
            <a:r>
              <a:rPr lang="ru-RU" sz="2200" dirty="0"/>
              <a:t> </a:t>
            </a:r>
            <a:r>
              <a:rPr lang="ru-RU" sz="2200" dirty="0" err="1"/>
              <a:t>товарів</a:t>
            </a:r>
            <a:r>
              <a:rPr lang="ru-RU" sz="2200" dirty="0"/>
              <a:t> для потреб </a:t>
            </a:r>
            <a:r>
              <a:rPr lang="ru-RU" sz="2200" dirty="0" err="1"/>
              <a:t>сільського</a:t>
            </a:r>
            <a:r>
              <a:rPr lang="ru-RU" sz="2200" dirty="0"/>
              <a:t> </a:t>
            </a:r>
            <a:r>
              <a:rPr lang="ru-RU" sz="2200" dirty="0" err="1"/>
              <a:t>господарства</a:t>
            </a:r>
            <a:r>
              <a:rPr lang="ru-RU" sz="2200" dirty="0"/>
              <a:t> </a:t>
            </a:r>
            <a:r>
              <a:rPr lang="ru-RU" sz="2200" dirty="0" err="1"/>
              <a:t>призве</a:t>
            </a:r>
            <a:r>
              <a:rPr lang="ru-RU" sz="2200" dirty="0"/>
              <a:t>-' ла до </a:t>
            </a:r>
            <a:r>
              <a:rPr lang="ru-RU" sz="2200" dirty="0" err="1"/>
              <a:t>різкого</a:t>
            </a:r>
            <a:r>
              <a:rPr lang="ru-RU" sz="2200" dirty="0"/>
              <a:t> </a:t>
            </a:r>
            <a:r>
              <a:rPr lang="ru-RU" sz="2200" dirty="0" err="1"/>
              <a:t>падіння</a:t>
            </a:r>
            <a:r>
              <a:rPr lang="ru-RU" sz="2200" dirty="0"/>
              <a:t> </a:t>
            </a:r>
            <a:r>
              <a:rPr lang="ru-RU" sz="2200" dirty="0" err="1"/>
              <a:t>рівня</a:t>
            </a:r>
            <a:r>
              <a:rPr lang="ru-RU" sz="2200" dirty="0"/>
              <a:t> </a:t>
            </a:r>
            <a:r>
              <a:rPr lang="ru-RU" sz="2200" dirty="0" err="1"/>
              <a:t>виробництва</a:t>
            </a:r>
            <a:r>
              <a:rPr lang="ru-RU" sz="2200" dirty="0"/>
              <a:t> </a:t>
            </a:r>
            <a:r>
              <a:rPr lang="ru-RU" sz="2200" dirty="0" err="1"/>
              <a:t>сільськогосподарської</a:t>
            </a:r>
            <a:r>
              <a:rPr lang="ru-RU" sz="2200" dirty="0"/>
              <a:t> </a:t>
            </a:r>
            <a:r>
              <a:rPr lang="ru-RU" sz="2200" dirty="0" err="1"/>
              <a:t>продукції</a:t>
            </a:r>
            <a:r>
              <a:rPr lang="ru-RU" sz="2200" dirty="0"/>
              <a:t>. </a:t>
            </a:r>
            <a:r>
              <a:rPr lang="ru-RU" sz="2200" dirty="0" err="1"/>
              <a:t>Зростали</a:t>
            </a:r>
            <a:r>
              <a:rPr lang="ru-RU" sz="2200" dirty="0"/>
              <a:t> </a:t>
            </a:r>
            <a:r>
              <a:rPr lang="ru-RU" sz="2200" dirty="0" err="1"/>
              <a:t>податки</a:t>
            </a:r>
            <a:r>
              <a:rPr lang="ru-RU" sz="2200" dirty="0"/>
              <a:t> у </a:t>
            </a:r>
            <a:r>
              <a:rPr lang="ru-RU" sz="2200" dirty="0" err="1"/>
              <a:t>зв'язку</a:t>
            </a:r>
            <a:r>
              <a:rPr lang="ru-RU" sz="2200" dirty="0"/>
              <a:t> з </a:t>
            </a:r>
            <a:r>
              <a:rPr lang="ru-RU" sz="2200" dirty="0" err="1"/>
              <a:t>мілітаризацією</a:t>
            </a:r>
            <a:r>
              <a:rPr lang="ru-RU" sz="2200" dirty="0"/>
              <a:t> </a:t>
            </a:r>
            <a:r>
              <a:rPr lang="ru-RU" sz="2200" dirty="0" err="1"/>
              <a:t>країни</a:t>
            </a:r>
            <a:r>
              <a:rPr lang="ru-RU" sz="2200" dirty="0"/>
              <a:t>. </a:t>
            </a:r>
            <a:r>
              <a:rPr lang="ru-RU" sz="2200" dirty="0" err="1"/>
              <a:t>Вигнання</a:t>
            </a:r>
            <a:r>
              <a:rPr lang="ru-RU" sz="2200" dirty="0"/>
              <a:t> </a:t>
            </a:r>
            <a:r>
              <a:rPr lang="ru-RU" sz="2200" dirty="0" err="1"/>
              <a:t>орендаторів</a:t>
            </a:r>
            <a:r>
              <a:rPr lang="ru-RU" sz="2200" dirty="0"/>
              <a:t> з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ділянок</a:t>
            </a:r>
            <a:r>
              <a:rPr lang="ru-RU" sz="2200" dirty="0"/>
              <a:t> </a:t>
            </a:r>
            <a:r>
              <a:rPr lang="ru-RU" sz="2200" dirty="0" err="1"/>
              <a:t>перетворювала</a:t>
            </a:r>
            <a:r>
              <a:rPr lang="ru-RU" sz="2200" dirty="0"/>
              <a:t> село в арену </a:t>
            </a:r>
            <a:r>
              <a:rPr lang="ru-RU" sz="2200" dirty="0" err="1"/>
              <a:t>постійних</a:t>
            </a:r>
            <a:r>
              <a:rPr lang="ru-RU" sz="2200" dirty="0"/>
              <a:t> </a:t>
            </a:r>
            <a:r>
              <a:rPr lang="ru-RU" sz="2200" dirty="0" err="1"/>
              <a:t>соціальних</a:t>
            </a:r>
            <a:r>
              <a:rPr lang="ru-RU" sz="2200" dirty="0"/>
              <a:t> </a:t>
            </a:r>
            <a:r>
              <a:rPr lang="ru-RU" sz="2200" dirty="0" err="1"/>
              <a:t>конфліктів</a:t>
            </a:r>
            <a:r>
              <a:rPr lang="ru-RU" sz="2200" dirty="0" smtClean="0"/>
              <a:t>.</a:t>
            </a:r>
          </a:p>
          <a:p>
            <a:r>
              <a:rPr lang="ru-RU" sz="2200" dirty="0" err="1"/>
              <a:t>Розпочавши</a:t>
            </a:r>
            <a:r>
              <a:rPr lang="ru-RU" sz="2200" dirty="0"/>
              <a:t> </a:t>
            </a:r>
            <a:r>
              <a:rPr lang="ru-RU" sz="2200" dirty="0" err="1"/>
              <a:t>війну</a:t>
            </a:r>
            <a:r>
              <a:rPr lang="ru-RU" sz="2200" dirty="0"/>
              <a:t> в </a:t>
            </a:r>
            <a:r>
              <a:rPr lang="ru-RU" sz="2200" dirty="0" err="1"/>
              <a:t>Китаї</a:t>
            </a:r>
            <a:r>
              <a:rPr lang="ru-RU" sz="2200" dirty="0"/>
              <a:t>, </a:t>
            </a:r>
            <a:r>
              <a:rPr lang="ru-RU" sz="2200" dirty="0" err="1"/>
              <a:t>кабінет</a:t>
            </a:r>
            <a:r>
              <a:rPr lang="ru-RU" sz="2200" dirty="0"/>
              <a:t> </a:t>
            </a:r>
            <a:r>
              <a:rPr lang="ru-RU" sz="2200" dirty="0" err="1"/>
              <a:t>Коноє</a:t>
            </a:r>
            <a:r>
              <a:rPr lang="ru-RU" sz="2200" dirty="0"/>
              <a:t> </a:t>
            </a:r>
            <a:r>
              <a:rPr lang="ru-RU" sz="2200" dirty="0" err="1"/>
              <a:t>посилив</a:t>
            </a:r>
            <a:r>
              <a:rPr lang="ru-RU" sz="2200" dirty="0"/>
              <a:t> </a:t>
            </a:r>
            <a:r>
              <a:rPr lang="ru-RU" sz="2200" dirty="0" err="1"/>
              <a:t>боротьбу</a:t>
            </a:r>
            <a:r>
              <a:rPr lang="ru-RU" sz="2200" dirty="0"/>
              <a:t> з </a:t>
            </a:r>
            <a:r>
              <a:rPr lang="ru-RU" sz="2200" dirty="0" err="1"/>
              <a:t>антифашистськими</a:t>
            </a:r>
            <a:r>
              <a:rPr lang="ru-RU" sz="2200" dirty="0"/>
              <a:t> і </a:t>
            </a:r>
            <a:r>
              <a:rPr lang="ru-RU" sz="2200" dirty="0" err="1"/>
              <a:t>антивоєнними</a:t>
            </a:r>
            <a:r>
              <a:rPr lang="ru-RU" sz="2200" dirty="0"/>
              <a:t> настроями в </a:t>
            </a:r>
            <a:r>
              <a:rPr lang="ru-RU" sz="2200" dirty="0" err="1"/>
              <a:t>країні</a:t>
            </a:r>
            <a:r>
              <a:rPr lang="ru-RU" sz="2200" dirty="0"/>
              <a:t>. </a:t>
            </a:r>
            <a:r>
              <a:rPr lang="ru-RU" sz="2200" dirty="0" err="1"/>
              <a:t>Офіційно</a:t>
            </a:r>
            <a:r>
              <a:rPr lang="ru-RU" sz="2200" dirty="0"/>
              <a:t>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називалось</a:t>
            </a:r>
            <a:r>
              <a:rPr lang="ru-RU" sz="2200" dirty="0"/>
              <a:t> ''</a:t>
            </a:r>
            <a:r>
              <a:rPr lang="ru-RU" sz="2200" dirty="0" err="1"/>
              <a:t>рух</a:t>
            </a:r>
            <a:r>
              <a:rPr lang="ru-RU" sz="2200" dirty="0"/>
              <a:t> за </a:t>
            </a:r>
            <a:r>
              <a:rPr lang="ru-RU" sz="2200" dirty="0" err="1"/>
              <a:t>мобілізацію</a:t>
            </a:r>
            <a:r>
              <a:rPr lang="ru-RU" sz="2200" dirty="0"/>
              <a:t> </a:t>
            </a:r>
            <a:r>
              <a:rPr lang="ru-RU" sz="2200" dirty="0" err="1"/>
              <a:t>національного</a:t>
            </a:r>
            <a:r>
              <a:rPr lang="ru-RU" sz="2200" dirty="0"/>
              <a:t> духу''.</a:t>
            </a:r>
          </a:p>
          <a:p>
            <a:r>
              <a:rPr lang="ru-RU" sz="2200" dirty="0">
                <a:solidFill>
                  <a:schemeClr val="tx2"/>
                </a:solidFill>
              </a:rPr>
              <a:t>15 </a:t>
            </a:r>
            <a:r>
              <a:rPr lang="ru-RU" sz="2200" dirty="0" err="1">
                <a:solidFill>
                  <a:schemeClr val="tx2"/>
                </a:solidFill>
              </a:rPr>
              <a:t>грудня</a:t>
            </a:r>
            <a:r>
              <a:rPr lang="ru-RU" sz="2200" dirty="0">
                <a:solidFill>
                  <a:schemeClr val="tx2"/>
                </a:solidFill>
              </a:rPr>
              <a:t> 1937 р. </a:t>
            </a:r>
            <a:r>
              <a:rPr lang="ru-RU" sz="2200" dirty="0" err="1"/>
              <a:t>поліція</a:t>
            </a:r>
            <a:r>
              <a:rPr lang="ru-RU" sz="2200" dirty="0"/>
              <a:t> провела </a:t>
            </a:r>
            <a:r>
              <a:rPr lang="ru-RU" sz="2200" dirty="0" err="1"/>
              <a:t>масові</a:t>
            </a:r>
            <a:r>
              <a:rPr lang="ru-RU" sz="2200" dirty="0"/>
              <a:t> </a:t>
            </a:r>
            <a:r>
              <a:rPr lang="ru-RU" sz="2200" dirty="0" err="1"/>
              <a:t>арешти</a:t>
            </a:r>
            <a:r>
              <a:rPr lang="ru-RU" sz="2200" dirty="0"/>
              <a:t> </a:t>
            </a:r>
            <a:r>
              <a:rPr lang="ru-RU" sz="2200" dirty="0" err="1"/>
              <a:t>комуністів</a:t>
            </a:r>
            <a:r>
              <a:rPr lang="ru-RU" sz="2200" dirty="0"/>
              <a:t>, </a:t>
            </a:r>
            <a:r>
              <a:rPr lang="ru-RU" sz="2200" dirty="0" err="1"/>
              <a:t>профспілкових</a:t>
            </a:r>
            <a:r>
              <a:rPr lang="ru-RU" sz="2200" dirty="0"/>
              <a:t> </a:t>
            </a:r>
            <a:r>
              <a:rPr lang="ru-RU" sz="2200" dirty="0" err="1"/>
              <a:t>діячів</a:t>
            </a:r>
            <a:r>
              <a:rPr lang="ru-RU" sz="2200" dirty="0"/>
              <a:t> і </a:t>
            </a:r>
            <a:r>
              <a:rPr lang="ru-RU" sz="2200" dirty="0" err="1"/>
              <a:t>представників</a:t>
            </a:r>
            <a:r>
              <a:rPr lang="ru-RU" sz="2200" dirty="0"/>
              <a:t> </a:t>
            </a:r>
            <a:r>
              <a:rPr lang="ru-RU" sz="2200" dirty="0" err="1"/>
              <a:t>прогресивної</a:t>
            </a:r>
            <a:r>
              <a:rPr lang="ru-RU" sz="2200" dirty="0"/>
              <a:t> </a:t>
            </a:r>
            <a:r>
              <a:rPr lang="ru-RU" sz="2200" dirty="0" err="1"/>
              <a:t>інтелігенції</a:t>
            </a:r>
            <a:r>
              <a:rPr lang="ru-RU" sz="2200" dirty="0"/>
              <a:t>. </a:t>
            </a:r>
            <a:r>
              <a:rPr lang="ru-RU" sz="2200" dirty="0">
                <a:solidFill>
                  <a:schemeClr val="tx2"/>
                </a:solidFill>
              </a:rPr>
              <a:t>У </a:t>
            </a:r>
            <a:r>
              <a:rPr lang="ru-RU" sz="2200" dirty="0" err="1">
                <a:solidFill>
                  <a:schemeClr val="tx2"/>
                </a:solidFill>
              </a:rPr>
              <a:t>кінці</a:t>
            </a:r>
            <a:r>
              <a:rPr lang="ru-RU" sz="2200" dirty="0">
                <a:solidFill>
                  <a:schemeClr val="tx2"/>
                </a:solidFill>
              </a:rPr>
              <a:t> </a:t>
            </a:r>
            <a:r>
              <a:rPr lang="ru-RU" sz="2200" dirty="0" err="1">
                <a:solidFill>
                  <a:schemeClr val="tx2"/>
                </a:solidFill>
              </a:rPr>
              <a:t>грудня</a:t>
            </a:r>
            <a:r>
              <a:rPr lang="ru-RU" sz="2200" dirty="0">
                <a:solidFill>
                  <a:schemeClr val="tx2"/>
                </a:solidFill>
              </a:rPr>
              <a:t> </a:t>
            </a:r>
            <a:r>
              <a:rPr lang="ru-RU" sz="2200" dirty="0" err="1"/>
              <a:t>було</a:t>
            </a:r>
            <a:r>
              <a:rPr lang="ru-RU" sz="2200" dirty="0"/>
              <a:t> заборонено </a:t>
            </a:r>
            <a:r>
              <a:rPr lang="ru-RU" sz="2200" dirty="0" err="1"/>
              <a:t>діяльність</a:t>
            </a:r>
            <a:r>
              <a:rPr lang="ru-RU" sz="2200" dirty="0"/>
              <a:t> </a:t>
            </a:r>
            <a:r>
              <a:rPr lang="ru-RU" sz="2200" dirty="0" err="1"/>
              <a:t>демократичних</a:t>
            </a:r>
            <a:r>
              <a:rPr lang="ru-RU" sz="2200" dirty="0"/>
              <a:t> </a:t>
            </a:r>
            <a:r>
              <a:rPr lang="ru-RU" sz="2200" dirty="0" err="1"/>
              <a:t>партій</a:t>
            </a:r>
            <a:r>
              <a:rPr lang="ru-RU" sz="2200" dirty="0"/>
              <a:t>, </a:t>
            </a:r>
            <a:r>
              <a:rPr lang="ru-RU" sz="2200" dirty="0" err="1"/>
              <a:t>профспілкових</a:t>
            </a:r>
            <a:r>
              <a:rPr lang="ru-RU" sz="2200" dirty="0"/>
              <a:t> </a:t>
            </a:r>
            <a:r>
              <a:rPr lang="ru-RU" sz="2200" dirty="0" err="1"/>
              <a:t>федерацій</a:t>
            </a:r>
            <a:r>
              <a:rPr lang="ru-RU" sz="2200" dirty="0">
                <a:solidFill>
                  <a:schemeClr val="tx2"/>
                </a:solidFill>
              </a:rPr>
              <a:t>. До </a:t>
            </a:r>
            <a:r>
              <a:rPr lang="ru-RU" sz="2200" dirty="0" err="1">
                <a:solidFill>
                  <a:schemeClr val="tx2"/>
                </a:solidFill>
              </a:rPr>
              <a:t>березня</a:t>
            </a:r>
            <a:r>
              <a:rPr lang="ru-RU" sz="2200" dirty="0">
                <a:solidFill>
                  <a:schemeClr val="tx2"/>
                </a:solidFill>
              </a:rPr>
              <a:t> 1938 р. </a:t>
            </a:r>
            <a:r>
              <a:rPr lang="ru-RU" sz="2200" dirty="0" err="1"/>
              <a:t>кількість</a:t>
            </a:r>
            <a:r>
              <a:rPr lang="ru-RU" sz="2200" dirty="0"/>
              <a:t> </a:t>
            </a:r>
            <a:r>
              <a:rPr lang="ru-RU" sz="2200" dirty="0" err="1"/>
              <a:t>заарештованих</a:t>
            </a:r>
            <a:r>
              <a:rPr lang="ru-RU" sz="2200" dirty="0"/>
              <a:t> </a:t>
            </a:r>
            <a:r>
              <a:rPr lang="ru-RU" sz="2200" dirty="0" err="1"/>
              <a:t>перевищила</a:t>
            </a:r>
            <a:r>
              <a:rPr lang="ru-RU" sz="2200" dirty="0"/>
              <a:t> </a:t>
            </a:r>
            <a:r>
              <a:rPr lang="ru-RU" sz="2200" dirty="0">
                <a:solidFill>
                  <a:schemeClr val="tx2"/>
                </a:solidFill>
              </a:rPr>
              <a:t>10 тис. </a:t>
            </a:r>
            <a:r>
              <a:rPr lang="ru-RU" sz="2200" dirty="0" err="1">
                <a:solidFill>
                  <a:schemeClr val="tx2"/>
                </a:solidFill>
              </a:rPr>
              <a:t>осіб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300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Особливо </a:t>
            </a:r>
            <a:r>
              <a:rPr lang="ru-RU" sz="2200" dirty="0" err="1"/>
              <a:t>сильні</a:t>
            </a:r>
            <a:r>
              <a:rPr lang="ru-RU" sz="2200" dirty="0"/>
              <a:t> </a:t>
            </a:r>
            <a:r>
              <a:rPr lang="ru-RU" sz="2200" dirty="0" err="1"/>
              <a:t>позиції</a:t>
            </a:r>
            <a:r>
              <a:rPr lang="ru-RU" sz="2200" dirty="0"/>
              <a:t> </a:t>
            </a:r>
            <a:r>
              <a:rPr lang="ru-RU" sz="2200" dirty="0" err="1"/>
              <a:t>Японії</a:t>
            </a:r>
            <a:r>
              <a:rPr lang="ru-RU" sz="2200" dirty="0"/>
              <a:t> </a:t>
            </a:r>
            <a:r>
              <a:rPr lang="ru-RU" sz="2200" dirty="0" err="1"/>
              <a:t>були</a:t>
            </a:r>
            <a:r>
              <a:rPr lang="ru-RU" sz="2200" dirty="0"/>
              <a:t> в </a:t>
            </a:r>
            <a:r>
              <a:rPr lang="ru-RU" sz="2200" dirty="0" err="1"/>
              <a:t>Північно-Східному</a:t>
            </a:r>
            <a:r>
              <a:rPr lang="ru-RU" sz="2200" dirty="0"/>
              <a:t> </a:t>
            </a:r>
            <a:r>
              <a:rPr lang="ru-RU" sz="2200" dirty="0" err="1"/>
              <a:t>Китаї</a:t>
            </a:r>
            <a:r>
              <a:rPr lang="ru-RU" sz="2200" dirty="0"/>
              <a:t> (</a:t>
            </a:r>
            <a:r>
              <a:rPr lang="ru-RU" sz="2200" dirty="0" err="1"/>
              <a:t>Маньчжурії</a:t>
            </a:r>
            <a:r>
              <a:rPr lang="ru-RU" sz="2200" dirty="0"/>
              <a:t>). </a:t>
            </a:r>
            <a:r>
              <a:rPr lang="ru-RU" sz="2200" dirty="0" err="1"/>
              <a:t>Японія</a:t>
            </a:r>
            <a:r>
              <a:rPr lang="ru-RU" sz="2200" dirty="0"/>
              <a:t> </a:t>
            </a:r>
            <a:r>
              <a:rPr lang="ru-RU" sz="2200" dirty="0" err="1"/>
              <a:t>займала</a:t>
            </a:r>
            <a:r>
              <a:rPr lang="ru-RU" sz="2200" dirty="0"/>
              <a:t> перше </a:t>
            </a:r>
            <a:r>
              <a:rPr lang="ru-RU" sz="2200" dirty="0" err="1"/>
              <a:t>місце</a:t>
            </a:r>
            <a:r>
              <a:rPr lang="ru-RU" sz="2200" dirty="0"/>
              <a:t> у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зовнішній</a:t>
            </a:r>
            <a:r>
              <a:rPr lang="ru-RU" sz="2200" dirty="0"/>
              <a:t> </a:t>
            </a:r>
            <a:r>
              <a:rPr lang="ru-RU" sz="2200" dirty="0" err="1"/>
              <a:t>торгівлі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була</a:t>
            </a:r>
            <a:r>
              <a:rPr lang="ru-RU" sz="2200" dirty="0"/>
              <a:t> </a:t>
            </a:r>
            <a:r>
              <a:rPr lang="ru-RU" sz="2200" dirty="0" err="1"/>
              <a:t>важливим</a:t>
            </a:r>
            <a:r>
              <a:rPr lang="ru-RU" sz="2200" dirty="0"/>
              <a:t> </a:t>
            </a:r>
            <a:r>
              <a:rPr lang="ru-RU" sz="2200" dirty="0" err="1"/>
              <a:t>джерелом</a:t>
            </a:r>
            <a:r>
              <a:rPr lang="ru-RU" sz="2200" dirty="0"/>
              <a:t> </a:t>
            </a:r>
            <a:r>
              <a:rPr lang="ru-RU" sz="2200" dirty="0" err="1"/>
              <a:t>сировини</a:t>
            </a:r>
            <a:r>
              <a:rPr lang="ru-RU" sz="2200" dirty="0"/>
              <a:t>. </a:t>
            </a:r>
            <a:r>
              <a:rPr lang="ru-RU" sz="2200" dirty="0" err="1"/>
              <a:t>Значна</a:t>
            </a:r>
            <a:r>
              <a:rPr lang="ru-RU" sz="2200" dirty="0"/>
              <a:t> </a:t>
            </a:r>
            <a:r>
              <a:rPr lang="ru-RU" sz="2200" dirty="0" err="1"/>
              <a:t>частина</a:t>
            </a:r>
            <a:r>
              <a:rPr lang="ru-RU" sz="2200" dirty="0"/>
              <a:t> </a:t>
            </a:r>
            <a:r>
              <a:rPr lang="ru-RU" sz="2200" dirty="0" err="1"/>
              <a:t>чавуну</a:t>
            </a:r>
            <a:r>
              <a:rPr lang="ru-RU" sz="2200" dirty="0"/>
              <a:t>, </a:t>
            </a:r>
            <a:r>
              <a:rPr lang="ru-RU" sz="2200" dirty="0" err="1"/>
              <a:t>залізної</a:t>
            </a:r>
            <a:r>
              <a:rPr lang="ru-RU" sz="2200" dirty="0"/>
              <a:t> </a:t>
            </a:r>
            <a:r>
              <a:rPr lang="ru-RU" sz="2200" dirty="0" err="1"/>
              <a:t>руди</a:t>
            </a:r>
            <a:r>
              <a:rPr lang="ru-RU" sz="2200" dirty="0"/>
              <a:t> і </a:t>
            </a:r>
            <a:r>
              <a:rPr lang="ru-RU" sz="2200" dirty="0" err="1"/>
              <a:t>вугілля</a:t>
            </a:r>
            <a:r>
              <a:rPr lang="ru-RU" sz="2200" dirty="0"/>
              <a:t> </a:t>
            </a:r>
            <a:r>
              <a:rPr lang="ru-RU" sz="2200" dirty="0" err="1"/>
              <a:t>доправлялася</a:t>
            </a:r>
            <a:r>
              <a:rPr lang="ru-RU" sz="2200" dirty="0"/>
              <a:t> до </a:t>
            </a:r>
            <a:r>
              <a:rPr lang="ru-RU" sz="2200" dirty="0" err="1"/>
              <a:t>Японії</a:t>
            </a:r>
            <a:r>
              <a:rPr lang="ru-RU" sz="2200" dirty="0"/>
              <a:t>. Тому </a:t>
            </a:r>
            <a:r>
              <a:rPr lang="ru-RU" sz="2200" dirty="0" err="1"/>
              <a:t>боротьба</a:t>
            </a:r>
            <a:r>
              <a:rPr lang="ru-RU" sz="2200" dirty="0"/>
              <a:t> за </a:t>
            </a:r>
            <a:r>
              <a:rPr lang="ru-RU" sz="2200" dirty="0" err="1"/>
              <a:t>панування</a:t>
            </a:r>
            <a:r>
              <a:rPr lang="ru-RU" sz="2200" dirty="0"/>
              <a:t> в </a:t>
            </a:r>
            <a:r>
              <a:rPr lang="ru-RU" sz="2200" dirty="0" err="1"/>
              <a:t>Китаї</a:t>
            </a:r>
            <a:r>
              <a:rPr lang="ru-RU" sz="2200" dirty="0"/>
              <a:t> </a:t>
            </a:r>
            <a:r>
              <a:rPr lang="ru-RU" sz="2200" dirty="0" err="1"/>
              <a:t>між</a:t>
            </a:r>
            <a:r>
              <a:rPr lang="ru-RU" sz="2200" dirty="0"/>
              <a:t> </a:t>
            </a:r>
            <a:r>
              <a:rPr lang="ru-RU" sz="2200" dirty="0" err="1"/>
              <a:t>Японією</a:t>
            </a:r>
            <a:r>
              <a:rPr lang="ru-RU" sz="2200" dirty="0"/>
              <a:t> та США </a:t>
            </a:r>
            <a:r>
              <a:rPr lang="ru-RU" sz="2200" dirty="0" err="1"/>
              <a:t>набула</a:t>
            </a:r>
            <a:r>
              <a:rPr lang="ru-RU" sz="2200" dirty="0"/>
              <a:t> </a:t>
            </a:r>
            <a:r>
              <a:rPr lang="ru-RU" sz="2200" dirty="0" err="1"/>
              <a:t>напруженого</a:t>
            </a:r>
            <a:r>
              <a:rPr lang="ru-RU" sz="2200" dirty="0"/>
              <a:t> характеру.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7065256" cy="4206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888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628" y="2852936"/>
            <a:ext cx="6696744" cy="1525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endParaRPr lang="de-DE" sz="2000" dirty="0" smtClean="0">
              <a:hlinkClick r:id="rId2"/>
            </a:endParaRP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hlinkClick r:id="rId2"/>
              </a:rPr>
              <a:t>http</a:t>
            </a:r>
            <a:r>
              <a:rPr lang="de-DE" sz="2000" dirty="0">
                <a:hlinkClick r:id="rId2"/>
              </a:rPr>
              <a:t>://ukrkniga.org.ua/ukrkniga-text/751/22</a:t>
            </a:r>
            <a:r>
              <a:rPr lang="de-DE" sz="2000" dirty="0" smtClean="0">
                <a:hlinkClick r:id="rId2"/>
              </a:rPr>
              <a:t>/</a:t>
            </a:r>
            <a:endParaRPr lang="uk-UA" sz="2000" dirty="0" smtClean="0"/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hlinkClick r:id="rId3"/>
              </a:rPr>
              <a:t>http://</a:t>
            </a:r>
            <a:r>
              <a:rPr lang="de-DE" sz="2000" dirty="0" smtClean="0">
                <a:hlinkClick r:id="rId3"/>
              </a:rPr>
              <a:t>ua.convdocs.org/docs/index-39961.html</a:t>
            </a:r>
            <a:endParaRPr lang="uk-UA" sz="2000" dirty="0" smtClean="0"/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hlinkClick r:id="rId4"/>
              </a:rPr>
              <a:t>http://</a:t>
            </a:r>
            <a:r>
              <a:rPr lang="de-DE" sz="2000" dirty="0" smtClean="0">
                <a:hlinkClick r:id="rId4"/>
              </a:rPr>
              <a:t>www.history.vn.ua/book/world/22.html</a:t>
            </a:r>
            <a:endParaRPr lang="uk-UA" sz="2000" dirty="0" smtClean="0"/>
          </a:p>
          <a:p>
            <a:pPr>
              <a:lnSpc>
                <a:spcPct val="95000"/>
              </a:lnSpc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2631337"/>
            <a:ext cx="748883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uk-UA" sz="2400" dirty="0" smtClean="0">
                <a:solidFill>
                  <a:schemeClr val="tx2"/>
                </a:solidFill>
              </a:rPr>
              <a:t>Використані сайти: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3748" y="229140"/>
            <a:ext cx="4536504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uk-UA" sz="24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Виконали</a:t>
            </a:r>
          </a:p>
          <a:p>
            <a:pPr algn="ctr">
              <a:lnSpc>
                <a:spcPct val="95000"/>
              </a:lnSpc>
            </a:pPr>
            <a:r>
              <a:rPr lang="uk-UA" sz="24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учениці 10-А класу</a:t>
            </a:r>
          </a:p>
          <a:p>
            <a:pPr algn="ctr">
              <a:lnSpc>
                <a:spcPct val="95000"/>
              </a:lnSpc>
            </a:pPr>
            <a:r>
              <a:rPr lang="uk-UA" sz="2400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г</a:t>
            </a:r>
            <a:r>
              <a:rPr lang="uk-UA" sz="24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імназії №11</a:t>
            </a:r>
          </a:p>
          <a:p>
            <a:pPr algn="ctr">
              <a:lnSpc>
                <a:spcPct val="95000"/>
              </a:lnSpc>
            </a:pPr>
            <a:r>
              <a:rPr lang="uk-UA" sz="24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м. Дніпродзержинська</a:t>
            </a:r>
          </a:p>
          <a:p>
            <a:pPr algn="ctr">
              <a:lnSpc>
                <a:spcPct val="95000"/>
              </a:lnSpc>
            </a:pPr>
            <a:r>
              <a:rPr lang="uk-UA" sz="24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Ляшенко Ангеліна та Запорожець Анастасія</a:t>
            </a:r>
            <a:endParaRPr lang="ru-RU" sz="2400" i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21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7478"/>
            <a:ext cx="871296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3600" i="1" dirty="0" err="1">
                <a:solidFill>
                  <a:schemeClr val="accent4">
                    <a:lumMod val="50000"/>
                  </a:schemeClr>
                </a:solidFill>
              </a:rPr>
              <a:t>Японія</a:t>
            </a:r>
            <a:r>
              <a:rPr lang="ru-RU" sz="36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4">
                    <a:lumMod val="50000"/>
                  </a:schemeClr>
                </a:solidFill>
              </a:rPr>
              <a:t>після</a:t>
            </a:r>
            <a:r>
              <a:rPr lang="ru-RU" sz="36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4">
                    <a:lumMod val="50000"/>
                  </a:schemeClr>
                </a:solidFill>
              </a:rPr>
              <a:t>Першої</a:t>
            </a:r>
            <a:r>
              <a:rPr lang="ru-RU" sz="36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4">
                    <a:lumMod val="50000"/>
                  </a:schemeClr>
                </a:solidFill>
              </a:rPr>
              <a:t>світової</a:t>
            </a:r>
            <a:r>
              <a:rPr lang="ru-RU" sz="36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i="1" dirty="0" err="1" smtClean="0">
                <a:solidFill>
                  <a:schemeClr val="accent4">
                    <a:lumMod val="50000"/>
                  </a:schemeClr>
                </a:solidFill>
              </a:rPr>
              <a:t>війни</a:t>
            </a:r>
            <a:endParaRPr lang="ru-RU" sz="36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50" y="807583"/>
            <a:ext cx="4286250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4224511" cy="2983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19" y="3760333"/>
            <a:ext cx="3566330" cy="2674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0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7475"/>
            <a:ext cx="8928100" cy="662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7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872" y="4149080"/>
            <a:ext cx="8352928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У </a:t>
            </a:r>
            <a:r>
              <a:rPr lang="ru-RU" sz="2400" dirty="0" err="1"/>
              <a:t>серпні-вересні</a:t>
            </a:r>
            <a:r>
              <a:rPr lang="ru-RU" sz="2400" dirty="0"/>
              <a:t> 1918 р. по </a:t>
            </a:r>
            <a:r>
              <a:rPr lang="ru-RU" sz="2400" dirty="0" err="1"/>
              <a:t>країні</a:t>
            </a:r>
            <a:r>
              <a:rPr lang="ru-RU" sz="2400" dirty="0"/>
              <a:t> </a:t>
            </a:r>
            <a:r>
              <a:rPr lang="ru-RU" sz="2400" dirty="0" err="1"/>
              <a:t>прокотились</a:t>
            </a:r>
            <a:r>
              <a:rPr lang="ru-RU" sz="2400" dirty="0"/>
              <a:t> ''</a:t>
            </a:r>
            <a:r>
              <a:rPr lang="ru-RU" sz="2400" dirty="0" err="1"/>
              <a:t>рисові</a:t>
            </a:r>
            <a:r>
              <a:rPr lang="ru-RU" sz="2400" dirty="0"/>
              <a:t> </a:t>
            </a:r>
            <a:r>
              <a:rPr lang="ru-RU" sz="2400" dirty="0" err="1"/>
              <a:t>бунти</a:t>
            </a:r>
            <a:r>
              <a:rPr lang="ru-RU" sz="2400" dirty="0"/>
              <a:t>'' 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у </a:t>
            </a:r>
            <a:r>
              <a:rPr lang="ru-RU" sz="2400" dirty="0"/>
              <a:t>1919 р. </a:t>
            </a:r>
            <a:r>
              <a:rPr lang="ru-RU" sz="2400" dirty="0" err="1"/>
              <a:t>країну</a:t>
            </a:r>
            <a:r>
              <a:rPr lang="ru-RU" sz="2400" dirty="0"/>
              <a:t> </a:t>
            </a:r>
            <a:r>
              <a:rPr lang="ru-RU" sz="2400" dirty="0" err="1"/>
              <a:t>охопив</a:t>
            </a:r>
            <a:r>
              <a:rPr lang="ru-RU" sz="2400" dirty="0"/>
              <a:t> </a:t>
            </a:r>
            <a:r>
              <a:rPr lang="ru-RU" sz="2400" dirty="0" err="1"/>
              <a:t>страйковий</a:t>
            </a:r>
            <a:r>
              <a:rPr lang="ru-RU" sz="2400" dirty="0"/>
              <a:t> </a:t>
            </a:r>
            <a:r>
              <a:rPr lang="ru-RU" sz="2400" dirty="0" err="1"/>
              <a:t>рух</a:t>
            </a:r>
            <a:r>
              <a:rPr lang="ru-RU" sz="2400" dirty="0"/>
              <a:t> </a:t>
            </a:r>
            <a:r>
              <a:rPr lang="ru-RU" sz="2400" dirty="0" err="1" smtClean="0"/>
              <a:t>робітників</a:t>
            </a:r>
            <a:endParaRPr lang="ru-RU" sz="2400" dirty="0"/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у </a:t>
            </a:r>
            <a:r>
              <a:rPr lang="ru-RU" sz="2400" dirty="0" err="1"/>
              <a:t>головній</a:t>
            </a:r>
            <a:r>
              <a:rPr lang="ru-RU" sz="2400" dirty="0"/>
              <a:t> </a:t>
            </a:r>
            <a:r>
              <a:rPr lang="ru-RU" sz="2400" dirty="0" err="1"/>
              <a:t>колонії</a:t>
            </a:r>
            <a:r>
              <a:rPr lang="ru-RU" sz="2400" dirty="0"/>
              <a:t> </a:t>
            </a:r>
            <a:r>
              <a:rPr lang="ru-RU" sz="2400" dirty="0" err="1"/>
              <a:t>Японії</a:t>
            </a:r>
            <a:r>
              <a:rPr lang="ru-RU" sz="2400" dirty="0"/>
              <a:t> - </a:t>
            </a:r>
            <a:r>
              <a:rPr lang="ru-RU" sz="2400" dirty="0" err="1"/>
              <a:t>Кореї</a:t>
            </a:r>
            <a:r>
              <a:rPr lang="ru-RU" sz="2400" dirty="0"/>
              <a:t> </a:t>
            </a:r>
            <a:r>
              <a:rPr lang="ru-RU" sz="2400" dirty="0" err="1"/>
              <a:t>вибухнуло</a:t>
            </a:r>
            <a:r>
              <a:rPr lang="ru-RU" sz="2400" dirty="0"/>
              <a:t> </a:t>
            </a:r>
            <a:r>
              <a:rPr lang="ru-RU" sz="2400" dirty="0" err="1"/>
              <a:t>антияпонське</a:t>
            </a:r>
            <a:r>
              <a:rPr lang="ru-RU" sz="2400" dirty="0"/>
              <a:t> </a:t>
            </a:r>
            <a:r>
              <a:rPr lang="ru-RU" sz="2400" dirty="0" err="1" smtClean="0"/>
              <a:t>повстання</a:t>
            </a:r>
            <a:endParaRPr lang="ru-RU" sz="2400" dirty="0" smtClean="0"/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2400" dirty="0" err="1"/>
              <a:t>економічна</a:t>
            </a:r>
            <a:r>
              <a:rPr lang="ru-RU" sz="2400" dirty="0"/>
              <a:t> криза 1920-1921 </a:t>
            </a:r>
            <a:r>
              <a:rPr lang="de-DE" sz="2400" dirty="0"/>
              <a:t>pp</a:t>
            </a:r>
            <a:r>
              <a:rPr lang="de-DE" sz="2400" dirty="0" smtClean="0"/>
              <a:t>.</a:t>
            </a:r>
            <a:endParaRPr lang="ru-RU" sz="2400" dirty="0" smtClean="0"/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2400" dirty="0" err="1"/>
              <a:t>землетрус</a:t>
            </a:r>
            <a:r>
              <a:rPr lang="ru-RU" sz="2400" dirty="0"/>
              <a:t> 1923 </a:t>
            </a:r>
            <a:r>
              <a:rPr lang="de-DE" sz="2400" dirty="0"/>
              <a:t>p.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27" y="113928"/>
            <a:ext cx="5352817" cy="3730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90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272" y="0"/>
            <a:ext cx="7620000" cy="708496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err="1">
                <a:solidFill>
                  <a:schemeClr val="accent4">
                    <a:lumMod val="50000"/>
                  </a:schemeClr>
                </a:solidFill>
              </a:rPr>
              <a:t>Демократичний</a:t>
            </a:r>
            <a:r>
              <a:rPr lang="ru-RU" sz="40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accent4">
                    <a:lumMod val="50000"/>
                  </a:schemeClr>
                </a:solidFill>
              </a:rPr>
              <a:t>рух</a:t>
            </a:r>
            <a:r>
              <a:rPr lang="ru-RU" sz="4000" i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4"/>
          <a:stretch/>
        </p:blipFill>
        <p:spPr bwMode="auto">
          <a:xfrm>
            <a:off x="246252" y="1052736"/>
            <a:ext cx="4681736" cy="358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6008" y="800552"/>
            <a:ext cx="4066728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dirty="0" err="1" smtClean="0"/>
              <a:t>Репресії</a:t>
            </a:r>
            <a:r>
              <a:rPr lang="ru-RU" sz="2400" dirty="0" smtClean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ru-RU" sz="2400" dirty="0" err="1"/>
              <a:t>страйкарів</a:t>
            </a:r>
            <a:r>
              <a:rPr lang="ru-RU" sz="2400" dirty="0"/>
              <a:t> </a:t>
            </a:r>
            <a:r>
              <a:rPr lang="ru-RU" sz="2400" dirty="0" err="1"/>
              <a:t>підштовхнули</a:t>
            </a:r>
            <a:r>
              <a:rPr lang="ru-RU" sz="2400" dirty="0"/>
              <a:t> </a:t>
            </a:r>
            <a:r>
              <a:rPr lang="ru-RU" sz="2400" dirty="0" err="1"/>
              <a:t>робітників</a:t>
            </a:r>
            <a:r>
              <a:rPr lang="ru-RU" sz="2400" dirty="0"/>
              <a:t> до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профспілок</a:t>
            </a:r>
            <a:r>
              <a:rPr lang="ru-RU" sz="2400" dirty="0" smtClean="0"/>
              <a:t>.</a:t>
            </a:r>
          </a:p>
          <a:p>
            <a:pPr>
              <a:lnSpc>
                <a:spcPct val="95000"/>
              </a:lnSpc>
            </a:pPr>
            <a:r>
              <a:rPr lang="ru-RU" sz="2400" dirty="0" err="1"/>
              <a:t>Зростання</a:t>
            </a:r>
            <a:r>
              <a:rPr lang="ru-RU" sz="2400" dirty="0"/>
              <a:t> </a:t>
            </a:r>
            <a:r>
              <a:rPr lang="ru-RU" sz="2400" dirty="0" err="1"/>
              <a:t>робітничих</a:t>
            </a:r>
            <a:r>
              <a:rPr lang="ru-RU" sz="2400" dirty="0"/>
              <a:t> </a:t>
            </a:r>
            <a:r>
              <a:rPr lang="ru-RU" sz="2400" dirty="0" err="1"/>
              <a:t>організацій</a:t>
            </a:r>
            <a:r>
              <a:rPr lang="ru-RU" sz="2400" dirty="0"/>
              <a:t> і </a:t>
            </a:r>
            <a:r>
              <a:rPr lang="ru-RU" sz="2400" dirty="0" err="1"/>
              <a:t>утворення</a:t>
            </a:r>
            <a:r>
              <a:rPr lang="ru-RU" sz="2400" dirty="0"/>
              <a:t> в 1920 р.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профспілкового</a:t>
            </a:r>
            <a:r>
              <a:rPr lang="ru-RU" sz="2400" dirty="0"/>
              <a:t> центру </a:t>
            </a:r>
            <a:r>
              <a:rPr lang="ru-RU" sz="2400" dirty="0" err="1"/>
              <a:t>вимагали</a:t>
            </a:r>
            <a:r>
              <a:rPr lang="ru-RU" sz="2400" dirty="0"/>
              <a:t> </a:t>
            </a:r>
            <a:r>
              <a:rPr lang="ru-RU" sz="2400" dirty="0" err="1"/>
              <a:t>об'єднання</a:t>
            </a:r>
            <a:r>
              <a:rPr lang="ru-RU" sz="2400" dirty="0"/>
              <a:t> </a:t>
            </a:r>
            <a:r>
              <a:rPr lang="ru-RU" sz="2400" dirty="0" err="1"/>
              <a:t>соціалістичних</a:t>
            </a:r>
            <a:r>
              <a:rPr lang="ru-RU" sz="2400" dirty="0"/>
              <a:t> </a:t>
            </a:r>
            <a:r>
              <a:rPr lang="ru-RU" sz="2400" dirty="0" err="1"/>
              <a:t>організацій</a:t>
            </a:r>
            <a:r>
              <a:rPr lang="ru-RU" sz="2400" dirty="0"/>
              <a:t> </a:t>
            </a:r>
            <a:r>
              <a:rPr lang="ru-RU" sz="2400" dirty="0" err="1"/>
              <a:t>Японії</a:t>
            </a:r>
            <a:r>
              <a:rPr lang="ru-RU" sz="2400" dirty="0"/>
              <a:t>. </a:t>
            </a:r>
          </a:p>
          <a:p>
            <a:pPr>
              <a:lnSpc>
                <a:spcPct val="95000"/>
              </a:lnSpc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869160"/>
            <a:ext cx="8496944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dirty="0" smtClean="0"/>
              <a:t>У </a:t>
            </a:r>
            <a:r>
              <a:rPr lang="ru-RU" sz="2400" dirty="0" err="1"/>
              <a:t>кінці</a:t>
            </a:r>
            <a:r>
              <a:rPr lang="ru-RU" sz="2400" dirty="0"/>
              <a:t>  1920 р.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утворена</a:t>
            </a:r>
            <a:r>
              <a:rPr lang="ru-RU" sz="2400" dirty="0"/>
              <a:t> </a:t>
            </a:r>
            <a:r>
              <a:rPr lang="ru-RU" sz="2400" dirty="0" err="1"/>
              <a:t>Соціалістична</a:t>
            </a:r>
            <a:r>
              <a:rPr lang="ru-RU" sz="2400" dirty="0"/>
              <a:t> </a:t>
            </a:r>
            <a:r>
              <a:rPr lang="ru-RU" sz="2400" dirty="0" err="1"/>
              <a:t>ліга</a:t>
            </a:r>
            <a:r>
              <a:rPr lang="ru-RU" sz="2400" dirty="0"/>
              <a:t> - </a:t>
            </a:r>
            <a:r>
              <a:rPr lang="ru-RU" sz="2400" dirty="0" err="1"/>
              <a:t>штучне</a:t>
            </a:r>
            <a:r>
              <a:rPr lang="ru-RU" sz="2400" dirty="0"/>
              <a:t> </a:t>
            </a:r>
            <a:r>
              <a:rPr lang="ru-RU" sz="2400" dirty="0" err="1"/>
              <a:t>об'єднання</a:t>
            </a:r>
            <a:r>
              <a:rPr lang="ru-RU" sz="2400" dirty="0"/>
              <a:t> </a:t>
            </a:r>
            <a:r>
              <a:rPr lang="ru-RU" sz="2400" dirty="0" err="1"/>
              <a:t>ідеологічно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груп</a:t>
            </a:r>
            <a:r>
              <a:rPr lang="ru-RU" sz="2400" dirty="0"/>
              <a:t> </a:t>
            </a:r>
            <a:r>
              <a:rPr lang="ru-RU" sz="2400" dirty="0" err="1"/>
              <a:t>соціалістів</a:t>
            </a:r>
            <a:r>
              <a:rPr lang="ru-RU" sz="2400" dirty="0"/>
              <a:t>, </a:t>
            </a:r>
            <a:r>
              <a:rPr lang="ru-RU" sz="2400" dirty="0" err="1"/>
              <a:t>комуністів</a:t>
            </a:r>
            <a:r>
              <a:rPr lang="ru-RU" sz="2400" dirty="0"/>
              <a:t>, </a:t>
            </a:r>
            <a:r>
              <a:rPr lang="ru-RU" sz="2400" dirty="0" err="1"/>
              <a:t>анархістів</a:t>
            </a:r>
            <a:r>
              <a:rPr lang="ru-RU" sz="2400" dirty="0"/>
              <a:t>. Уряд </a:t>
            </a:r>
            <a:r>
              <a:rPr lang="ru-RU" sz="2400" dirty="0" err="1"/>
              <a:t>бачив</a:t>
            </a:r>
            <a:r>
              <a:rPr lang="ru-RU" sz="2400" dirty="0"/>
              <a:t> в </a:t>
            </a:r>
            <a:r>
              <a:rPr lang="ru-RU" sz="2400" dirty="0" err="1"/>
              <a:t>Лізі</a:t>
            </a:r>
            <a:r>
              <a:rPr lang="ru-RU" sz="2400" dirty="0"/>
              <a:t> </a:t>
            </a:r>
            <a:r>
              <a:rPr lang="ru-RU" sz="2400" dirty="0" err="1"/>
              <a:t>небезпечну</a:t>
            </a:r>
            <a:r>
              <a:rPr lang="ru-RU" sz="2400" dirty="0"/>
              <a:t> </a:t>
            </a:r>
            <a:r>
              <a:rPr lang="ru-RU" sz="2400" dirty="0" err="1"/>
              <a:t>організацію</a:t>
            </a:r>
            <a:r>
              <a:rPr lang="ru-RU" sz="2400" dirty="0"/>
              <a:t>, і в </a:t>
            </a:r>
            <a:r>
              <a:rPr lang="ru-RU" sz="2400" dirty="0" err="1"/>
              <a:t>травні</a:t>
            </a:r>
            <a:r>
              <a:rPr lang="ru-RU" sz="2400" dirty="0"/>
              <a:t> 1921 р. вона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розпущена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40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74" y="164664"/>
            <a:ext cx="5448593" cy="376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3" y="4149080"/>
            <a:ext cx="7704856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dirty="0" smtClean="0"/>
              <a:t>У </a:t>
            </a:r>
            <a:r>
              <a:rPr lang="ru-RU" sz="2400" dirty="0" err="1" smtClean="0"/>
              <a:t>січні</a:t>
            </a:r>
            <a:r>
              <a:rPr lang="ru-RU" sz="2400" dirty="0" smtClean="0"/>
              <a:t> - лютому 1922 р. у </a:t>
            </a:r>
            <a:r>
              <a:rPr lang="ru-RU" sz="2400" dirty="0" err="1" smtClean="0"/>
              <a:t>Москві</a:t>
            </a:r>
            <a:r>
              <a:rPr lang="ru-RU" sz="2400" dirty="0" smtClean="0"/>
              <a:t> проходив </a:t>
            </a:r>
            <a:r>
              <a:rPr lang="ru-RU" sz="2400" dirty="0" err="1" smtClean="0"/>
              <a:t>з'їзд</a:t>
            </a:r>
            <a:r>
              <a:rPr lang="ru-RU" sz="2400" dirty="0" smtClean="0"/>
              <a:t>. </a:t>
            </a:r>
          </a:p>
          <a:p>
            <a:pPr>
              <a:lnSpc>
                <a:spcPct val="95000"/>
              </a:lnSpc>
            </a:pPr>
            <a:r>
              <a:rPr lang="ru-RU" sz="2400" dirty="0"/>
              <a:t> </a:t>
            </a:r>
            <a:r>
              <a:rPr lang="ru-RU" sz="2400" dirty="0" err="1"/>
              <a:t>Делегати</a:t>
            </a:r>
            <a:r>
              <a:rPr lang="ru-RU" sz="2400" dirty="0"/>
              <a:t> </a:t>
            </a:r>
            <a:r>
              <a:rPr lang="ru-RU" sz="2400" dirty="0" err="1"/>
              <a:t>з'їзду</a:t>
            </a:r>
            <a:r>
              <a:rPr lang="ru-RU" sz="2400" dirty="0"/>
              <a:t> </a:t>
            </a:r>
            <a:r>
              <a:rPr lang="ru-RU" sz="2400" dirty="0" err="1"/>
              <a:t>висловились</a:t>
            </a:r>
            <a:r>
              <a:rPr lang="ru-RU" sz="2400" dirty="0"/>
              <a:t> за </a:t>
            </a:r>
            <a:r>
              <a:rPr lang="ru-RU" sz="2400" dirty="0" err="1"/>
              <a:t>необхідність</a:t>
            </a:r>
            <a:r>
              <a:rPr lang="ru-RU" sz="2400" dirty="0"/>
              <a:t> </a:t>
            </a:r>
            <a:r>
              <a:rPr lang="ru-RU" sz="2400" dirty="0" err="1"/>
              <a:t>об'єднання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революційних</a:t>
            </a:r>
            <a:r>
              <a:rPr lang="ru-RU" sz="2400" dirty="0"/>
              <a:t> сил </a:t>
            </a:r>
            <a:r>
              <a:rPr lang="ru-RU" sz="2400" dirty="0" err="1"/>
              <a:t>Японії</a:t>
            </a:r>
            <a:r>
              <a:rPr lang="ru-RU" sz="2400" dirty="0"/>
              <a:t>. </a:t>
            </a:r>
            <a:r>
              <a:rPr lang="ru-RU" sz="2400" dirty="0" err="1"/>
              <a:t>Влітку</a:t>
            </a:r>
            <a:r>
              <a:rPr lang="ru-RU" sz="2400" dirty="0"/>
              <a:t> 1922 р. в </a:t>
            </a:r>
            <a:r>
              <a:rPr lang="ru-RU" sz="2400" dirty="0" err="1"/>
              <a:t>Токіо</a:t>
            </a:r>
            <a:r>
              <a:rPr lang="ru-RU" sz="2400" dirty="0"/>
              <a:t> </a:t>
            </a:r>
            <a:r>
              <a:rPr lang="ru-RU" sz="2400" dirty="0" err="1"/>
              <a:t>представники</a:t>
            </a:r>
            <a:r>
              <a:rPr lang="ru-RU" sz="2400" dirty="0"/>
              <a:t> </a:t>
            </a:r>
            <a:r>
              <a:rPr lang="ru-RU" sz="2400" dirty="0" err="1"/>
              <a:t>соціалістичних</a:t>
            </a:r>
            <a:r>
              <a:rPr lang="ru-RU" sz="2400" dirty="0"/>
              <a:t> </a:t>
            </a:r>
            <a:r>
              <a:rPr lang="ru-RU" sz="2400" dirty="0" err="1"/>
              <a:t>груп</a:t>
            </a:r>
            <a:r>
              <a:rPr lang="ru-RU" sz="2400" dirty="0"/>
              <a:t> проголосили </a:t>
            </a:r>
            <a:r>
              <a:rPr lang="ru-RU" sz="2400" dirty="0" err="1"/>
              <a:t>утворення</a:t>
            </a:r>
            <a:r>
              <a:rPr lang="ru-RU" sz="2400" dirty="0"/>
              <a:t> </a:t>
            </a:r>
            <a:r>
              <a:rPr lang="ru-RU" sz="2400" dirty="0" err="1"/>
              <a:t>Комуністичної</a:t>
            </a:r>
            <a:r>
              <a:rPr lang="ru-RU" sz="2400" dirty="0"/>
              <a:t> </a:t>
            </a:r>
            <a:r>
              <a:rPr lang="ru-RU" sz="2400" dirty="0" err="1"/>
              <a:t>партії</a:t>
            </a:r>
            <a:r>
              <a:rPr lang="ru-RU" sz="2400" dirty="0"/>
              <a:t> </a:t>
            </a:r>
            <a:r>
              <a:rPr lang="ru-RU" sz="2400" dirty="0" err="1"/>
              <a:t>Японії</a:t>
            </a:r>
            <a:r>
              <a:rPr lang="ru-RU" sz="2400" dirty="0"/>
              <a:t>. </a:t>
            </a:r>
            <a:r>
              <a:rPr lang="ru-RU" sz="2400" dirty="0" err="1"/>
              <a:t>Незабаром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створений</a:t>
            </a:r>
            <a:r>
              <a:rPr lang="ru-RU" sz="2400" dirty="0"/>
              <a:t> </a:t>
            </a:r>
            <a:r>
              <a:rPr lang="ru-RU" sz="2400" dirty="0" err="1"/>
              <a:t>японський</a:t>
            </a:r>
            <a:r>
              <a:rPr lang="ru-RU" sz="2400" dirty="0"/>
              <a:t> </a:t>
            </a:r>
            <a:r>
              <a:rPr lang="ru-RU" sz="2400" dirty="0" err="1"/>
              <a:t>комуністичний</a:t>
            </a:r>
            <a:r>
              <a:rPr lang="ru-RU" sz="2400" dirty="0"/>
              <a:t> союз </a:t>
            </a:r>
            <a:r>
              <a:rPr lang="ru-RU" sz="2400" dirty="0" err="1"/>
              <a:t>молоді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20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90356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Меморандум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Танака</a:t>
            </a: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632" y="4941168"/>
            <a:ext cx="8640960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dirty="0" smtClean="0"/>
              <a:t>У </a:t>
            </a:r>
            <a:r>
              <a:rPr lang="ru-RU" sz="2400" dirty="0" err="1"/>
              <a:t>квітні</a:t>
            </a:r>
            <a:r>
              <a:rPr lang="ru-RU" sz="2400" dirty="0"/>
              <a:t> 1927 р. до </a:t>
            </a:r>
            <a:r>
              <a:rPr lang="ru-RU" sz="2400" dirty="0" err="1"/>
              <a:t>влади</a:t>
            </a:r>
            <a:r>
              <a:rPr lang="ru-RU" sz="2400" dirty="0"/>
              <a:t> в </a:t>
            </a:r>
            <a:r>
              <a:rPr lang="ru-RU" sz="2400" dirty="0" err="1"/>
              <a:t>Японії</a:t>
            </a:r>
            <a:r>
              <a:rPr lang="ru-RU" sz="2400" dirty="0"/>
              <a:t> </a:t>
            </a:r>
            <a:r>
              <a:rPr lang="ru-RU" sz="2400" dirty="0" err="1"/>
              <a:t>прийшов</a:t>
            </a:r>
            <a:r>
              <a:rPr lang="ru-RU" sz="2400" dirty="0"/>
              <a:t> уряд </a:t>
            </a:r>
            <a:r>
              <a:rPr lang="ru-RU" sz="2400" dirty="0" err="1"/>
              <a:t>лідера</a:t>
            </a:r>
            <a:r>
              <a:rPr lang="ru-RU" sz="2400" dirty="0"/>
              <a:t> </a:t>
            </a:r>
            <a:r>
              <a:rPr lang="ru-RU" sz="2400" dirty="0" err="1"/>
              <a:t>партії</a:t>
            </a:r>
            <a:r>
              <a:rPr lang="ru-RU" sz="2400" dirty="0"/>
              <a:t> </a:t>
            </a:r>
            <a:r>
              <a:rPr lang="ru-RU" sz="2400" dirty="0" err="1"/>
              <a:t>Сейюкай</a:t>
            </a:r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ru-RU" sz="2400" dirty="0"/>
              <a:t>генерала </a:t>
            </a:r>
            <a:r>
              <a:rPr lang="ru-RU" sz="2400" dirty="0" err="1" smtClean="0"/>
              <a:t>Танака</a:t>
            </a:r>
            <a:r>
              <a:rPr lang="ru-RU" sz="2400" dirty="0"/>
              <a:t>. </a:t>
            </a:r>
            <a:r>
              <a:rPr lang="ru-RU" sz="2400" dirty="0" err="1"/>
              <a:t>Новий</a:t>
            </a:r>
            <a:r>
              <a:rPr lang="ru-RU" sz="2400" dirty="0"/>
              <a:t> уряд </a:t>
            </a:r>
            <a:r>
              <a:rPr lang="ru-RU" sz="2400" dirty="0" err="1"/>
              <a:t>одразу</a:t>
            </a:r>
            <a:r>
              <a:rPr lang="ru-RU" sz="2400" dirty="0"/>
              <a:t> </a:t>
            </a:r>
            <a:r>
              <a:rPr lang="ru-RU" sz="2400" dirty="0" err="1"/>
              <a:t>зайнявся</a:t>
            </a:r>
            <a:r>
              <a:rPr lang="ru-RU" sz="2400" dirty="0"/>
              <a:t> </a:t>
            </a:r>
            <a:r>
              <a:rPr lang="ru-RU" sz="2400" dirty="0" err="1"/>
              <a:t>розробкою</a:t>
            </a:r>
            <a:r>
              <a:rPr lang="ru-RU" sz="2400" dirty="0"/>
              <a:t> </a:t>
            </a:r>
            <a:r>
              <a:rPr lang="ru-RU" sz="2400" dirty="0" err="1"/>
              <a:t>планів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 Китаю та </a:t>
            </a:r>
            <a:r>
              <a:rPr lang="ru-RU" sz="2400" dirty="0" err="1"/>
              <a:t>Радянського</a:t>
            </a:r>
            <a:r>
              <a:rPr lang="ru-RU" sz="2400" dirty="0"/>
              <a:t> Союзу.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99" y="1177319"/>
            <a:ext cx="7710225" cy="37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1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208" y="620688"/>
            <a:ext cx="8460432" cy="588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ru-RU" sz="2200" dirty="0" smtClean="0"/>
              <a:t>27 </a:t>
            </a:r>
            <a:r>
              <a:rPr lang="ru-RU" sz="2200" dirty="0" err="1"/>
              <a:t>червня</a:t>
            </a:r>
            <a:r>
              <a:rPr lang="ru-RU" sz="2200" dirty="0"/>
              <a:t> - 7 </a:t>
            </a:r>
            <a:r>
              <a:rPr lang="ru-RU" sz="2200" dirty="0" err="1"/>
              <a:t>липня</a:t>
            </a:r>
            <a:r>
              <a:rPr lang="ru-RU" sz="2200" dirty="0"/>
              <a:t> 1927 р. </a:t>
            </a:r>
            <a:r>
              <a:rPr lang="ru-RU" sz="2200" dirty="0" smtClean="0"/>
              <a:t>(</a:t>
            </a:r>
            <a:r>
              <a:rPr lang="uk-UA" sz="2200" dirty="0" smtClean="0"/>
              <a:t>м.</a:t>
            </a:r>
            <a:r>
              <a:rPr lang="ru-RU" sz="2200" dirty="0" smtClean="0"/>
              <a:t> </a:t>
            </a:r>
            <a:r>
              <a:rPr lang="ru-RU" sz="2200" dirty="0" err="1" smtClean="0"/>
              <a:t>Токіо</a:t>
            </a:r>
            <a:r>
              <a:rPr lang="ru-RU" sz="2200" dirty="0"/>
              <a:t>) </a:t>
            </a:r>
            <a:r>
              <a:rPr lang="ru-RU" sz="2200" dirty="0" err="1"/>
              <a:t>Східна</a:t>
            </a:r>
            <a:r>
              <a:rPr lang="ru-RU" sz="2200" dirty="0"/>
              <a:t> </a:t>
            </a:r>
            <a:r>
              <a:rPr lang="ru-RU" sz="2200" dirty="0" err="1" smtClean="0"/>
              <a:t>конференція</a:t>
            </a:r>
            <a:r>
              <a:rPr lang="ru-RU" sz="2200" dirty="0" smtClean="0"/>
              <a:t>.</a:t>
            </a:r>
          </a:p>
          <a:p>
            <a:pPr>
              <a:lnSpc>
                <a:spcPct val="95000"/>
              </a:lnSpc>
            </a:pPr>
            <a:r>
              <a:rPr lang="ru-RU" sz="2200" dirty="0" smtClean="0"/>
              <a:t>На </a:t>
            </a:r>
            <a:r>
              <a:rPr lang="ru-RU" sz="2200" dirty="0" err="1"/>
              <a:t>конференції</a:t>
            </a:r>
            <a:r>
              <a:rPr lang="ru-RU" sz="2200" dirty="0"/>
              <a:t> </a:t>
            </a:r>
            <a:r>
              <a:rPr lang="ru-RU" sz="2200" dirty="0" err="1"/>
              <a:t>розглядалась</a:t>
            </a:r>
            <a:r>
              <a:rPr lang="ru-RU" sz="2200" dirty="0"/>
              <a:t> </a:t>
            </a:r>
            <a:r>
              <a:rPr lang="ru-RU" sz="2200" dirty="0" err="1"/>
              <a:t>запропонована</a:t>
            </a:r>
            <a:r>
              <a:rPr lang="ru-RU" sz="2200" dirty="0"/>
              <a:t> урядом </a:t>
            </a:r>
            <a:r>
              <a:rPr lang="ru-RU" sz="2200" dirty="0" err="1"/>
              <a:t>програма</a:t>
            </a:r>
            <a:r>
              <a:rPr lang="ru-RU" sz="2200" dirty="0"/>
              <a:t> </a:t>
            </a:r>
            <a:r>
              <a:rPr lang="ru-RU" sz="2200" dirty="0" err="1"/>
              <a:t>відверто</a:t>
            </a:r>
            <a:r>
              <a:rPr lang="ru-RU" sz="2200" dirty="0"/>
              <a:t> </a:t>
            </a:r>
            <a:r>
              <a:rPr lang="ru-RU" sz="2200" dirty="0" err="1"/>
              <a:t>агресивних</a:t>
            </a:r>
            <a:r>
              <a:rPr lang="ru-RU" sz="2200" dirty="0"/>
              <a:t> </a:t>
            </a:r>
            <a:r>
              <a:rPr lang="ru-RU" sz="2200" dirty="0" err="1"/>
              <a:t>дій</a:t>
            </a:r>
            <a:r>
              <a:rPr lang="ru-RU" sz="2200" dirty="0"/>
              <a:t> в </a:t>
            </a:r>
            <a:r>
              <a:rPr lang="ru-RU" sz="2200" dirty="0" err="1"/>
              <a:t>Китаї</a:t>
            </a:r>
            <a:r>
              <a:rPr lang="ru-RU" sz="2200" dirty="0"/>
              <a:t> - так </a:t>
            </a:r>
            <a:r>
              <a:rPr lang="ru-RU" sz="2200" dirty="0" err="1"/>
              <a:t>звані</a:t>
            </a:r>
            <a:r>
              <a:rPr lang="ru-RU" sz="2200" dirty="0"/>
              <a:t> </a:t>
            </a:r>
            <a:r>
              <a:rPr lang="ru-RU" sz="2200" dirty="0" err="1"/>
              <a:t>основи</a:t>
            </a:r>
            <a:r>
              <a:rPr lang="ru-RU" sz="2200" dirty="0"/>
              <a:t> </a:t>
            </a:r>
            <a:r>
              <a:rPr lang="ru-RU" sz="2200" dirty="0" err="1"/>
              <a:t>японської</a:t>
            </a:r>
            <a:r>
              <a:rPr lang="ru-RU" sz="2200" dirty="0"/>
              <a:t> </a:t>
            </a:r>
            <a:r>
              <a:rPr lang="ru-RU" sz="2200" dirty="0" err="1"/>
              <a:t>політики</a:t>
            </a:r>
            <a:r>
              <a:rPr lang="ru-RU" sz="2200" dirty="0"/>
              <a:t> в </a:t>
            </a:r>
            <a:r>
              <a:rPr lang="ru-RU" sz="2200" dirty="0" err="1"/>
              <a:t>Китаї</a:t>
            </a:r>
            <a:r>
              <a:rPr lang="ru-RU" sz="2200" dirty="0" smtClean="0"/>
              <a:t>.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ru-RU" sz="2200" dirty="0" smtClean="0"/>
              <a:t>В </a:t>
            </a:r>
            <a:r>
              <a:rPr lang="ru-RU" sz="2200" dirty="0" err="1"/>
              <a:t>кінці</a:t>
            </a:r>
            <a:r>
              <a:rPr lang="ru-RU" sz="2200" dirty="0"/>
              <a:t> </a:t>
            </a:r>
            <a:r>
              <a:rPr lang="ru-RU" sz="2200" dirty="0" err="1"/>
              <a:t>травня</a:t>
            </a:r>
            <a:r>
              <a:rPr lang="ru-RU" sz="2200" dirty="0"/>
              <a:t> 1927 p., </a:t>
            </a:r>
            <a:r>
              <a:rPr lang="ru-RU" sz="2200" dirty="0" err="1" smtClean="0"/>
              <a:t>Японія</a:t>
            </a:r>
            <a:r>
              <a:rPr lang="ru-RU" sz="2200" dirty="0" smtClean="0"/>
              <a:t> направила </a:t>
            </a:r>
            <a:r>
              <a:rPr lang="ru-RU" sz="2200" dirty="0" err="1"/>
              <a:t>свої</a:t>
            </a:r>
            <a:r>
              <a:rPr lang="ru-RU" sz="2200" dirty="0"/>
              <a:t> </a:t>
            </a:r>
            <a:r>
              <a:rPr lang="ru-RU" sz="2200" dirty="0" err="1"/>
              <a:t>війська</a:t>
            </a:r>
            <a:r>
              <a:rPr lang="ru-RU" sz="2200" dirty="0"/>
              <a:t> в </a:t>
            </a:r>
            <a:r>
              <a:rPr lang="ru-RU" sz="2200" dirty="0" err="1"/>
              <a:t>провінцію</a:t>
            </a:r>
            <a:r>
              <a:rPr lang="ru-RU" sz="2200" dirty="0"/>
              <a:t> </a:t>
            </a:r>
            <a:r>
              <a:rPr lang="ru-RU" sz="2200" dirty="0" err="1"/>
              <a:t>Шаньдун</a:t>
            </a:r>
            <a:r>
              <a:rPr lang="ru-RU" sz="2200" dirty="0"/>
              <a:t>, </a:t>
            </a:r>
            <a:r>
              <a:rPr lang="ru-RU" sz="2200" dirty="0" err="1"/>
              <a:t>захопили</a:t>
            </a:r>
            <a:r>
              <a:rPr lang="ru-RU" sz="2200" dirty="0"/>
              <a:t> Циндао і </a:t>
            </a:r>
            <a:r>
              <a:rPr lang="ru-RU" sz="2200" dirty="0" err="1"/>
              <a:t>Цзінань</a:t>
            </a:r>
            <a:r>
              <a:rPr lang="ru-RU" sz="2200" dirty="0"/>
              <a:t>. </a:t>
            </a:r>
            <a:endParaRPr lang="ru-RU" sz="2200" dirty="0" smtClean="0"/>
          </a:p>
          <a:p>
            <a:pPr>
              <a:lnSpc>
                <a:spcPct val="95000"/>
              </a:lnSpc>
            </a:pPr>
            <a:r>
              <a:rPr lang="ru-RU" sz="2200" dirty="0"/>
              <a:t>Мета </a:t>
            </a:r>
            <a:r>
              <a:rPr lang="ru-RU" sz="2200" dirty="0" smtClean="0"/>
              <a:t>: </a:t>
            </a:r>
            <a:r>
              <a:rPr lang="ru-RU" sz="2200" dirty="0" err="1" smtClean="0"/>
              <a:t>затримати</a:t>
            </a:r>
            <a:r>
              <a:rPr lang="ru-RU" sz="2200" dirty="0" smtClean="0"/>
              <a:t> </a:t>
            </a:r>
            <a:r>
              <a:rPr lang="ru-RU" sz="2200" dirty="0" err="1"/>
              <a:t>наступ</a:t>
            </a:r>
            <a:r>
              <a:rPr lang="ru-RU" sz="2200" dirty="0"/>
              <a:t> </a:t>
            </a:r>
            <a:r>
              <a:rPr lang="ru-RU" sz="2200" dirty="0" err="1"/>
              <a:t>гомінданівських</a:t>
            </a:r>
            <a:r>
              <a:rPr lang="ru-RU" sz="2200" dirty="0"/>
              <a:t> </a:t>
            </a:r>
            <a:r>
              <a:rPr lang="ru-RU" sz="2200" dirty="0" err="1"/>
              <a:t>військ</a:t>
            </a:r>
            <a:r>
              <a:rPr lang="ru-RU" sz="2200" dirty="0"/>
              <a:t> на </a:t>
            </a:r>
            <a:r>
              <a:rPr lang="ru-RU" sz="2200" dirty="0" err="1"/>
              <a:t>північ</a:t>
            </a:r>
            <a:r>
              <a:rPr lang="ru-RU" sz="2200" dirty="0"/>
              <a:t> і </a:t>
            </a:r>
            <a:r>
              <a:rPr lang="ru-RU" sz="2200" dirty="0" err="1"/>
              <a:t>тим</a:t>
            </a:r>
            <a:r>
              <a:rPr lang="ru-RU" sz="2200" dirty="0"/>
              <a:t> самим </a:t>
            </a:r>
            <a:r>
              <a:rPr lang="ru-RU" sz="2200" dirty="0" err="1"/>
              <a:t>перешкодити</a:t>
            </a:r>
            <a:r>
              <a:rPr lang="ru-RU" sz="2200" dirty="0"/>
              <a:t> </a:t>
            </a:r>
            <a:r>
              <a:rPr lang="ru-RU" sz="2200" dirty="0" err="1"/>
              <a:t>об'єднанню</a:t>
            </a:r>
            <a:r>
              <a:rPr lang="ru-RU" sz="2200" dirty="0"/>
              <a:t> </a:t>
            </a:r>
            <a:r>
              <a:rPr lang="ru-RU" sz="2200" dirty="0" err="1"/>
              <a:t>країни</a:t>
            </a:r>
            <a:r>
              <a:rPr lang="ru-RU" sz="2200" dirty="0"/>
              <a:t>. </a:t>
            </a:r>
            <a:endParaRPr lang="ru-RU" sz="2200" dirty="0" smtClean="0"/>
          </a:p>
          <a:p>
            <a:pPr>
              <a:lnSpc>
                <a:spcPct val="95000"/>
              </a:lnSpc>
            </a:pPr>
            <a:r>
              <a:rPr lang="ru-RU" sz="2200" dirty="0"/>
              <a:t>В </a:t>
            </a:r>
            <a:r>
              <a:rPr lang="ru-RU" sz="2200" dirty="0" err="1"/>
              <a:t>результаті</a:t>
            </a:r>
            <a:r>
              <a:rPr lang="ru-RU" sz="2200" dirty="0"/>
              <a:t> широкого </a:t>
            </a:r>
            <a:r>
              <a:rPr lang="ru-RU" sz="2200" dirty="0" err="1"/>
              <a:t>антияпонського</a:t>
            </a:r>
            <a:r>
              <a:rPr lang="ru-RU" sz="2200" dirty="0"/>
              <a:t> </a:t>
            </a:r>
            <a:r>
              <a:rPr lang="ru-RU" sz="2200" dirty="0" err="1"/>
              <a:t>руху</a:t>
            </a:r>
            <a:r>
              <a:rPr lang="ru-RU" sz="2200" dirty="0"/>
              <a:t> і бойкоту </a:t>
            </a:r>
            <a:r>
              <a:rPr lang="ru-RU" sz="2200" dirty="0" err="1"/>
              <a:t>японських</a:t>
            </a:r>
            <a:r>
              <a:rPr lang="ru-RU" sz="2200" dirty="0"/>
              <a:t> </a:t>
            </a:r>
            <a:r>
              <a:rPr lang="ru-RU" sz="2200" dirty="0" err="1"/>
              <a:t>товарів</a:t>
            </a:r>
            <a:r>
              <a:rPr lang="ru-RU" sz="2200" dirty="0"/>
              <a:t> в </a:t>
            </a:r>
            <a:r>
              <a:rPr lang="ru-RU" sz="2200" dirty="0" err="1"/>
              <a:t>Китаї</a:t>
            </a:r>
            <a:r>
              <a:rPr lang="ru-RU" sz="2200" dirty="0"/>
              <a:t> </a:t>
            </a:r>
            <a:r>
              <a:rPr lang="ru-RU" sz="2200" dirty="0" err="1"/>
              <a:t>Японія</a:t>
            </a:r>
            <a:r>
              <a:rPr lang="ru-RU" sz="2200" dirty="0"/>
              <a:t> </a:t>
            </a:r>
            <a:r>
              <a:rPr lang="ru-RU" sz="2200" dirty="0" err="1"/>
              <a:t>змушена</a:t>
            </a:r>
            <a:r>
              <a:rPr lang="ru-RU" sz="2200" dirty="0"/>
              <a:t> </a:t>
            </a:r>
            <a:r>
              <a:rPr lang="ru-RU" sz="2200" dirty="0" err="1"/>
              <a:t>була</a:t>
            </a:r>
            <a:r>
              <a:rPr lang="ru-RU" sz="2200" dirty="0"/>
              <a:t> </a:t>
            </a:r>
            <a:r>
              <a:rPr lang="ru-RU" sz="2200" dirty="0" err="1"/>
              <a:t>відкликати</a:t>
            </a:r>
            <a:r>
              <a:rPr lang="ru-RU" sz="2200" dirty="0"/>
              <a:t> </a:t>
            </a:r>
            <a:r>
              <a:rPr lang="ru-RU" sz="2200" dirty="0" err="1"/>
              <a:t>свої</a:t>
            </a:r>
            <a:r>
              <a:rPr lang="ru-RU" sz="2200" dirty="0"/>
              <a:t> </a:t>
            </a:r>
            <a:r>
              <a:rPr lang="ru-RU" sz="2200" dirty="0" err="1"/>
              <a:t>війська</a:t>
            </a:r>
            <a:r>
              <a:rPr lang="ru-RU" sz="2200" dirty="0"/>
              <a:t>. </a:t>
            </a:r>
            <a:endParaRPr lang="ru-RU" sz="2200" dirty="0" smtClean="0"/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ru-RU" sz="2200" dirty="0" smtClean="0"/>
              <a:t>У </a:t>
            </a:r>
            <a:r>
              <a:rPr lang="ru-RU" sz="2200" dirty="0" err="1"/>
              <a:t>квітні</a:t>
            </a:r>
            <a:r>
              <a:rPr lang="ru-RU" sz="2200" dirty="0"/>
              <a:t> 1928 р. </a:t>
            </a:r>
            <a:r>
              <a:rPr lang="ru-RU" sz="2200" dirty="0" err="1"/>
              <a:t>японські</a:t>
            </a:r>
            <a:r>
              <a:rPr lang="ru-RU" sz="2200" dirty="0"/>
              <a:t> </a:t>
            </a:r>
            <a:r>
              <a:rPr lang="ru-RU" sz="2200" dirty="0" err="1"/>
              <a:t>війська</a:t>
            </a:r>
            <a:r>
              <a:rPr lang="ru-RU" sz="2200" dirty="0"/>
              <a:t> </a:t>
            </a:r>
            <a:r>
              <a:rPr lang="ru-RU" sz="2200" dirty="0" err="1"/>
              <a:t>під</a:t>
            </a:r>
            <a:r>
              <a:rPr lang="ru-RU" sz="2200" dirty="0"/>
              <a:t> приводом ''</a:t>
            </a:r>
            <a:r>
              <a:rPr lang="ru-RU" sz="2200" dirty="0" err="1"/>
              <a:t>захисту</a:t>
            </a:r>
            <a:r>
              <a:rPr lang="ru-RU" sz="2200" dirty="0"/>
              <a:t> </a:t>
            </a:r>
            <a:r>
              <a:rPr lang="ru-RU" sz="2200" dirty="0" err="1"/>
              <a:t>життєвих</a:t>
            </a:r>
            <a:r>
              <a:rPr lang="ru-RU" sz="2200" dirty="0"/>
              <a:t> </a:t>
            </a:r>
            <a:r>
              <a:rPr lang="ru-RU" sz="2200" dirty="0" err="1"/>
              <a:t>інтересів</a:t>
            </a:r>
            <a:r>
              <a:rPr lang="ru-RU" sz="2200" dirty="0"/>
              <a:t> і </a:t>
            </a:r>
            <a:r>
              <a:rPr lang="ru-RU" sz="2200" dirty="0" err="1"/>
              <a:t>власності</a:t>
            </a:r>
            <a:r>
              <a:rPr lang="ru-RU" sz="2200" dirty="0"/>
              <a:t> </a:t>
            </a:r>
            <a:r>
              <a:rPr lang="ru-RU" sz="2200" dirty="0" err="1"/>
              <a:t>японських</a:t>
            </a:r>
            <a:r>
              <a:rPr lang="ru-RU" sz="2200" dirty="0"/>
              <a:t> </a:t>
            </a:r>
            <a:r>
              <a:rPr lang="ru-RU" sz="2200" dirty="0" err="1"/>
              <a:t>резидентів</a:t>
            </a:r>
            <a:r>
              <a:rPr lang="ru-RU" sz="2200" dirty="0"/>
              <a:t>'' </a:t>
            </a:r>
            <a:r>
              <a:rPr lang="ru-RU" sz="2200" dirty="0" err="1"/>
              <a:t>знову</a:t>
            </a:r>
            <a:r>
              <a:rPr lang="ru-RU" sz="2200" dirty="0"/>
              <a:t> </a:t>
            </a:r>
            <a:r>
              <a:rPr lang="ru-RU" sz="2200" dirty="0" err="1"/>
              <a:t>ввійшли</a:t>
            </a:r>
            <a:r>
              <a:rPr lang="ru-RU" sz="2200" dirty="0"/>
              <a:t> у </a:t>
            </a:r>
            <a:r>
              <a:rPr lang="ru-RU" sz="2200" dirty="0" err="1"/>
              <a:t>провінцію</a:t>
            </a:r>
            <a:r>
              <a:rPr lang="ru-RU" sz="2200" dirty="0"/>
              <a:t> </a:t>
            </a:r>
            <a:r>
              <a:rPr lang="ru-RU" sz="2200" dirty="0" err="1" smtClean="0"/>
              <a:t>Шаньдун</a:t>
            </a:r>
            <a:r>
              <a:rPr lang="ru-RU" sz="2200" dirty="0" smtClean="0"/>
              <a:t>.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ru-RU" sz="2200" dirty="0"/>
              <a:t>в </a:t>
            </a:r>
            <a:r>
              <a:rPr lang="ru-RU" sz="2200" dirty="0" err="1"/>
              <a:t>серпні</a:t>
            </a:r>
            <a:r>
              <a:rPr lang="ru-RU" sz="2200" dirty="0"/>
              <a:t> 1928 р. </a:t>
            </a:r>
            <a:r>
              <a:rPr lang="ru-RU" sz="2200" dirty="0" err="1"/>
              <a:t>змусили</a:t>
            </a:r>
            <a:r>
              <a:rPr lang="ru-RU" sz="2200" dirty="0"/>
              <a:t> </a:t>
            </a:r>
            <a:r>
              <a:rPr lang="ru-RU" sz="2200" dirty="0" err="1"/>
              <a:t>Японію</a:t>
            </a:r>
            <a:r>
              <a:rPr lang="ru-RU" sz="2200" dirty="0"/>
              <a:t> </a:t>
            </a:r>
            <a:r>
              <a:rPr lang="ru-RU" sz="2200" dirty="0" err="1"/>
              <a:t>почати</a:t>
            </a:r>
            <a:r>
              <a:rPr lang="ru-RU" sz="2200" dirty="0"/>
              <a:t> </a:t>
            </a:r>
            <a:r>
              <a:rPr lang="ru-RU" sz="2200" dirty="0" err="1"/>
              <a:t>евакуацію</a:t>
            </a:r>
            <a:r>
              <a:rPr lang="ru-RU" sz="2200" dirty="0"/>
              <a:t> </a:t>
            </a:r>
            <a:r>
              <a:rPr lang="ru-RU" sz="2200" dirty="0" err="1"/>
              <a:t>своїх</a:t>
            </a:r>
            <a:r>
              <a:rPr lang="ru-RU" sz="2200" dirty="0"/>
              <a:t> </a:t>
            </a:r>
            <a:r>
              <a:rPr lang="ru-RU" sz="2200" dirty="0" err="1"/>
              <a:t>військ</a:t>
            </a:r>
            <a:r>
              <a:rPr lang="ru-RU" sz="2200" dirty="0"/>
              <a:t> з </a:t>
            </a:r>
            <a:r>
              <a:rPr lang="ru-RU" sz="2200" dirty="0" err="1"/>
              <a:t>Шаньдуня</a:t>
            </a:r>
            <a:r>
              <a:rPr lang="ru-RU" sz="2200" dirty="0"/>
              <a:t>. Вона </a:t>
            </a:r>
            <a:r>
              <a:rPr lang="ru-RU" sz="2200" dirty="0" err="1"/>
              <a:t>була</a:t>
            </a:r>
            <a:r>
              <a:rPr lang="ru-RU" sz="2200" dirty="0"/>
              <a:t> </a:t>
            </a:r>
            <a:r>
              <a:rPr lang="ru-RU" sz="2200" dirty="0" err="1"/>
              <a:t>закінчена</a:t>
            </a:r>
            <a:r>
              <a:rPr lang="ru-RU" sz="2200" dirty="0"/>
              <a:t> </a:t>
            </a:r>
            <a:r>
              <a:rPr lang="ru-RU" sz="2200" dirty="0" err="1"/>
              <a:t>лише</a:t>
            </a:r>
            <a:r>
              <a:rPr lang="ru-RU" sz="2200" dirty="0"/>
              <a:t> в </a:t>
            </a:r>
            <a:r>
              <a:rPr lang="ru-RU" sz="2200" dirty="0" err="1"/>
              <a:t>травні</a:t>
            </a:r>
            <a:r>
              <a:rPr lang="ru-RU" sz="2200" dirty="0"/>
              <a:t> 1929 р.</a:t>
            </a:r>
          </a:p>
        </p:txBody>
      </p:sp>
    </p:spTree>
    <p:extLst>
      <p:ext uri="{BB962C8B-B14F-4D97-AF65-F5344CB8AC3E}">
        <p14:creationId xmlns:p14="http://schemas.microsoft.com/office/powerpoint/2010/main" val="249920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200"/>
            <a:ext cx="8856984" cy="83252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 err="1">
                <a:solidFill>
                  <a:schemeClr val="tx2"/>
                </a:solidFill>
              </a:rPr>
              <a:t>Посилення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впливу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військових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200" dirty="0" smtClean="0"/>
              <a:t>Військові, які були вихідцями з привілейованого стану самураїв, прагнули до ліквідації парламентської системи і встановлення ''сильної влади''. </a:t>
            </a:r>
          </a:p>
          <a:p>
            <a:r>
              <a:rPr lang="uk-UA" sz="2200" dirty="0" smtClean="0"/>
              <a:t>У березні та жовтні 1931 р. було викрито змови, які мали своєю метою підготовку державного перевороту для встановлення військової диктатури. На чолі змовників стояли один із керівників фашистського руху - </a:t>
            </a:r>
            <a:r>
              <a:rPr lang="uk-UA" sz="2200" dirty="0" err="1" smtClean="0"/>
              <a:t>О.Сюмей</a:t>
            </a:r>
            <a:r>
              <a:rPr lang="uk-UA" sz="2200" dirty="0" smtClean="0"/>
              <a:t> і офіцер </a:t>
            </a:r>
            <a:r>
              <a:rPr lang="uk-UA" sz="2200" dirty="0" err="1" smtClean="0"/>
              <a:t>Х.Кікгоро</a:t>
            </a:r>
            <a:r>
              <a:rPr lang="uk-UA" sz="2200" dirty="0"/>
              <a:t>. </a:t>
            </a:r>
          </a:p>
          <a:p>
            <a:pPr marL="0" indent="0">
              <a:buNone/>
            </a:pPr>
            <a:r>
              <a:rPr lang="uk-UA" sz="2200" dirty="0" smtClean="0"/>
              <a:t>'</a:t>
            </a:r>
            <a:r>
              <a:rPr lang="uk-UA" sz="2200" dirty="0"/>
              <a:t>'Молоді офіцери'' виявляли невдоволення старою бюрократією і генералітетом, що був з нею пов'язаний. У них вони вбачали гальмо на шляху свого просування по військово-службовій драбині. </a:t>
            </a:r>
            <a:endParaRPr lang="uk-UA" sz="2200" dirty="0" smtClean="0"/>
          </a:p>
          <a:p>
            <a:r>
              <a:rPr lang="uk-UA" sz="2200" dirty="0" smtClean="0"/>
              <a:t>Навесні </a:t>
            </a:r>
            <a:r>
              <a:rPr lang="uk-UA" sz="2200" dirty="0"/>
              <a:t>1932 р. почало формуватися угруповання на чолі з лідером ''молодого офіцерства'' генералом </a:t>
            </a:r>
            <a:r>
              <a:rPr lang="uk-UA" sz="2200" dirty="0" err="1"/>
              <a:t>Аракі</a:t>
            </a:r>
            <a:r>
              <a:rPr lang="uk-UA" sz="2200" dirty="0" smtClean="0"/>
              <a:t>.</a:t>
            </a:r>
            <a:r>
              <a:rPr lang="ru-RU" sz="2200" dirty="0"/>
              <a:t> На початку </a:t>
            </a:r>
            <a:r>
              <a:rPr lang="ru-RU" sz="2200" dirty="0" err="1"/>
              <a:t>травня</a:t>
            </a:r>
            <a:r>
              <a:rPr lang="ru-RU" sz="2200" dirty="0"/>
              <a:t> 1932 р. </a:t>
            </a:r>
            <a:r>
              <a:rPr lang="ru-RU" sz="2200" dirty="0" err="1"/>
              <a:t>фашистська</a:t>
            </a:r>
            <a:r>
              <a:rPr lang="ru-RU" sz="2200" dirty="0"/>
              <a:t> ''</a:t>
            </a:r>
            <a:r>
              <a:rPr lang="ru-RU" sz="2200" dirty="0" err="1"/>
              <a:t>Національна</a:t>
            </a:r>
            <a:r>
              <a:rPr lang="ru-RU" sz="2200" dirty="0"/>
              <a:t> </a:t>
            </a:r>
            <a:r>
              <a:rPr lang="ru-RU" sz="2200" dirty="0" err="1"/>
              <a:t>федерація</a:t>
            </a:r>
            <a:r>
              <a:rPr lang="ru-RU" sz="2200" dirty="0"/>
              <a:t> </a:t>
            </a:r>
            <a:r>
              <a:rPr lang="ru-RU" sz="2200" dirty="0" err="1"/>
              <a:t>молодих</a:t>
            </a:r>
            <a:r>
              <a:rPr lang="ru-RU" sz="2200" dirty="0"/>
              <a:t> </a:t>
            </a:r>
            <a:r>
              <a:rPr lang="ru-RU" sz="2200" dirty="0" err="1"/>
              <a:t>офіцерів</a:t>
            </a:r>
            <a:r>
              <a:rPr lang="ru-RU" sz="2200" dirty="0"/>
              <a:t>'' </a:t>
            </a:r>
            <a:r>
              <a:rPr lang="ru-RU" sz="2200" dirty="0" err="1"/>
              <a:t>розповсюдила</a:t>
            </a:r>
            <a:r>
              <a:rPr lang="ru-RU" sz="2200" dirty="0"/>
              <a:t> </a:t>
            </a:r>
            <a:r>
              <a:rPr lang="ru-RU" sz="2200" dirty="0" err="1"/>
              <a:t>листівки</a:t>
            </a:r>
            <a:r>
              <a:rPr lang="ru-RU" sz="2200" dirty="0"/>
              <a:t> з </a:t>
            </a:r>
            <a:r>
              <a:rPr lang="ru-RU" sz="2200" dirty="0" err="1"/>
              <a:t>демагогічними</a:t>
            </a:r>
            <a:r>
              <a:rPr lang="ru-RU" sz="2200" dirty="0"/>
              <a:t> </a:t>
            </a:r>
            <a:r>
              <a:rPr lang="ru-RU" sz="2200" dirty="0" err="1"/>
              <a:t>випадами</a:t>
            </a:r>
            <a:r>
              <a:rPr lang="ru-RU" sz="2200" dirty="0"/>
              <a:t> </a:t>
            </a:r>
            <a:r>
              <a:rPr lang="ru-RU" sz="2200" dirty="0" err="1"/>
              <a:t>проти</a:t>
            </a:r>
            <a:r>
              <a:rPr lang="ru-RU" sz="2200" dirty="0"/>
              <a:t> </a:t>
            </a:r>
            <a:r>
              <a:rPr lang="ru-RU" sz="2200" dirty="0" err="1"/>
              <a:t>монополій</a:t>
            </a:r>
            <a:r>
              <a:rPr lang="ru-RU" sz="2200" dirty="0"/>
              <a:t>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39607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273</TotalTime>
  <Words>1078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</vt:lpstr>
      <vt:lpstr>Books_16x9</vt:lpstr>
      <vt:lpstr>Японія між двома світовими війнами</vt:lpstr>
      <vt:lpstr>Презентация PowerPoint</vt:lpstr>
      <vt:lpstr>Презентация PowerPoint</vt:lpstr>
      <vt:lpstr>Презентация PowerPoint</vt:lpstr>
      <vt:lpstr>Демократичний рух.</vt:lpstr>
      <vt:lpstr>Презентация PowerPoint</vt:lpstr>
      <vt:lpstr>Меморандум Танака</vt:lpstr>
      <vt:lpstr>Презентация PowerPoint</vt:lpstr>
      <vt:lpstr>Посилення впливу військових</vt:lpstr>
      <vt:lpstr>Презентация PowerPoint</vt:lpstr>
      <vt:lpstr>Зовнішня політика</vt:lpstr>
      <vt:lpstr>Презентация PowerPoint</vt:lpstr>
      <vt:lpstr>Економіка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18</cp:revision>
  <dcterms:created xsi:type="dcterms:W3CDTF">2014-05-04T10:57:35Z</dcterms:created>
  <dcterms:modified xsi:type="dcterms:W3CDTF">2014-05-11T11:41:48Z</dcterms:modified>
</cp:coreProperties>
</file>