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ibr.rv.ua:8080/images/pages/virtual/vv_earth23032012/lack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7840" cy="65008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8743984" cy="1470025"/>
          </a:xfrm>
        </p:spPr>
        <p:txBody>
          <a:bodyPr>
            <a:noAutofit/>
          </a:bodyPr>
          <a:lstStyle/>
          <a:p>
            <a:r>
              <a:rPr lang="uk-UA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Екологічні проблеми людства</a:t>
            </a:r>
            <a:endParaRPr lang="ru-RU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786322"/>
            <a:ext cx="6400800" cy="1752600"/>
          </a:xfrm>
        </p:spPr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</a:pPr>
            <a:r>
              <a:rPr lang="uk-UA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Підготували учениці 10-Б класу</a:t>
            </a:r>
          </a:p>
          <a:p>
            <a:pPr algn="r">
              <a:lnSpc>
                <a:spcPct val="150000"/>
              </a:lnSpc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Грибкова Т</a:t>
            </a:r>
          </a:p>
          <a:p>
            <a:pPr algn="r">
              <a:lnSpc>
                <a:spcPct val="150000"/>
              </a:lnSpc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Гришко Н.</a:t>
            </a:r>
          </a:p>
          <a:p>
            <a:pPr algn="r">
              <a:lnSpc>
                <a:spcPct val="150000"/>
              </a:lnSpc>
            </a:pP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Лусіс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Ю.</a:t>
            </a:r>
          </a:p>
          <a:p>
            <a:pPr algn="r">
              <a:lnSpc>
                <a:spcPct val="150000"/>
              </a:lnSpc>
            </a:pP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Сарксян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ic.zn.ua/system/illustrations/000/034/144/article.jpg?13071325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113812"/>
            <a:ext cx="7143800" cy="47441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Людина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образу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подобі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Французький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географ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Елізе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Реклю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Екологічні проблеми людства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Екологічні проблеми людства</dc:title>
  <cp:lastModifiedBy>Admin</cp:lastModifiedBy>
  <cp:revision>2</cp:revision>
  <dcterms:modified xsi:type="dcterms:W3CDTF">2012-11-29T20:56:56Z</dcterms:modified>
</cp:coreProperties>
</file>