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8502CA-474D-4BA9-A56B-3A850E8AAE7C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9278D3-BF8E-4068-B2A6-E53A76CC75A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Європи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Географічне положення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31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467544" y="764704"/>
            <a:ext cx="8504238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витягнута</a:t>
            </a:r>
            <a:r>
              <a:rPr lang="ru-RU" dirty="0"/>
              <a:t> в широтному </a:t>
            </a:r>
            <a:r>
              <a:rPr lang="ru-RU" dirty="0" err="1"/>
              <a:t>напрямку</a:t>
            </a:r>
            <a:r>
              <a:rPr lang="ru-RU" dirty="0"/>
              <a:t>,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 smtClean="0"/>
              <a:t>ускладнює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/>
              <a:t>зв’язки</a:t>
            </a:r>
            <a:r>
              <a:rPr lang="ru-RU" dirty="0"/>
              <a:t> і </a:t>
            </a:r>
            <a:r>
              <a:rPr lang="ru-RU" dirty="0" err="1"/>
              <a:t>транспортне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Усередині</a:t>
            </a:r>
            <a:r>
              <a:rPr lang="ru-RU" dirty="0" smtClean="0"/>
              <a:t> </a:t>
            </a:r>
            <a:r>
              <a:rPr lang="ru-RU" dirty="0" err="1"/>
              <a:t>регіону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(гори </a:t>
            </a:r>
            <a:r>
              <a:rPr lang="ru-RU" dirty="0" err="1"/>
              <a:t>південної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південно-східної</a:t>
            </a:r>
            <a:r>
              <a:rPr lang="ru-RU" dirty="0" smtClean="0"/>
              <a:t> </a:t>
            </a:r>
            <a:r>
              <a:rPr lang="ru-RU" dirty="0" err="1"/>
              <a:t>частини</a:t>
            </a:r>
            <a:r>
              <a:rPr lang="ru-RU" dirty="0"/>
              <a:t>), але </a:t>
            </a:r>
            <a:r>
              <a:rPr lang="ru-RU" dirty="0" err="1"/>
              <a:t>їх</a:t>
            </a:r>
            <a:r>
              <a:rPr lang="ru-RU" dirty="0"/>
              <a:t> легко </a:t>
            </a:r>
            <a:r>
              <a:rPr lang="ru-RU" dirty="0" err="1" smtClean="0"/>
              <a:t>подолати</a:t>
            </a:r>
            <a:r>
              <a:rPr lang="ru-RU" dirty="0" smtClean="0"/>
              <a:t>;</a:t>
            </a:r>
            <a:endParaRPr lang="ru-RU" dirty="0"/>
          </a:p>
          <a:p>
            <a:endParaRPr lang="ru-RU" dirty="0"/>
          </a:p>
          <a:p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сприятливе</a:t>
            </a:r>
            <a:r>
              <a:rPr lang="ru-RU" dirty="0"/>
              <a:t> </a:t>
            </a:r>
            <a:r>
              <a:rPr lang="ru-RU" dirty="0" err="1"/>
              <a:t>морське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);</a:t>
            </a:r>
          </a:p>
          <a:p>
            <a:endParaRPr lang="ru-RU" dirty="0"/>
          </a:p>
          <a:p>
            <a:r>
              <a:rPr lang="ru-RU" dirty="0" err="1"/>
              <a:t>Європа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розгалуджену</a:t>
            </a:r>
            <a:r>
              <a:rPr lang="ru-RU" dirty="0"/>
              <a:t> </a:t>
            </a:r>
            <a:r>
              <a:rPr lang="ru-RU" dirty="0" err="1"/>
              <a:t>транспортну</a:t>
            </a:r>
            <a:r>
              <a:rPr lang="ru-RU" dirty="0"/>
              <a:t> </a:t>
            </a:r>
            <a:r>
              <a:rPr lang="ru-RU" dirty="0" smtClean="0"/>
              <a:t>мережу, </a:t>
            </a:r>
            <a:r>
              <a:rPr lang="ru-RU" dirty="0"/>
              <a:t>особливо </a:t>
            </a:r>
            <a:r>
              <a:rPr lang="ru-RU" dirty="0" err="1"/>
              <a:t>інтенсивним</a:t>
            </a:r>
            <a:r>
              <a:rPr lang="ru-RU" dirty="0"/>
              <a:t> є </a:t>
            </a:r>
            <a:r>
              <a:rPr lang="ru-RU" dirty="0" err="1" smtClean="0"/>
              <a:t>рух</a:t>
            </a:r>
            <a:r>
              <a:rPr lang="ru-RU" dirty="0" smtClean="0"/>
              <a:t> транспорту </a:t>
            </a:r>
            <a:r>
              <a:rPr lang="ru-RU" dirty="0"/>
              <a:t>в </a:t>
            </a:r>
            <a:r>
              <a:rPr lang="ru-RU" dirty="0" err="1"/>
              <a:t>її</a:t>
            </a:r>
            <a:r>
              <a:rPr lang="ru-RU" dirty="0"/>
              <a:t>  </a:t>
            </a:r>
            <a:r>
              <a:rPr lang="ru-RU" dirty="0" err="1"/>
              <a:t>західній</a:t>
            </a:r>
            <a:r>
              <a:rPr lang="ru-RU" dirty="0"/>
              <a:t> та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14934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864096"/>
          </a:xfrm>
        </p:spPr>
        <p:txBody>
          <a:bodyPr>
            <a:no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позитивними</a:t>
            </a:r>
            <a:r>
              <a:rPr lang="ru-RU" sz="2800" dirty="0"/>
              <a:t> компонентами </a:t>
            </a:r>
            <a:r>
              <a:rPr lang="ru-RU" sz="2800" dirty="0" smtClean="0"/>
              <a:t>ЕГП і ПГП </a:t>
            </a:r>
            <a:r>
              <a:rPr lang="ru-RU" sz="2800" dirty="0" err="1" smtClean="0"/>
              <a:t>сучасної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є</a:t>
            </a:r>
            <a:r>
              <a:rPr lang="ru-RU" sz="2800" dirty="0"/>
              <a:t>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компактність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природних</a:t>
            </a:r>
            <a:r>
              <a:rPr lang="ru-RU" dirty="0"/>
              <a:t> та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сусідніми</a:t>
            </a:r>
            <a:r>
              <a:rPr lang="ru-RU" dirty="0"/>
              <a:t> </a:t>
            </a:r>
            <a:r>
              <a:rPr lang="ru-RU" dirty="0" err="1"/>
              <a:t>регіонами</a:t>
            </a:r>
            <a:r>
              <a:rPr lang="ru-RU" dirty="0"/>
              <a:t> і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до моря;</a:t>
            </a:r>
          </a:p>
          <a:p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довгої</a:t>
            </a:r>
            <a:r>
              <a:rPr lang="ru-RU" dirty="0"/>
              <a:t> і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порізаної</a:t>
            </a:r>
            <a:r>
              <a:rPr lang="ru-RU" dirty="0"/>
              <a:t> </a:t>
            </a:r>
            <a:r>
              <a:rPr lang="ru-RU" dirty="0" err="1"/>
              <a:t>берегової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розташування</a:t>
            </a:r>
            <a:r>
              <a:rPr lang="ru-RU" dirty="0" smtClean="0"/>
              <a:t> на </a:t>
            </a:r>
            <a:r>
              <a:rPr lang="ru-RU" dirty="0" err="1" smtClean="0"/>
              <a:t>перехресті</a:t>
            </a:r>
            <a:r>
              <a:rPr lang="ru-RU" dirty="0" smtClean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 </a:t>
            </a:r>
            <a:endParaRPr lang="ru-RU" dirty="0" smtClean="0"/>
          </a:p>
          <a:p>
            <a:r>
              <a:rPr lang="ru-RU" dirty="0" err="1" smtClean="0"/>
              <a:t>добросусідські</a:t>
            </a:r>
            <a:r>
              <a:rPr lang="ru-RU" dirty="0" smtClean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сусідніми</a:t>
            </a:r>
            <a:r>
              <a:rPr lang="ru-RU" dirty="0" smtClean="0"/>
              <a:t> </a:t>
            </a:r>
            <a:r>
              <a:rPr lang="ru-RU" dirty="0" err="1"/>
              <a:t>країнами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могутніх</a:t>
            </a:r>
            <a:r>
              <a:rPr lang="ru-RU" dirty="0" smtClean="0"/>
              <a:t> </a:t>
            </a:r>
            <a:r>
              <a:rPr lang="ru-RU" dirty="0" err="1"/>
              <a:t>союзників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межами.</a:t>
            </a:r>
          </a:p>
        </p:txBody>
      </p:sp>
    </p:spTree>
    <p:extLst>
      <p:ext uri="{BB962C8B-B14F-4D97-AF65-F5344CB8AC3E}">
        <p14:creationId xmlns:p14="http://schemas.microsoft.com/office/powerpoint/2010/main" val="5388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620688"/>
            <a:ext cx="8504238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– у </a:t>
            </a:r>
            <a:r>
              <a:rPr lang="ru-RU" dirty="0" err="1"/>
              <a:t>найближчому</a:t>
            </a:r>
            <a:r>
              <a:rPr lang="ru-RU" dirty="0"/>
              <a:t> </a:t>
            </a:r>
            <a:r>
              <a:rPr lang="ru-RU" dirty="0" err="1"/>
              <a:t>європейському</a:t>
            </a:r>
            <a:r>
              <a:rPr lang="ru-RU" dirty="0"/>
              <a:t> “</a:t>
            </a:r>
            <a:r>
              <a:rPr lang="ru-RU" dirty="0" err="1"/>
              <a:t>оточенні</a:t>
            </a:r>
            <a:r>
              <a:rPr lang="ru-RU" dirty="0"/>
              <a:t>” </a:t>
            </a:r>
            <a:r>
              <a:rPr lang="ru-RU" dirty="0" err="1"/>
              <a:t>ситуація</a:t>
            </a:r>
            <a:r>
              <a:rPr lang="ru-RU" dirty="0"/>
              <a:t> є </a:t>
            </a:r>
            <a:r>
              <a:rPr lang="ru-RU" dirty="0" err="1"/>
              <a:t>напруженою</a:t>
            </a:r>
            <a:r>
              <a:rPr lang="ru-RU" dirty="0"/>
              <a:t>  </a:t>
            </a:r>
            <a:r>
              <a:rPr lang="ru-RU" dirty="0" smtClean="0"/>
              <a:t>-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війни</a:t>
            </a:r>
            <a:r>
              <a:rPr lang="ru-RU" dirty="0"/>
              <a:t> в </a:t>
            </a:r>
            <a:r>
              <a:rPr lang="ru-RU" dirty="0" err="1"/>
              <a:t>Африці</a:t>
            </a:r>
            <a:r>
              <a:rPr lang="ru-RU" dirty="0"/>
              <a:t> та </a:t>
            </a:r>
            <a:r>
              <a:rPr lang="ru-RU" dirty="0" err="1"/>
              <a:t>Південно-Західній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регіон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“</a:t>
            </a:r>
            <a:r>
              <a:rPr lang="ru-RU" dirty="0" err="1"/>
              <a:t>проатлантичним</a:t>
            </a:r>
            <a:r>
              <a:rPr lang="ru-RU" dirty="0"/>
              <a:t>”: 18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smtClean="0"/>
              <a:t>складу НАТО</a:t>
            </a:r>
            <a:r>
              <a:rPr lang="ru-RU" dirty="0"/>
              <a:t>,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 smtClean="0"/>
              <a:t>військово-політичної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співпрацюють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нею;</a:t>
            </a:r>
          </a:p>
          <a:p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найбільшими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і </a:t>
            </a:r>
            <a:r>
              <a:rPr lang="ru-RU" dirty="0" err="1"/>
              <a:t>військово-політичними</a:t>
            </a:r>
            <a:r>
              <a:rPr lang="ru-RU" dirty="0"/>
              <a:t> союзниками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розвинуті</a:t>
            </a:r>
            <a:r>
              <a:rPr lang="ru-RU" dirty="0" smtClean="0"/>
              <a:t> </a:t>
            </a:r>
            <a:r>
              <a:rPr lang="ru-RU" dirty="0" err="1"/>
              <a:t>країни</a:t>
            </a:r>
            <a:r>
              <a:rPr lang="ru-RU" dirty="0"/>
              <a:t>. у першу </a:t>
            </a:r>
            <a:r>
              <a:rPr lang="ru-RU" dirty="0" err="1"/>
              <a:t>чергу</a:t>
            </a:r>
            <a:r>
              <a:rPr lang="ru-RU" dirty="0"/>
              <a:t> – США та </a:t>
            </a:r>
            <a:r>
              <a:rPr lang="ru-RU" dirty="0" smtClean="0"/>
              <a:t>Канада, </a:t>
            </a:r>
            <a:r>
              <a:rPr lang="ru-RU" dirty="0" err="1" smtClean="0"/>
              <a:t>щоправда</a:t>
            </a:r>
            <a:r>
              <a:rPr lang="ru-RU" dirty="0"/>
              <a:t>, </a:t>
            </a:r>
            <a:r>
              <a:rPr lang="ru-RU" dirty="0" err="1"/>
              <a:t>воєнні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Іраку</a:t>
            </a:r>
            <a:r>
              <a:rPr lang="ru-RU" dirty="0" smtClean="0"/>
              <a:t>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розходжень</a:t>
            </a:r>
            <a:r>
              <a:rPr lang="ru-RU" dirty="0"/>
              <a:t> у </a:t>
            </a:r>
            <a:r>
              <a:rPr lang="ru-RU" dirty="0" err="1"/>
              <a:t>позиціях</a:t>
            </a:r>
            <a:r>
              <a:rPr lang="ru-RU" dirty="0"/>
              <a:t> </a:t>
            </a:r>
            <a:r>
              <a:rPr lang="ru-RU" dirty="0" err="1"/>
              <a:t>союзників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сусідні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але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ресурсами.</a:t>
            </a:r>
          </a:p>
        </p:txBody>
      </p:sp>
    </p:spTree>
    <p:extLst>
      <p:ext uri="{BB962C8B-B14F-4D97-AF65-F5344CB8AC3E}">
        <p14:creationId xmlns:p14="http://schemas.microsoft.com/office/powerpoint/2010/main" val="3434458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особливостям</a:t>
            </a:r>
            <a:r>
              <a:rPr lang="ru-RU" dirty="0"/>
              <a:t> </a:t>
            </a:r>
            <a:r>
              <a:rPr lang="ru-RU" dirty="0" err="1"/>
              <a:t>фізико-географічного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Європа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регіоном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за </a:t>
            </a:r>
            <a:r>
              <a:rPr lang="ru-RU" dirty="0" err="1"/>
              <a:t>широтним</a:t>
            </a:r>
            <a:r>
              <a:rPr lang="ru-RU" dirty="0"/>
              <a:t> </a:t>
            </a:r>
            <a:r>
              <a:rPr lang="ru-RU" dirty="0" err="1"/>
              <a:t>розташуванням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зручне</a:t>
            </a:r>
            <a:r>
              <a:rPr lang="ru-RU" dirty="0"/>
              <a:t> </a:t>
            </a:r>
            <a:r>
              <a:rPr lang="ru-RU" dirty="0" err="1"/>
              <a:t>економіко-географічне</a:t>
            </a:r>
            <a:r>
              <a:rPr lang="ru-RU" dirty="0"/>
              <a:t> і </a:t>
            </a:r>
            <a:r>
              <a:rPr lang="ru-RU" dirty="0" err="1" smtClean="0"/>
              <a:t>політико-географічне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Регіон</a:t>
            </a:r>
            <a:r>
              <a:rPr lang="ru-RU" dirty="0" smtClean="0"/>
              <a:t> </a:t>
            </a:r>
            <a:r>
              <a:rPr lang="ru-RU" dirty="0" err="1"/>
              <a:t>розташований</a:t>
            </a:r>
            <a:r>
              <a:rPr lang="ru-RU" dirty="0"/>
              <a:t> на </a:t>
            </a:r>
            <a:r>
              <a:rPr lang="ru-RU" dirty="0" err="1"/>
              <a:t>перехресті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сприятливе</a:t>
            </a:r>
            <a:r>
              <a:rPr lang="ru-RU" dirty="0"/>
              <a:t> </a:t>
            </a:r>
            <a:r>
              <a:rPr lang="ru-RU" dirty="0" err="1"/>
              <a:t>приморське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стратегічними</a:t>
            </a:r>
            <a:r>
              <a:rPr lang="ru-RU" dirty="0" smtClean="0"/>
              <a:t> </a:t>
            </a:r>
            <a:r>
              <a:rPr lang="ru-RU" dirty="0"/>
              <a:t>союзниками </a:t>
            </a:r>
            <a:r>
              <a:rPr lang="ru-RU" dirty="0" err="1"/>
              <a:t>європейців</a:t>
            </a:r>
            <a:r>
              <a:rPr lang="ru-RU" dirty="0"/>
              <a:t> є </a:t>
            </a:r>
            <a:r>
              <a:rPr lang="ru-RU" dirty="0" err="1"/>
              <a:t>розвинуті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smtClean="0"/>
              <a:t>– США </a:t>
            </a:r>
            <a:r>
              <a:rPr lang="ru-RU" dirty="0"/>
              <a:t>та Канада; </a:t>
            </a:r>
            <a:r>
              <a:rPr lang="ru-RU" dirty="0" err="1"/>
              <a:t>сусідні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, але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ресурсами.</a:t>
            </a:r>
          </a:p>
          <a:p>
            <a:r>
              <a:rPr lang="ru-RU" dirty="0" err="1"/>
              <a:t>Останніми</a:t>
            </a:r>
            <a:r>
              <a:rPr lang="ru-RU" dirty="0"/>
              <a:t> роками </a:t>
            </a:r>
            <a:r>
              <a:rPr lang="ru-RU" dirty="0" err="1"/>
              <a:t>відбулися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закінченням</a:t>
            </a:r>
            <a:r>
              <a:rPr lang="ru-RU" dirty="0" smtClean="0"/>
              <a:t> </a:t>
            </a:r>
            <a:r>
              <a:rPr lang="ru-RU" dirty="0" err="1"/>
              <a:t>протистояння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Сходом і Заходом.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ЄС </a:t>
            </a:r>
            <a:r>
              <a:rPr lang="ru-RU" dirty="0"/>
              <a:t>на </a:t>
            </a:r>
            <a:r>
              <a:rPr lang="ru-RU" dirty="0" err="1"/>
              <a:t>схід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273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987824" y="3356992"/>
            <a:ext cx="5732438" cy="2765921"/>
          </a:xfrm>
        </p:spPr>
        <p:txBody>
          <a:bodyPr/>
          <a:lstStyle/>
          <a:p>
            <a:pPr marL="0" indent="0" algn="r">
              <a:buNone/>
            </a:pPr>
            <a:r>
              <a:rPr lang="uk-UA" dirty="0" smtClean="0"/>
              <a:t>Підготувала: </a:t>
            </a:r>
            <a:endParaRPr lang="uk-UA" dirty="0"/>
          </a:p>
          <a:p>
            <a:pPr marL="0" indent="0" algn="r">
              <a:buNone/>
            </a:pPr>
            <a:r>
              <a:rPr lang="uk-UA" dirty="0" smtClean="0"/>
              <a:t>Матвєєва Вероніка</a:t>
            </a:r>
          </a:p>
          <a:p>
            <a:pPr marL="0" indent="0" algn="r">
              <a:buNone/>
            </a:pPr>
            <a:r>
              <a:rPr lang="uk-UA" dirty="0"/>
              <a:t> </a:t>
            </a:r>
            <a:r>
              <a:rPr lang="uk-UA" dirty="0" smtClean="0"/>
              <a:t> (303 група)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84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(</a:t>
            </a:r>
            <a:r>
              <a:rPr lang="ru-RU" sz="2800" dirty="0" err="1"/>
              <a:t>фізико-географічне</a:t>
            </a:r>
            <a:r>
              <a:rPr lang="ru-RU" sz="2800" dirty="0"/>
              <a:t> </a:t>
            </a:r>
            <a:r>
              <a:rPr lang="ru-RU" sz="2800" dirty="0" err="1"/>
              <a:t>положення</a:t>
            </a:r>
            <a:r>
              <a:rPr lang="ru-RU" sz="2800" dirty="0"/>
              <a:t>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/>
              <a:t>ФГП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480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323528" y="980728"/>
            <a:ext cx="8504238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/>
              <a:t>Європа</a:t>
            </a:r>
            <a:r>
              <a:rPr lang="ru-RU" dirty="0"/>
              <a:t> – одна з шести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вона </a:t>
            </a:r>
            <a:r>
              <a:rPr lang="ru-RU" dirty="0" err="1"/>
              <a:t>розташована</a:t>
            </a:r>
            <a:r>
              <a:rPr lang="ru-RU" dirty="0"/>
              <a:t> на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smtClean="0"/>
              <a:t>материка </a:t>
            </a:r>
            <a:r>
              <a:rPr lang="ru-RU" dirty="0" err="1" smtClean="0"/>
              <a:t>Євразія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п’яту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Кордон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Європою</a:t>
            </a:r>
            <a:r>
              <a:rPr lang="ru-RU" dirty="0"/>
              <a:t> й </a:t>
            </a:r>
            <a:r>
              <a:rPr lang="ru-RU" dirty="0" err="1"/>
              <a:t>Азією</a:t>
            </a:r>
            <a:r>
              <a:rPr lang="ru-RU" dirty="0"/>
              <a:t> часто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. За одним </a:t>
            </a:r>
            <a:r>
              <a:rPr lang="ru-RU" dirty="0" smtClean="0"/>
              <a:t>з </a:t>
            </a:r>
            <a:r>
              <a:rPr lang="ru-RU" dirty="0" err="1" smtClean="0"/>
              <a:t>найпоширеніших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,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/>
              <a:t>кордон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проходить </a:t>
            </a:r>
            <a:r>
              <a:rPr lang="ru-RU" dirty="0"/>
              <a:t>по </a:t>
            </a:r>
            <a:r>
              <a:rPr lang="ru-RU" dirty="0" err="1"/>
              <a:t>східному</a:t>
            </a:r>
            <a:r>
              <a:rPr lang="ru-RU" dirty="0"/>
              <a:t> </a:t>
            </a:r>
            <a:r>
              <a:rPr lang="ru-RU" dirty="0" err="1"/>
              <a:t>схилу</a:t>
            </a:r>
            <a:r>
              <a:rPr lang="ru-RU" dirty="0"/>
              <a:t> Уралу, </a:t>
            </a:r>
            <a:r>
              <a:rPr lang="ru-RU" dirty="0" err="1"/>
              <a:t>приєднуючи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гірську</a:t>
            </a:r>
            <a:r>
              <a:rPr lang="ru-RU" dirty="0"/>
              <a:t> систему </a:t>
            </a:r>
            <a:r>
              <a:rPr lang="ru-RU" dirty="0" smtClean="0"/>
              <a:t>до </a:t>
            </a:r>
            <a:r>
              <a:rPr lang="ru-RU" dirty="0" err="1" smtClean="0"/>
              <a:t>Європи</a:t>
            </a:r>
            <a:r>
              <a:rPr lang="ru-RU" dirty="0"/>
              <a:t>, по </a:t>
            </a:r>
            <a:r>
              <a:rPr lang="ru-RU" dirty="0" err="1"/>
              <a:t>річці</a:t>
            </a:r>
            <a:r>
              <a:rPr lang="ru-RU" dirty="0"/>
              <a:t> </a:t>
            </a:r>
            <a:r>
              <a:rPr lang="ru-RU" dirty="0" err="1"/>
              <a:t>Ембі</a:t>
            </a:r>
            <a:r>
              <a:rPr lang="ru-RU" dirty="0"/>
              <a:t>, </a:t>
            </a:r>
            <a:r>
              <a:rPr lang="ru-RU" dirty="0" err="1"/>
              <a:t>північному</a:t>
            </a:r>
            <a:r>
              <a:rPr lang="ru-RU" dirty="0"/>
              <a:t> і </a:t>
            </a:r>
            <a:r>
              <a:rPr lang="ru-RU" dirty="0" err="1"/>
              <a:t>північно-східному</a:t>
            </a:r>
            <a:r>
              <a:rPr lang="ru-RU" dirty="0"/>
              <a:t> </a:t>
            </a:r>
            <a:r>
              <a:rPr lang="ru-RU" dirty="0" err="1" smtClean="0"/>
              <a:t>узбережжю</a:t>
            </a:r>
            <a:r>
              <a:rPr lang="ru-RU" dirty="0" smtClean="0"/>
              <a:t> </a:t>
            </a:r>
            <a:r>
              <a:rPr lang="ru-RU" dirty="0" err="1" smtClean="0"/>
              <a:t>Каспійського</a:t>
            </a:r>
            <a:r>
              <a:rPr lang="ru-RU" dirty="0" smtClean="0"/>
              <a:t> </a:t>
            </a:r>
            <a:r>
              <a:rPr lang="ru-RU" dirty="0"/>
              <a:t>моря-озера, </a:t>
            </a:r>
            <a:r>
              <a:rPr lang="ru-RU" dirty="0" err="1"/>
              <a:t>Кумо-Маницькій</a:t>
            </a:r>
            <a:r>
              <a:rPr lang="ru-RU" dirty="0"/>
              <a:t> </a:t>
            </a:r>
            <a:r>
              <a:rPr lang="ru-RU" dirty="0" err="1"/>
              <a:t>западині</a:t>
            </a:r>
            <a:r>
              <a:rPr lang="ru-RU" dirty="0"/>
              <a:t>,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Дону.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9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764704"/>
            <a:ext cx="8504238" cy="4572000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материкової</a:t>
            </a:r>
            <a:r>
              <a:rPr lang="ru-RU" dirty="0"/>
              <a:t> –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b="1" dirty="0"/>
              <a:t>10 млн. </a:t>
            </a:r>
            <a:r>
              <a:rPr lang="ru-RU" b="1" dirty="0" smtClean="0"/>
              <a:t>км2</a:t>
            </a:r>
            <a:r>
              <a:rPr lang="ru-RU" dirty="0" smtClean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15 </a:t>
            </a:r>
            <a:r>
              <a:rPr lang="ru-RU" dirty="0" err="1"/>
              <a:t>територіям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Гринвіцький</a:t>
            </a:r>
            <a:r>
              <a:rPr lang="ru-RU" dirty="0" smtClean="0"/>
              <a:t> </a:t>
            </a:r>
            <a:r>
              <a:rPr lang="ru-RU" dirty="0" err="1"/>
              <a:t>меридіан</a:t>
            </a:r>
            <a:r>
              <a:rPr lang="ru-RU" dirty="0"/>
              <a:t> “</a:t>
            </a:r>
            <a:r>
              <a:rPr lang="ru-RU" dirty="0" err="1"/>
              <a:t>відтинає</a:t>
            </a:r>
            <a:r>
              <a:rPr lang="ru-RU" dirty="0"/>
              <a:t>” </a:t>
            </a:r>
            <a:r>
              <a:rPr lang="ru-RU" dirty="0" err="1"/>
              <a:t>крайню</a:t>
            </a:r>
            <a:r>
              <a:rPr lang="ru-RU" dirty="0"/>
              <a:t>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/>
              <a:t>знаходиться</a:t>
            </a:r>
            <a:r>
              <a:rPr lang="ru-RU" dirty="0"/>
              <a:t> в межах </a:t>
            </a:r>
            <a:r>
              <a:rPr lang="ru-RU" dirty="0" err="1"/>
              <a:t>помірних</a:t>
            </a:r>
            <a:r>
              <a:rPr lang="ru-RU" dirty="0"/>
              <a:t> широт.</a:t>
            </a:r>
          </a:p>
        </p:txBody>
      </p:sp>
    </p:spTree>
    <p:extLst>
      <p:ext uri="{BB962C8B-B14F-4D97-AF65-F5344CB8AC3E}">
        <p14:creationId xmlns:p14="http://schemas.microsoft.com/office/powerpoint/2010/main" val="1295141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– </a:t>
            </a:r>
            <a:r>
              <a:rPr lang="ru-RU" dirty="0" err="1"/>
              <a:t>північна</a:t>
            </a:r>
            <a:r>
              <a:rPr lang="ru-RU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– </a:t>
            </a:r>
            <a:r>
              <a:rPr lang="ru-RU" dirty="0" err="1"/>
              <a:t>південна</a:t>
            </a:r>
            <a:r>
              <a:rPr lang="ru-RU" dirty="0"/>
              <a:t>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23528" y="2348880"/>
            <a:ext cx="4041648" cy="3818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err="1"/>
              <a:t>мис</a:t>
            </a:r>
            <a:r>
              <a:rPr lang="ru-RU" b="1" dirty="0"/>
              <a:t> </a:t>
            </a:r>
            <a:r>
              <a:rPr lang="ru-RU" b="1" dirty="0" err="1"/>
              <a:t>Нордкин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Скандинавському</a:t>
            </a:r>
            <a:r>
              <a:rPr lang="ru-RU" dirty="0"/>
              <a:t> </a:t>
            </a:r>
            <a:r>
              <a:rPr lang="ru-RU" dirty="0" err="1"/>
              <a:t>півострові</a:t>
            </a:r>
            <a:r>
              <a:rPr lang="ru-RU" dirty="0"/>
              <a:t> (</a:t>
            </a:r>
            <a:r>
              <a:rPr lang="ru-RU" dirty="0" err="1"/>
              <a:t>Норвегія</a:t>
            </a:r>
            <a:r>
              <a:rPr lang="ru-RU" dirty="0" smtClean="0"/>
              <a:t>), </a:t>
            </a:r>
            <a:r>
              <a:rPr lang="ru-RU" dirty="0" err="1" smtClean="0"/>
              <a:t>координати</a:t>
            </a:r>
            <a:r>
              <a:rPr lang="ru-RU" dirty="0" smtClean="0"/>
              <a:t> – 71 градус 10 минут </a:t>
            </a:r>
            <a:r>
              <a:rPr lang="ru-RU" dirty="0" err="1" smtClean="0"/>
              <a:t>північної</a:t>
            </a:r>
            <a:r>
              <a:rPr lang="ru-RU" dirty="0" smtClean="0"/>
              <a:t> </a:t>
            </a:r>
            <a:r>
              <a:rPr lang="ru-RU" dirty="0" err="1" smtClean="0"/>
              <a:t>широти</a:t>
            </a:r>
            <a:r>
              <a:rPr lang="ru-RU" dirty="0" smtClean="0"/>
              <a:t>, 25 </a:t>
            </a:r>
            <a:r>
              <a:rPr lang="ru-RU" dirty="0" err="1" smtClean="0"/>
              <a:t>градусів</a:t>
            </a:r>
            <a:r>
              <a:rPr lang="ru-RU" dirty="0" smtClean="0"/>
              <a:t> 47 минут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довготи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err="1"/>
              <a:t>мис</a:t>
            </a:r>
            <a:r>
              <a:rPr lang="ru-RU" b="1" dirty="0"/>
              <a:t> </a:t>
            </a:r>
            <a:r>
              <a:rPr lang="ru-RU" b="1" dirty="0" err="1"/>
              <a:t>Марроки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розташований</a:t>
            </a:r>
            <a:r>
              <a:rPr lang="ru-RU" dirty="0"/>
              <a:t> на </a:t>
            </a:r>
            <a:r>
              <a:rPr lang="ru-RU" dirty="0" err="1"/>
              <a:t>острові</a:t>
            </a:r>
            <a:r>
              <a:rPr lang="ru-RU" dirty="0"/>
              <a:t> Тарифа, </a:t>
            </a:r>
            <a:r>
              <a:rPr lang="ru-RU" dirty="0" err="1" smtClean="0"/>
              <a:t>з’єднаному</a:t>
            </a:r>
            <a:r>
              <a:rPr lang="ru-RU" dirty="0" smtClean="0"/>
              <a:t> дамбою </a:t>
            </a:r>
            <a:r>
              <a:rPr lang="ru-RU" dirty="0"/>
              <a:t>з </a:t>
            </a:r>
            <a:r>
              <a:rPr lang="ru-RU" dirty="0" err="1"/>
              <a:t>Піренейським</a:t>
            </a:r>
            <a:r>
              <a:rPr lang="ru-RU" dirty="0"/>
              <a:t> </a:t>
            </a:r>
            <a:r>
              <a:rPr lang="ru-RU" dirty="0" err="1"/>
              <a:t>півостровом</a:t>
            </a:r>
            <a:r>
              <a:rPr lang="ru-RU" dirty="0"/>
              <a:t>, </a:t>
            </a:r>
            <a:r>
              <a:rPr lang="ru-RU" dirty="0" err="1"/>
              <a:t>Іспанія</a:t>
            </a:r>
            <a:r>
              <a:rPr lang="ru-RU" dirty="0"/>
              <a:t>), </a:t>
            </a:r>
            <a:r>
              <a:rPr lang="ru-RU" dirty="0" err="1"/>
              <a:t>координати</a:t>
            </a:r>
            <a:r>
              <a:rPr lang="ru-RU" dirty="0"/>
              <a:t> – 37 </a:t>
            </a:r>
            <a:r>
              <a:rPr lang="ru-RU" dirty="0" err="1" smtClean="0"/>
              <a:t>градусів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 </a:t>
            </a:r>
            <a:r>
              <a:rPr lang="ru-RU" dirty="0" err="1"/>
              <a:t>широти</a:t>
            </a:r>
            <a:r>
              <a:rPr lang="ru-RU" dirty="0"/>
              <a:t>, 8 </a:t>
            </a:r>
            <a:r>
              <a:rPr lang="ru-RU" dirty="0" err="1"/>
              <a:t>градусів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довготи</a:t>
            </a:r>
            <a:r>
              <a:rPr lang="ru-RU" dirty="0"/>
              <a:t>;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Крайні</a:t>
            </a:r>
            <a:r>
              <a:rPr lang="ru-RU" dirty="0"/>
              <a:t> точки </a:t>
            </a:r>
            <a:r>
              <a:rPr lang="ru-RU" dirty="0" err="1"/>
              <a:t>Європи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1617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– </a:t>
            </a:r>
            <a:r>
              <a:rPr lang="ru-RU" dirty="0" err="1"/>
              <a:t>західна</a:t>
            </a:r>
            <a:r>
              <a:rPr lang="ru-RU" dirty="0"/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– </a:t>
            </a:r>
            <a:r>
              <a:rPr lang="ru-RU" dirty="0" err="1"/>
              <a:t>східна</a:t>
            </a:r>
            <a:r>
              <a:rPr lang="ru-RU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мис</a:t>
            </a:r>
            <a:r>
              <a:rPr lang="ru-RU" sz="2400" b="1" dirty="0" smtClean="0"/>
              <a:t> Рока </a:t>
            </a:r>
            <a:r>
              <a:rPr lang="ru-RU" sz="2400" dirty="0"/>
              <a:t>на </a:t>
            </a:r>
            <a:r>
              <a:rPr lang="ru-RU" sz="2400" dirty="0" err="1" smtClean="0"/>
              <a:t>Піренейському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півострові</a:t>
            </a:r>
            <a:r>
              <a:rPr lang="ru-RU" sz="2400" dirty="0" smtClean="0"/>
              <a:t> (</a:t>
            </a:r>
            <a:r>
              <a:rPr lang="ru-RU" sz="2400" dirty="0" err="1" smtClean="0"/>
              <a:t>Португалія</a:t>
            </a:r>
            <a:r>
              <a:rPr lang="ru-RU" sz="2400" dirty="0" smtClean="0"/>
              <a:t>), </a:t>
            </a:r>
            <a:r>
              <a:rPr lang="ru-RU" sz="2400" dirty="0" err="1" smtClean="0"/>
              <a:t>координати</a:t>
            </a:r>
            <a:r>
              <a:rPr lang="ru-RU" sz="2400" dirty="0" smtClean="0"/>
              <a:t> </a:t>
            </a:r>
            <a:r>
              <a:rPr lang="ru-RU" sz="2400" dirty="0"/>
              <a:t>– 9 </a:t>
            </a:r>
            <a:r>
              <a:rPr lang="ru-RU" sz="2400" dirty="0" err="1"/>
              <a:t>градусів</a:t>
            </a:r>
            <a:r>
              <a:rPr lang="ru-RU" sz="2400" dirty="0"/>
              <a:t> 31 минута </a:t>
            </a:r>
            <a:r>
              <a:rPr lang="ru-RU" sz="2400" dirty="0" err="1"/>
              <a:t>західної</a:t>
            </a:r>
            <a:r>
              <a:rPr lang="ru-RU" sz="2400" dirty="0"/>
              <a:t> </a:t>
            </a:r>
            <a:r>
              <a:rPr lang="ru-RU" sz="2400" dirty="0" err="1"/>
              <a:t>довготи</a:t>
            </a:r>
            <a:r>
              <a:rPr lang="ru-RU" sz="2400" dirty="0"/>
              <a:t>, 38 </a:t>
            </a:r>
            <a:r>
              <a:rPr lang="ru-RU" sz="2400" dirty="0" err="1"/>
              <a:t>градусів</a:t>
            </a:r>
            <a:r>
              <a:rPr lang="ru-RU" sz="2400" dirty="0"/>
              <a:t> 48 </a:t>
            </a:r>
            <a:r>
              <a:rPr lang="ru-RU" sz="2400" dirty="0" smtClean="0"/>
              <a:t>минут </a:t>
            </a:r>
            <a:r>
              <a:rPr lang="ru-RU" sz="2400" dirty="0" err="1" smtClean="0"/>
              <a:t>північної</a:t>
            </a:r>
            <a:r>
              <a:rPr lang="ru-RU" sz="2400" dirty="0" smtClean="0"/>
              <a:t> </a:t>
            </a:r>
            <a:r>
              <a:rPr lang="ru-RU" sz="2400" dirty="0" err="1"/>
              <a:t>широти</a:t>
            </a:r>
            <a:r>
              <a:rPr lang="ru-RU" sz="2400" dirty="0"/>
              <a:t>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/>
              <a:t>Європа</a:t>
            </a:r>
            <a:r>
              <a:rPr lang="ru-RU" dirty="0"/>
              <a:t> </a:t>
            </a:r>
            <a:r>
              <a:rPr lang="ru-RU" dirty="0" err="1"/>
              <a:t>простяглася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до </a:t>
            </a:r>
            <a:r>
              <a:rPr lang="ru-RU" b="1" dirty="0"/>
              <a:t>67 градуса </a:t>
            </a:r>
            <a:r>
              <a:rPr lang="ru-RU" b="1" dirty="0" err="1"/>
              <a:t>східної</a:t>
            </a:r>
            <a:r>
              <a:rPr lang="ru-RU" b="1" dirty="0"/>
              <a:t> </a:t>
            </a:r>
            <a:r>
              <a:rPr lang="ru-RU" b="1" dirty="0" err="1" smtClean="0"/>
              <a:t>довготи</a:t>
            </a:r>
            <a:r>
              <a:rPr lang="ru-RU" dirty="0" smtClean="0"/>
              <a:t>(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/>
              <a:t>Полярний</a:t>
            </a:r>
            <a:r>
              <a:rPr lang="ru-RU" dirty="0"/>
              <a:t> Урал).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Крайні</a:t>
            </a:r>
            <a:r>
              <a:rPr lang="ru-RU" dirty="0"/>
              <a:t> точки </a:t>
            </a:r>
            <a:r>
              <a:rPr lang="ru-RU" dirty="0" err="1"/>
              <a:t>Європи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513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395536" y="908720"/>
            <a:ext cx="8504238" cy="3960440"/>
          </a:xfrm>
        </p:spPr>
        <p:txBody>
          <a:bodyPr/>
          <a:lstStyle/>
          <a:p>
            <a:r>
              <a:rPr lang="uk-UA" dirty="0" smtClean="0"/>
              <a:t>Географічний центр Європи знаходиться в Україні - </a:t>
            </a:r>
            <a:r>
              <a:rPr lang="ru-RU" dirty="0" err="1" smtClean="0"/>
              <a:t>відмітка</a:t>
            </a:r>
            <a:r>
              <a:rPr lang="ru-RU" dirty="0" smtClean="0"/>
              <a:t> </a:t>
            </a:r>
            <a:r>
              <a:rPr lang="ru-RU" dirty="0" err="1"/>
              <a:t>біля</a:t>
            </a:r>
            <a:r>
              <a:rPr lang="ru-RU" dirty="0"/>
              <a:t> села </a:t>
            </a:r>
            <a:r>
              <a:rPr lang="ru-RU" dirty="0" err="1"/>
              <a:t>Ділове</a:t>
            </a:r>
            <a:r>
              <a:rPr lang="ru-RU" dirty="0"/>
              <a:t> недалеко </a:t>
            </a:r>
            <a:r>
              <a:rPr lang="ru-RU" dirty="0" err="1"/>
              <a:t>від</a:t>
            </a:r>
            <a:r>
              <a:rPr lang="ru-RU" dirty="0"/>
              <a:t> Рахова (</a:t>
            </a:r>
            <a:r>
              <a:rPr lang="ru-RU" dirty="0" err="1" smtClean="0"/>
              <a:t>Рахівський</a:t>
            </a:r>
            <a:r>
              <a:rPr lang="ru-RU" dirty="0" smtClean="0"/>
              <a:t> район </a:t>
            </a:r>
            <a:r>
              <a:rPr lang="ru-RU" dirty="0" err="1"/>
              <a:t>Закарпатської</a:t>
            </a:r>
            <a:r>
              <a:rPr lang="ru-RU" dirty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).</a:t>
            </a:r>
          </a:p>
          <a:p>
            <a:endParaRPr lang="uk-UA" dirty="0" smtClean="0"/>
          </a:p>
          <a:p>
            <a:r>
              <a:rPr lang="ru-RU" dirty="0" err="1"/>
              <a:t>Найближчим</a:t>
            </a:r>
            <a:r>
              <a:rPr lang="ru-RU" dirty="0"/>
              <a:t> до </a:t>
            </a:r>
            <a:r>
              <a:rPr lang="ru-RU" dirty="0" err="1"/>
              <a:t>Європи</a:t>
            </a:r>
            <a:r>
              <a:rPr lang="ru-RU" dirty="0"/>
              <a:t> материком є Африка, у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Гібралтарської</a:t>
            </a:r>
            <a:r>
              <a:rPr lang="ru-RU" dirty="0"/>
              <a:t> </a:t>
            </a:r>
            <a:r>
              <a:rPr lang="ru-RU" dirty="0" smtClean="0"/>
              <a:t>протоки вони </a:t>
            </a:r>
            <a:r>
              <a:rPr lang="ru-RU" dirty="0" err="1"/>
              <a:t>зближаються</a:t>
            </a:r>
            <a:r>
              <a:rPr lang="ru-RU" dirty="0"/>
              <a:t> на </a:t>
            </a:r>
            <a:r>
              <a:rPr lang="ru-RU" dirty="0" err="1"/>
              <a:t>відстань</a:t>
            </a:r>
            <a:r>
              <a:rPr lang="ru-RU" dirty="0"/>
              <a:t> до 15-20 км. </a:t>
            </a:r>
          </a:p>
        </p:txBody>
      </p:sp>
    </p:spTree>
    <p:extLst>
      <p:ext uri="{BB962C8B-B14F-4D97-AF65-F5344CB8AC3E}">
        <p14:creationId xmlns:p14="http://schemas.microsoft.com/office/powerpoint/2010/main" val="3278784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620688"/>
            <a:ext cx="8504238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 smtClean="0"/>
              <a:t>оточенаморями</a:t>
            </a:r>
            <a:r>
              <a:rPr lang="ru-RU" dirty="0"/>
              <a:t>. Вона </a:t>
            </a:r>
            <a:r>
              <a:rPr lang="ru-RU" dirty="0" err="1"/>
              <a:t>омивається</a:t>
            </a:r>
            <a:r>
              <a:rPr lang="ru-RU" dirty="0"/>
              <a:t> </a:t>
            </a:r>
            <a:r>
              <a:rPr lang="ru-RU" b="1" dirty="0" err="1"/>
              <a:t>Атлантичним</a:t>
            </a:r>
            <a:r>
              <a:rPr lang="ru-RU" b="1" dirty="0"/>
              <a:t> </a:t>
            </a:r>
            <a:r>
              <a:rPr lang="ru-RU" dirty="0"/>
              <a:t>і</a:t>
            </a:r>
            <a:r>
              <a:rPr lang="ru-RU" b="1" dirty="0"/>
              <a:t> </a:t>
            </a:r>
            <a:r>
              <a:rPr lang="ru-RU" b="1" dirty="0" err="1"/>
              <a:t>Північним</a:t>
            </a:r>
            <a:r>
              <a:rPr lang="ru-RU" b="1" dirty="0"/>
              <a:t> </a:t>
            </a:r>
            <a:r>
              <a:rPr lang="ru-RU" b="1" dirty="0" err="1"/>
              <a:t>Льодовитим</a:t>
            </a:r>
            <a:r>
              <a:rPr lang="ru-RU" b="1" dirty="0"/>
              <a:t> океанами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їхніми</a:t>
            </a:r>
            <a:r>
              <a:rPr lang="ru-RU" dirty="0" smtClean="0"/>
              <a:t> </a:t>
            </a:r>
            <a:r>
              <a:rPr lang="ru-RU" dirty="0"/>
              <a:t>морями.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, </a:t>
            </a:r>
            <a:r>
              <a:rPr lang="ru-RU" dirty="0" err="1"/>
              <a:t>півночі</a:t>
            </a:r>
            <a:r>
              <a:rPr lang="ru-RU" dirty="0"/>
              <a:t> і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європейські</a:t>
            </a:r>
            <a:r>
              <a:rPr lang="ru-RU" dirty="0" smtClean="0"/>
              <a:t> </a:t>
            </a:r>
            <a:r>
              <a:rPr lang="ru-RU" dirty="0"/>
              <a:t>береги </a:t>
            </a:r>
            <a:r>
              <a:rPr lang="ru-RU" dirty="0" err="1"/>
              <a:t>омивають</a:t>
            </a:r>
            <a:r>
              <a:rPr lang="ru-RU" dirty="0"/>
              <a:t> </a:t>
            </a:r>
            <a:r>
              <a:rPr lang="ru-RU" dirty="0" err="1"/>
              <a:t>холодні</a:t>
            </a:r>
            <a:r>
              <a:rPr lang="ru-RU" dirty="0"/>
              <a:t> води </a:t>
            </a:r>
            <a:r>
              <a:rPr lang="ru-RU" i="1" dirty="0" err="1"/>
              <a:t>Карського</a:t>
            </a:r>
            <a:r>
              <a:rPr lang="ru-RU" i="1" dirty="0"/>
              <a:t>, Баренцева, </a:t>
            </a:r>
            <a:r>
              <a:rPr lang="ru-RU" i="1" dirty="0" err="1"/>
              <a:t>Білого</a:t>
            </a:r>
            <a:r>
              <a:rPr lang="ru-RU" i="1" dirty="0"/>
              <a:t> </a:t>
            </a:r>
            <a:r>
              <a:rPr lang="ru-RU" dirty="0" smtClean="0"/>
              <a:t>і </a:t>
            </a:r>
            <a:r>
              <a:rPr lang="ru-RU" i="1" dirty="0" err="1" smtClean="0"/>
              <a:t>Норвезького</a:t>
            </a:r>
            <a:r>
              <a:rPr lang="ru-RU" dirty="0" smtClean="0"/>
              <a:t> </a:t>
            </a:r>
            <a:r>
              <a:rPr lang="ru-RU" i="1" dirty="0" err="1" smtClean="0"/>
              <a:t>морів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/>
              <a:t>заході</a:t>
            </a:r>
            <a:r>
              <a:rPr lang="ru-RU" dirty="0"/>
              <a:t> – </a:t>
            </a:r>
            <a:r>
              <a:rPr lang="ru-RU" i="1" dirty="0" err="1"/>
              <a:t>Балтійське</a:t>
            </a:r>
            <a:r>
              <a:rPr lang="ru-RU" i="1" dirty="0"/>
              <a:t> </a:t>
            </a:r>
            <a:r>
              <a:rPr lang="ru-RU" dirty="0"/>
              <a:t>і</a:t>
            </a:r>
            <a:r>
              <a:rPr lang="ru-RU" i="1" dirty="0"/>
              <a:t> </a:t>
            </a:r>
            <a:r>
              <a:rPr lang="ru-RU" i="1" dirty="0" err="1"/>
              <a:t>Північне</a:t>
            </a:r>
            <a:r>
              <a:rPr lang="ru-RU" i="1" dirty="0"/>
              <a:t> </a:t>
            </a:r>
            <a:r>
              <a:rPr lang="ru-RU" dirty="0"/>
              <a:t>моря.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Європу</a:t>
            </a:r>
            <a:r>
              <a:rPr lang="ru-RU" dirty="0" smtClean="0"/>
              <a:t> </a:t>
            </a:r>
            <a:r>
              <a:rPr lang="ru-RU" dirty="0" err="1"/>
              <a:t>ніжать</a:t>
            </a:r>
            <a:r>
              <a:rPr lang="ru-RU" dirty="0"/>
              <a:t> </a:t>
            </a:r>
            <a:r>
              <a:rPr lang="ru-RU" dirty="0" err="1"/>
              <a:t>теплі</a:t>
            </a:r>
            <a:r>
              <a:rPr lang="ru-RU" dirty="0"/>
              <a:t> води </a:t>
            </a:r>
            <a:r>
              <a:rPr lang="ru-RU" i="1" dirty="0" err="1"/>
              <a:t>Середземного</a:t>
            </a:r>
            <a:r>
              <a:rPr lang="ru-RU" i="1" dirty="0"/>
              <a:t> моря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i="1" dirty="0" err="1" smtClean="0"/>
              <a:t>Мармурового</a:t>
            </a:r>
            <a:r>
              <a:rPr lang="ru-RU" i="1" dirty="0" smtClean="0"/>
              <a:t>, </a:t>
            </a:r>
            <a:r>
              <a:rPr lang="ru-RU" i="1" dirty="0" err="1" smtClean="0"/>
              <a:t>Чорного</a:t>
            </a:r>
            <a:r>
              <a:rPr lang="ru-RU" i="1" dirty="0"/>
              <a:t>, </a:t>
            </a:r>
            <a:r>
              <a:rPr lang="ru-RU" i="1" dirty="0" err="1"/>
              <a:t>Азовського</a:t>
            </a:r>
            <a:r>
              <a:rPr lang="ru-RU" i="1" dirty="0"/>
              <a:t> </a:t>
            </a:r>
            <a:r>
              <a:rPr lang="ru-RU" i="1" dirty="0" err="1"/>
              <a:t>морів</a:t>
            </a:r>
            <a:r>
              <a:rPr lang="ru-RU" i="1" dirty="0"/>
              <a:t> </a:t>
            </a:r>
            <a:r>
              <a:rPr lang="ru-RU" dirty="0"/>
              <a:t>– вони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врізаються</a:t>
            </a:r>
            <a:r>
              <a:rPr lang="ru-RU" dirty="0"/>
              <a:t> в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smtClean="0"/>
              <a:t>материка </a:t>
            </a:r>
            <a:r>
              <a:rPr lang="ru-RU" dirty="0" err="1" smtClean="0"/>
              <a:t>Євразія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південному-сході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 “</a:t>
            </a:r>
            <a:r>
              <a:rPr lang="ru-RU" dirty="0" err="1"/>
              <a:t>підбирається</a:t>
            </a:r>
            <a:r>
              <a:rPr lang="ru-RU" dirty="0"/>
              <a:t>” до </a:t>
            </a:r>
            <a:r>
              <a:rPr lang="ru-RU" dirty="0" err="1" smtClean="0"/>
              <a:t>безстічного</a:t>
            </a:r>
            <a:r>
              <a:rPr lang="ru-RU" dirty="0" smtClean="0"/>
              <a:t> </a:t>
            </a:r>
            <a:r>
              <a:rPr lang="ru-RU" i="1" dirty="0" err="1" smtClean="0"/>
              <a:t>Каспійського</a:t>
            </a:r>
            <a:r>
              <a:rPr lang="ru-RU" i="1" dirty="0" smtClean="0"/>
              <a:t> </a:t>
            </a:r>
            <a:r>
              <a:rPr lang="ru-RU" i="1" dirty="0"/>
              <a:t>моря-озера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b="1" dirty="0" smtClean="0"/>
              <a:t>максимальна </a:t>
            </a:r>
            <a:r>
              <a:rPr lang="ru-RU" b="1" dirty="0" err="1" smtClean="0"/>
              <a:t>віддаленість</a:t>
            </a:r>
            <a:r>
              <a:rPr lang="ru-RU" b="1" dirty="0" smtClean="0"/>
              <a:t> </a:t>
            </a:r>
            <a:r>
              <a:rPr lang="ru-RU" b="1" dirty="0" err="1"/>
              <a:t>від</a:t>
            </a:r>
            <a:r>
              <a:rPr lang="ru-RU" b="1" dirty="0"/>
              <a:t> моря </a:t>
            </a:r>
            <a:r>
              <a:rPr lang="ru-RU" dirty="0"/>
              <a:t>– </a:t>
            </a:r>
            <a:r>
              <a:rPr lang="ru-RU" b="1" dirty="0"/>
              <a:t>600</a:t>
            </a:r>
            <a:r>
              <a:rPr lang="ru-RU" dirty="0"/>
              <a:t> км, у </a:t>
            </a:r>
            <a:r>
              <a:rPr lang="ru-RU" dirty="0" err="1"/>
              <a:t>східній</a:t>
            </a:r>
            <a:r>
              <a:rPr lang="ru-RU" dirty="0"/>
              <a:t> – </a:t>
            </a:r>
            <a:r>
              <a:rPr lang="ru-RU" b="1" dirty="0"/>
              <a:t>1600</a:t>
            </a:r>
            <a:r>
              <a:rPr lang="ru-RU" dirty="0"/>
              <a:t> км.</a:t>
            </a:r>
          </a:p>
        </p:txBody>
      </p:sp>
    </p:spTree>
    <p:extLst>
      <p:ext uri="{BB962C8B-B14F-4D97-AF65-F5344CB8AC3E}">
        <p14:creationId xmlns:p14="http://schemas.microsoft.com/office/powerpoint/2010/main" val="3218434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(</a:t>
            </a:r>
            <a:r>
              <a:rPr lang="ru-RU" sz="1800" dirty="0" err="1" smtClean="0"/>
              <a:t>Економіко-географічне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політико-географічне</a:t>
            </a:r>
            <a:r>
              <a:rPr lang="ru-RU" sz="1800" dirty="0"/>
              <a:t> </a:t>
            </a:r>
            <a:r>
              <a:rPr lang="ru-RU" sz="1800" dirty="0" err="1" smtClean="0"/>
              <a:t>положення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ЕГП </a:t>
            </a:r>
            <a:r>
              <a:rPr lang="uk-UA" dirty="0" smtClean="0"/>
              <a:t> і  </a:t>
            </a:r>
            <a:r>
              <a:rPr lang="uk-UA" sz="4800" dirty="0" smtClean="0"/>
              <a:t>ПГП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9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741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Географічне положення</vt:lpstr>
      <vt:lpstr>ФГП </vt:lpstr>
      <vt:lpstr>Презентация PowerPoint</vt:lpstr>
      <vt:lpstr>Презентация PowerPoint</vt:lpstr>
      <vt:lpstr>Крайні точки Європи:</vt:lpstr>
      <vt:lpstr>Крайні точки Європи:</vt:lpstr>
      <vt:lpstr>Презентация PowerPoint</vt:lpstr>
      <vt:lpstr>Презентация PowerPoint</vt:lpstr>
      <vt:lpstr>ЕГП  і  ПГП</vt:lpstr>
      <vt:lpstr>Презентация PowerPoint</vt:lpstr>
      <vt:lpstr>Основними позитивними компонентами ЕГП і ПГП сучасної Європи є:</vt:lpstr>
      <vt:lpstr>Презентация PowerPoint</vt:lpstr>
      <vt:lpstr>Висновки: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Географічне положення</dc:title>
  <dc:creator>Nika</dc:creator>
  <cp:lastModifiedBy>Nika</cp:lastModifiedBy>
  <cp:revision>6</cp:revision>
  <dcterms:created xsi:type="dcterms:W3CDTF">2013-05-15T13:20:53Z</dcterms:created>
  <dcterms:modified xsi:type="dcterms:W3CDTF">2013-05-15T14:23:52Z</dcterms:modified>
</cp:coreProperties>
</file>