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0.xml" ContentType="application/vnd.openxmlformats-officedocument.theme+xml"/>
  <Override PartName="/ppt/slideLayouts/slideLayout83.xml" ContentType="application/vnd.openxmlformats-officedocument.presentationml.slideLayout+xml"/>
  <Override PartName="/ppt/theme/theme2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  <p:sldMasterId id="2147483674" r:id="rId4"/>
    <p:sldMasterId id="2147483678" r:id="rId5"/>
    <p:sldMasterId id="2147483682" r:id="rId6"/>
    <p:sldMasterId id="2147483686" r:id="rId7"/>
    <p:sldMasterId id="2147483694" r:id="rId8"/>
    <p:sldMasterId id="2147483700" r:id="rId9"/>
    <p:sldMasterId id="2147483704" r:id="rId10"/>
    <p:sldMasterId id="2147483708" r:id="rId11"/>
    <p:sldMasterId id="2147483712" r:id="rId12"/>
    <p:sldMasterId id="2147483716" r:id="rId13"/>
    <p:sldMasterId id="2147483720" r:id="rId14"/>
    <p:sldMasterId id="2147483772" r:id="rId15"/>
    <p:sldMasterId id="2147483778" r:id="rId16"/>
    <p:sldMasterId id="2147483782" r:id="rId17"/>
    <p:sldMasterId id="2147483786" r:id="rId18"/>
    <p:sldMasterId id="2147483790" r:id="rId19"/>
    <p:sldMasterId id="2147483794" r:id="rId20"/>
    <p:sldMasterId id="2147483798" r:id="rId21"/>
    <p:sldMasterId id="2147483836" r:id="rId22"/>
  </p:sldMasterIdLst>
  <p:sldIdLst>
    <p:sldId id="258" r:id="rId23"/>
    <p:sldId id="259" r:id="rId24"/>
    <p:sldId id="260" r:id="rId25"/>
    <p:sldId id="261" r:id="rId26"/>
    <p:sldId id="262" r:id="rId27"/>
    <p:sldId id="263" r:id="rId28"/>
    <p:sldId id="266" r:id="rId29"/>
    <p:sldId id="264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4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11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81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53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96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67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9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34" tIns="32617" rIns="65234" bIns="3261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4" tIns="45690" rIns="91374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9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26" tIns="32613" rIns="65226" bIns="3261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8" tIns="32609" rIns="65218" bIns="3260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4" tIns="45690" rIns="91374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2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90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0" tIns="32605" rIns="65210" bIns="3260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4" tIns="45690" rIns="91374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2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90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8" tIns="32609" rIns="65218" bIns="3260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4" tIns="45690" rIns="91374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2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90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4" tIns="45690" rIns="91374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2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34" tIns="32617" rIns="65234" bIns="3261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26" tIns="32613" rIns="65226" bIns="3261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90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4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0" y="535759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8" y="5357596"/>
            <a:ext cx="503484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6"/>
            <a:ext cx="55402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92" y="580915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2" y="5809156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4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0" y="535759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8" y="5357596"/>
            <a:ext cx="503484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6"/>
            <a:ext cx="55402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92" y="580915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2" y="5809156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4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0" y="535759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8" y="5357596"/>
            <a:ext cx="503484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6"/>
            <a:ext cx="55402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92" y="580915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2" y="5809156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4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0" y="535759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8" y="5357596"/>
            <a:ext cx="503484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6"/>
            <a:ext cx="55402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92" y="580915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2" y="5809156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4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0" y="535759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8" y="5357596"/>
            <a:ext cx="503484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6"/>
            <a:ext cx="55402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92" y="580915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2" y="5809156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4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0" y="535759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8" y="5357596"/>
            <a:ext cx="503484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6"/>
            <a:ext cx="55402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92" y="580915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2" y="5809156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4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0" y="535759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8" y="5357596"/>
            <a:ext cx="503484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6"/>
            <a:ext cx="55402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92" y="5809156"/>
            <a:ext cx="1213821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2" y="5809156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4" tIns="45690" rIns="91374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CA65CB30-C1FB-41E2-9B63-34424797224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374" tIns="45690" rIns="91374" bIns="45690"/>
          <a:lstStyle/>
          <a:p>
            <a:fld id="{693E97A7-BBBF-4A68-ACE0-7B0835213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425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ru-RU" smtClean="0"/>
              <a:pPr/>
              <a:t>17/12/2014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8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5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58" tIns="32629" rIns="65258" bIns="326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0" tIns="22554" rIns="45110" bIns="22554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46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22" indent="-266422" algn="l" defTabSz="71046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246" indent="-222018" algn="l" defTabSz="7104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073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97" indent="-177616" algn="l" defTabSz="71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530" indent="-177616" algn="l" defTabSz="71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75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98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1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44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3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46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87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919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145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37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604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83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0" tIns="22554" rIns="45110" bIns="2255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46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22" indent="-266422" algn="l" defTabSz="71046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246" indent="-222018" algn="l" defTabSz="7104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073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97" indent="-177616" algn="l" defTabSz="71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530" indent="-177616" algn="l" defTabSz="71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75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98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1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44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3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46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87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919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145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37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604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83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7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05" tIns="22552" rIns="45105" bIns="2255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37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90" indent="-266390" algn="l" defTabSz="710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176" indent="-221991" algn="l" defTabSz="71037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96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8" indent="-177594" algn="l" defTabSz="71037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38" indent="-177594" algn="l" defTabSz="71037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52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71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89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08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8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375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55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74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93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11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306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49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33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00" tIns="22549" rIns="45100" bIns="2254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2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58" indent="-266358" algn="l" defTabSz="7102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106" indent="-221964" algn="l" defTabSz="71029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859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999" indent="-177573" algn="l" defTabSz="7102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146" indent="-177573" algn="l" defTabSz="7102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286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434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576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723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45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290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431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579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719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861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07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151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9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95" tIns="22547" rIns="45095" bIns="2254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34" tIns="32617" rIns="65234" bIns="3261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20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26" indent="-266326" algn="l" defTabSz="7102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036" indent="-221938" algn="l" defTabSz="71020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753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50" indent="-177552" algn="l" defTabSz="71020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954" indent="-177552" algn="l" defTabSz="71020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051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157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256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361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02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205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303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409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506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605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5709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0810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810" r:id="rId2"/>
    <p:sldLayoutId id="214748381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281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601" indent="-244601" algn="l" defTabSz="65228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9979" indent="-203833" algn="l" defTabSz="6522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351" indent="-163066" algn="l" defTabSz="65228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493" indent="-163066" algn="l" defTabSz="652281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634" indent="-163066" algn="l" defTabSz="652281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3777" indent="-163066" algn="l" defTabSz="65228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911" indent="-163066" algn="l" defTabSz="65228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6054" indent="-163066" algn="l" defTabSz="65228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2194" indent="-163066" algn="l" defTabSz="65228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142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281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423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563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704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843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983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9125" algn="l" defTabSz="6522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800" r:id="rId4"/>
    <p:sldLayoutId id="214748380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802" r:id="rId4"/>
    <p:sldLayoutId id="214748380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804" r:id="rId4"/>
    <p:sldLayoutId id="214748380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806" r:id="rId4"/>
    <p:sldLayoutId id="214748380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0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05" tIns="22552" rIns="45105" bIns="2255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722" r:id="rId4"/>
    <p:sldLayoutId id="214748372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37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90" indent="-266390" algn="l" defTabSz="710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176" indent="-221991" algn="l" defTabSz="71037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96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8" indent="-177594" algn="l" defTabSz="71037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38" indent="-177594" algn="l" defTabSz="71037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52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71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89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08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8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375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55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74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93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11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306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49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808" r:id="rId4"/>
    <p:sldLayoutId id="214748380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12/17/2014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00" tIns="22549" rIns="45100" bIns="2254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2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58" indent="-266358" algn="l" defTabSz="7102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106" indent="-221964" algn="l" defTabSz="71029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859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999" indent="-177573" algn="l" defTabSz="7102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146" indent="-177573" algn="l" defTabSz="7102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286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434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576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723" indent="-177573" algn="l" defTabSz="7102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45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290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431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579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719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861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07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151" algn="l" defTabSz="7102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9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34" tIns="32617" rIns="65234" bIns="32617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95" tIns="22547" rIns="45095" bIns="2254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34" tIns="32617" rIns="65234" bIns="3261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20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26" indent="-266326" algn="l" defTabSz="7102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036" indent="-221938" algn="l" defTabSz="71020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753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50" indent="-177552" algn="l" defTabSz="71020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954" indent="-177552" algn="l" defTabSz="71020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051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157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256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361" indent="-177552" algn="l" defTabSz="7102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02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205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303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409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506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605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5709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0810" algn="l" defTabSz="710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26" tIns="32613" rIns="65226" bIns="32613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35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90" tIns="22544" rIns="45090" bIns="2254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26" tIns="32613" rIns="65226" bIns="3261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90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12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294" indent="-266294" algn="l" defTabSz="71012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966" indent="-221911" algn="l" defTabSz="71012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646" indent="-177531" algn="l" defTabSz="71012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701" indent="-177531" algn="l" defTabSz="7101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763" indent="-177531" algn="l" defTabSz="7101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2816" indent="-177531" algn="l" defTabSz="7101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7880" indent="-177531" algn="l" defTabSz="7101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936" indent="-177531" algn="l" defTabSz="7101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7999" indent="-177531" algn="l" defTabSz="7101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060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20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175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239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293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349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5411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0469" algn="l" defTabSz="7101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61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85" tIns="22542" rIns="45085" bIns="2254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8" tIns="32609" rIns="65218" bIns="3260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03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262" indent="-266262" algn="l" defTabSz="71003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896" indent="-221884" algn="l" defTabSz="71003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539" indent="-177509" algn="l" defTabSz="71003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552" indent="-177509" algn="l" defTabSz="71003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571" indent="-177509" algn="l" defTabSz="71003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2581" indent="-177509" algn="l" defTabSz="71003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7603" indent="-177509" algn="l" defTabSz="71003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616" indent="-177509" algn="l" defTabSz="71003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7637" indent="-177509" algn="l" defTabSz="71003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017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035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047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069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080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094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5112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0128" algn="l" defTabSz="7100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12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541" indent="-244541" algn="l" defTabSz="6521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9852" indent="-203783" algn="l" defTabSz="6521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155" indent="-163026" algn="l" defTabSz="65212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19" indent="-163026" algn="l" defTabSz="65212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282" indent="-163026" algn="l" defTabSz="65212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3347" indent="-163026" algn="l" defTabSz="65212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401" indent="-163026" algn="l" defTabSz="65212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467" indent="-163026" algn="l" defTabSz="65212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530" indent="-163026" algn="l" defTabSz="65212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64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124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188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249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314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373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435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499" algn="l" defTabSz="6521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5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74" tIns="32637" rIns="65274" bIns="32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0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80" y="2060848"/>
            <a:ext cx="7560840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Незви</a:t>
            </a:r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чайні винаходи</a:t>
            </a:r>
          </a:p>
          <a:p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21 століття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7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974">
            <a:off x="468660" y="439987"/>
            <a:ext cx="4677828" cy="31191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260648"/>
            <a:ext cx="33437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Телефон конструктор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Дизайнер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Голландії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Хаккенс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придумав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телефону,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знімних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модулів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конструкторі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Незвичайний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гаджет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Phonebloks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3639" y="4149080"/>
            <a:ext cx="8703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смартфоні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придуманому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Хаккенсом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деталь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акумулятор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камера,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одиночний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модуль.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кріпляться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названа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"базою".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пристрою,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думку дизайнера,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проблем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сконструювати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смартфон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потреби,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дозволить легко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перестали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6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7662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Microsoft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706378"/>
            <a:ext cx="4584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інноваційний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тактильною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віддачею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буде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й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доторкнутися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002">
            <a:off x="4631881" y="3675278"/>
            <a:ext cx="4290522" cy="2860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1622" y="476672"/>
            <a:ext cx="42124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Винахід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дисплей і рука,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екрана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дисплея вперед-назад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тактильні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синхронізує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екрану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керуючої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руки"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01325" y="2937758"/>
            <a:ext cx="228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err="1">
                <a:solidFill>
                  <a:prstClr val="white"/>
                </a:solidFill>
              </a:rPr>
              <a:t>Компанія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Microsoft </a:t>
            </a:r>
            <a:r>
              <a:rPr lang="ru-RU" dirty="0">
                <a:solidFill>
                  <a:prstClr val="white"/>
                </a:solidFill>
              </a:rPr>
              <a:t>днями показала </a:t>
            </a:r>
            <a:r>
              <a:rPr lang="ru-RU" dirty="0" err="1">
                <a:solidFill>
                  <a:prstClr val="white"/>
                </a:solidFill>
              </a:rPr>
              <a:t>світу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свій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інноваційний</a:t>
            </a:r>
            <a:r>
              <a:rPr lang="ru-RU" dirty="0">
                <a:solidFill>
                  <a:prstClr val="white"/>
                </a:solidFill>
              </a:rPr>
              <a:t> 3</a:t>
            </a:r>
            <a:r>
              <a:rPr lang="en-US" dirty="0">
                <a:solidFill>
                  <a:prstClr val="white"/>
                </a:solidFill>
              </a:rPr>
              <a:t>D-</a:t>
            </a:r>
            <a:r>
              <a:rPr lang="ru-RU" dirty="0" err="1">
                <a:solidFill>
                  <a:prstClr val="white"/>
                </a:solidFill>
              </a:rPr>
              <a:t>екран</a:t>
            </a:r>
            <a:r>
              <a:rPr lang="ru-RU" dirty="0">
                <a:solidFill>
                  <a:prstClr val="white"/>
                </a:solidFill>
              </a:rPr>
              <a:t> з тактильною </a:t>
            </a:r>
            <a:r>
              <a:rPr lang="ru-RU" dirty="0" err="1">
                <a:solidFill>
                  <a:prstClr val="white"/>
                </a:solidFill>
              </a:rPr>
              <a:t>віддачею</a:t>
            </a:r>
            <a:r>
              <a:rPr lang="ru-RU" dirty="0">
                <a:solidFill>
                  <a:prstClr val="white"/>
                </a:solidFill>
              </a:rPr>
              <a:t>. Як </a:t>
            </a:r>
            <a:r>
              <a:rPr lang="ru-RU" dirty="0" err="1">
                <a:solidFill>
                  <a:prstClr val="white"/>
                </a:solidFill>
              </a:rPr>
              <a:t>зрозуміло</a:t>
            </a:r>
            <a:r>
              <a:rPr lang="ru-RU" dirty="0">
                <a:solidFill>
                  <a:prstClr val="white"/>
                </a:solidFill>
              </a:rPr>
              <a:t> з </a:t>
            </a:r>
            <a:r>
              <a:rPr lang="ru-RU" dirty="0" err="1">
                <a:solidFill>
                  <a:prstClr val="white"/>
                </a:solidFill>
              </a:rPr>
              <a:t>назви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об'єкти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які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будуть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відображатися</a:t>
            </a:r>
            <a:r>
              <a:rPr lang="ru-RU" dirty="0">
                <a:solidFill>
                  <a:prstClr val="white"/>
                </a:solidFill>
              </a:rPr>
              <a:t> на </a:t>
            </a:r>
            <a:r>
              <a:rPr lang="ru-RU" dirty="0" err="1">
                <a:solidFill>
                  <a:prstClr val="white"/>
                </a:solidFill>
              </a:rPr>
              <a:t>екрані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можна</a:t>
            </a:r>
            <a:r>
              <a:rPr lang="ru-RU" dirty="0">
                <a:solidFill>
                  <a:prstClr val="white"/>
                </a:solidFill>
              </a:rPr>
              <a:t> буде не </a:t>
            </a:r>
            <a:r>
              <a:rPr lang="ru-RU" dirty="0" err="1">
                <a:solidFill>
                  <a:prstClr val="white"/>
                </a:solidFill>
              </a:rPr>
              <a:t>лише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побачити</a:t>
            </a:r>
            <a:r>
              <a:rPr lang="ru-RU" dirty="0">
                <a:solidFill>
                  <a:prstClr val="white"/>
                </a:solidFill>
              </a:rPr>
              <a:t>, а й "</a:t>
            </a:r>
            <a:r>
              <a:rPr lang="ru-RU" dirty="0" err="1">
                <a:solidFill>
                  <a:prstClr val="white"/>
                </a:solidFill>
              </a:rPr>
              <a:t>доторкнутися</a:t>
            </a:r>
            <a:r>
              <a:rPr lang="ru-RU" dirty="0">
                <a:solidFill>
                  <a:prstClr val="white"/>
                </a:solidFill>
              </a:rPr>
              <a:t>". </a:t>
            </a:r>
            <a:r>
              <a:rPr lang="ru-RU" dirty="0" err="1">
                <a:solidFill>
                  <a:prstClr val="white"/>
                </a:solidFill>
              </a:rPr>
              <a:t>Таку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інформацію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повідомило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пресі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дослідницький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підрозділ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компанії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що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займається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створенням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цієї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системи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r>
              <a:rPr lang="ru-RU" dirty="0">
                <a:solidFill>
                  <a:prstClr val="white"/>
                </a:solidFill>
              </a:rPr>
              <a:t>3</a:t>
            </a:r>
            <a:r>
              <a:rPr lang="en-US" dirty="0">
                <a:solidFill>
                  <a:prstClr val="white"/>
                </a:solidFill>
              </a:rPr>
              <a:t>D-</a:t>
            </a:r>
            <a:r>
              <a:rPr lang="ru-RU" dirty="0" err="1">
                <a:solidFill>
                  <a:prstClr val="white"/>
                </a:solidFill>
              </a:rPr>
              <a:t>екран</a:t>
            </a:r>
            <a:r>
              <a:rPr lang="ru-RU" dirty="0">
                <a:solidFill>
                  <a:prstClr val="white"/>
                </a:solidFill>
              </a:rPr>
              <a:t> з тактильною </a:t>
            </a:r>
            <a:r>
              <a:rPr lang="ru-RU" dirty="0" err="1">
                <a:solidFill>
                  <a:prstClr val="white"/>
                </a:solidFill>
              </a:rPr>
              <a:t>віддаче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2" y="2636912"/>
            <a:ext cx="4584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Примітно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дисплеї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перемістити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захочете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пальцями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Таким чином,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екрану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віртуального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4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7638"/>
            <a:ext cx="4176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Гаджет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схожий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який-небудь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потужний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ігровий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шолома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трубкою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у газу і камерою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боку.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Дисплей переносного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комп'ютера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ока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800 на 600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пікселів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15-дюймогого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монітора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.У девайс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вбудований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двух'яденрий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частотою 800 МГц,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пристрій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 CE 6.0 Professional,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4286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переносний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Motorola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49392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Bluetooth.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розпізнавання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акселерометр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цифровий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компас. А з правого боку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шолома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знімна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веб-камера.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07" y="3819491"/>
            <a:ext cx="4572000" cy="29893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583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16632"/>
            <a:ext cx="87129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Клавіатура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Luxeed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роботу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комп'ютером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яскравіше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веселіше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підсвічується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набором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різнокольорових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світлодіодів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за вашим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430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світлодіодів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кожного.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клавіатурі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запустити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веселку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змусити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клавішу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натискання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Клавіатура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кнопки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пресетів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клавішами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курсора,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можете оперативно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запрограмовані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Встановлюйте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виділяйте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світлових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ефектів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клавіатури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вашою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фантазією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9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2" y="260648"/>
            <a:ext cx="6408712" cy="4357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1608"/>
            <a:ext cx="6200448" cy="63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r="18307"/>
          <a:stretch/>
        </p:blipFill>
        <p:spPr>
          <a:xfrm>
            <a:off x="5436096" y="260648"/>
            <a:ext cx="3144982" cy="24790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383" y="415752"/>
            <a:ext cx="4572000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Wireless Mouse - Camaro Black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бездротова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Camaro.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Автолюбителі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дизайн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комп'ютерної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миші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59466" y="3429000"/>
            <a:ext cx="3384376" cy="255454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Body Mouse,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комп'ютерна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мишка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дизайнером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Ломако.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підійде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подарунк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гумору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3" y="2420888"/>
            <a:ext cx="499699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 браслетного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плеєра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заряджається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пульсу!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5880" b="4073"/>
          <a:stretch/>
        </p:blipFill>
        <p:spPr>
          <a:xfrm>
            <a:off x="440369" y="1700808"/>
            <a:ext cx="3172691" cy="28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808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 Цікаві флешки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75" y="1301650"/>
            <a:ext cx="3639518" cy="3639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486077" cy="2977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1" y="1484783"/>
            <a:ext cx="5155161" cy="48716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42" y="2973768"/>
            <a:ext cx="5315151" cy="342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7" y="1441614"/>
            <a:ext cx="4320398" cy="51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108</TotalTime>
  <Words>603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9</vt:i4>
      </vt:variant>
    </vt:vector>
  </HeadingPairs>
  <TitlesOfParts>
    <vt:vector size="31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2_Новый год</vt:lpstr>
      <vt:lpstr>1_весна</vt:lpstr>
      <vt:lpstr>3_Новый год</vt:lpstr>
      <vt:lpstr>1_Осень</vt:lpstr>
      <vt:lpstr>1_Май</vt:lpstr>
      <vt:lpstr>1_Лето</vt:lpstr>
      <vt:lpstr>1_Специальное оформление</vt:lpstr>
      <vt:lpstr>4_Новый год</vt:lpstr>
      <vt:lpstr>2_весна</vt:lpstr>
      <vt:lpstr>5_Новый год</vt:lpstr>
      <vt:lpstr>2_Осень</vt:lpstr>
      <vt:lpstr>2_Май</vt:lpstr>
      <vt:lpstr>2_Лето</vt:lpstr>
      <vt:lpstr>2_Специальное оформление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2014-12-17T16:12:19Z</dcterms:created>
  <dcterms:modified xsi:type="dcterms:W3CDTF">2014-12-17T18:01:07Z</dcterms:modified>
</cp:coreProperties>
</file>