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0E88AA4-0041-4E5E-BAED-AF91F77001D9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68DEFFA-1B9F-4208-AC69-51D3587FF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8AA4-0041-4E5E-BAED-AF91F77001D9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EFFA-1B9F-4208-AC69-51D3587FF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8AA4-0041-4E5E-BAED-AF91F77001D9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EFFA-1B9F-4208-AC69-51D3587FF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0E88AA4-0041-4E5E-BAED-AF91F77001D9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EFFA-1B9F-4208-AC69-51D3587FF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0E88AA4-0041-4E5E-BAED-AF91F77001D9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68DEFFA-1B9F-4208-AC69-51D3587FF0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E88AA4-0041-4E5E-BAED-AF91F77001D9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8DEFFA-1B9F-4208-AC69-51D3587FF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0E88AA4-0041-4E5E-BAED-AF91F77001D9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68DEFFA-1B9F-4208-AC69-51D3587FF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8AA4-0041-4E5E-BAED-AF91F77001D9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EFFA-1B9F-4208-AC69-51D3587FF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E88AA4-0041-4E5E-BAED-AF91F77001D9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8DEFFA-1B9F-4208-AC69-51D3587FF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0E88AA4-0041-4E5E-BAED-AF91F77001D9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68DEFFA-1B9F-4208-AC69-51D3587FF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0E88AA4-0041-4E5E-BAED-AF91F77001D9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68DEFFA-1B9F-4208-AC69-51D3587FF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0E88AA4-0041-4E5E-BAED-AF91F77001D9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68DEFFA-1B9F-4208-AC69-51D3587FF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8062912" cy="1470025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solidFill>
                  <a:schemeClr val="accent3">
                    <a:lumMod val="25000"/>
                  </a:schemeClr>
                </a:solidFill>
              </a:rPr>
              <a:t>Різновиди клітинок</a:t>
            </a:r>
            <a:endParaRPr lang="ru-RU" sz="9600" b="1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encrypted-tbn2.gstatic.com/images?q=tbn:ANd9GcT68jEvsiPvMNj51GXmo2QX1zxQFhfx70y6fwLDaiq-sxtPPb-X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5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FF00"/>
                </a:solidFill>
              </a:rPr>
              <a:t>• « </a:t>
            </a:r>
            <a:r>
              <a:rPr lang="ru-RU" sz="4000" b="1" i="1" u="sng" dirty="0" err="1" smtClean="0">
                <a:solidFill>
                  <a:srgbClr val="FFFF00"/>
                </a:solidFill>
              </a:rPr>
              <a:t>Куряча</a:t>
            </a:r>
            <a:r>
              <a:rPr lang="ru-RU" sz="4000" b="1" i="1" u="sng" dirty="0" smtClean="0">
                <a:solidFill>
                  <a:srgbClr val="FFFF00"/>
                </a:solidFill>
              </a:rPr>
              <a:t> лапка » </a:t>
            </a:r>
            <a:r>
              <a:rPr lang="ru-RU" sz="3600" b="1" i="1" dirty="0" smtClean="0">
                <a:solidFill>
                  <a:srgbClr val="FFFF00"/>
                </a:solidFill>
              </a:rPr>
              <a:t>(«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п'є</a:t>
            </a:r>
            <a:r>
              <a:rPr lang="ru-RU" sz="3600" b="1" i="1" dirty="0" smtClean="0">
                <a:solidFill>
                  <a:srgbClr val="FFFF00"/>
                </a:solidFill>
              </a:rPr>
              <a:t>- де- кок » ) , «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гусяча</a:t>
            </a:r>
            <a:r>
              <a:rPr lang="ru-RU" sz="3600" b="1" i="1" dirty="0" smtClean="0">
                <a:solidFill>
                  <a:srgbClr val="FFFF00"/>
                </a:solidFill>
              </a:rPr>
              <a:t> лапка » («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п'є</a:t>
            </a:r>
            <a:r>
              <a:rPr lang="ru-RU" sz="3600" b="1" i="1" dirty="0" smtClean="0">
                <a:solidFill>
                  <a:srgbClr val="FFFF00"/>
                </a:solidFill>
              </a:rPr>
              <a:t>- де- куль» ) , « собачий зуб» -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двоколірний</a:t>
            </a:r>
            <a:r>
              <a:rPr lang="ru-RU" sz="3600" b="1" i="1" dirty="0" smtClean="0">
                <a:solidFill>
                  <a:srgbClr val="FFFF00"/>
                </a:solidFill>
              </a:rPr>
              <a:t> ,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контрастний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малюнок</a:t>
            </a:r>
            <a:r>
              <a:rPr lang="ru-RU" sz="3600" b="1" i="1" dirty="0" smtClean="0">
                <a:solidFill>
                  <a:srgbClr val="FFFF00"/>
                </a:solidFill>
              </a:rPr>
              <a:t> на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тканині</a:t>
            </a:r>
            <a:r>
              <a:rPr lang="ru-RU" sz="3600" b="1" i="1" dirty="0" smtClean="0">
                <a:solidFill>
                  <a:srgbClr val="FFFF00"/>
                </a:solidFill>
              </a:rPr>
              <a:t> у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вигляді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деформованої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клітини</a:t>
            </a:r>
            <a:r>
              <a:rPr lang="ru-RU" sz="3600" b="1" i="1" dirty="0" smtClean="0">
                <a:solidFill>
                  <a:srgbClr val="FFFF00"/>
                </a:solidFill>
              </a:rPr>
              <a:t> ,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з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витягнутим</a:t>
            </a:r>
            <a:r>
              <a:rPr lang="ru-RU" sz="3600" b="1" i="1" dirty="0" smtClean="0">
                <a:solidFill>
                  <a:srgbClr val="FFFF00"/>
                </a:solidFill>
              </a:rPr>
              <a:t> кутом -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одержуваний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</a:rPr>
              <a:t>шляхом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переплетення</a:t>
            </a:r>
            <a:r>
              <a:rPr lang="ru-RU" sz="3600" b="1" i="1" dirty="0" smtClean="0">
                <a:solidFill>
                  <a:srgbClr val="FFFF00"/>
                </a:solidFill>
              </a:rPr>
              <a:t> ниток ;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тканини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з</a:t>
            </a:r>
            <a:r>
              <a:rPr lang="ru-RU" sz="3600" b="1" i="1" dirty="0" smtClean="0">
                <a:solidFill>
                  <a:srgbClr val="FFFF00"/>
                </a:solidFill>
              </a:rPr>
              <a:t> таким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малюнком</a:t>
            </a:r>
            <a:r>
              <a:rPr lang="ru-RU" sz="3600" b="1" i="1" dirty="0" smtClean="0">
                <a:solidFill>
                  <a:srgbClr val="FFFF00"/>
                </a:solidFill>
              </a:rPr>
              <a:t> ввела в моду Коко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Шанель</a:t>
            </a:r>
            <a:r>
              <a:rPr lang="ru-RU" sz="3600" b="1" i="1" dirty="0" smtClean="0">
                <a:solidFill>
                  <a:srgbClr val="FFFF00"/>
                </a:solidFill>
              </a:rPr>
              <a:t> у 20- 40 -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ті</a:t>
            </a:r>
            <a:r>
              <a:rPr lang="ru-RU" sz="3600" b="1" i="1" dirty="0" smtClean="0">
                <a:solidFill>
                  <a:srgbClr val="FFFF00"/>
                </a:solidFill>
              </a:rPr>
              <a:t> роки </a:t>
            </a:r>
            <a:r>
              <a:rPr lang="en-US" sz="3600" b="1" i="1" dirty="0" smtClean="0">
                <a:solidFill>
                  <a:srgbClr val="FFFF00"/>
                </a:solidFill>
              </a:rPr>
              <a:t>XX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століття</a:t>
            </a:r>
            <a:r>
              <a:rPr lang="ru-RU" sz="3600" b="1" i="1" dirty="0" smtClean="0">
                <a:solidFill>
                  <a:srgbClr val="FFFF00"/>
                </a:solidFill>
              </a:rPr>
              <a:t>. В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Англії</a:t>
            </a:r>
            <a:r>
              <a:rPr lang="ru-RU" sz="3600" b="1" i="1" dirty="0" smtClean="0">
                <a:solidFill>
                  <a:srgbClr val="FFFF00"/>
                </a:solidFill>
              </a:rPr>
              <a:t> та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Фінляндії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цей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малюнок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більших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розмірів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називається</a:t>
            </a:r>
            <a:r>
              <a:rPr lang="ru-RU" sz="3600" b="1" i="1" dirty="0" smtClean="0">
                <a:solidFill>
                  <a:srgbClr val="FFFF00"/>
                </a:solidFill>
              </a:rPr>
              <a:t> « собачий зуб».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323528" y="1882808"/>
            <a:ext cx="133672" cy="1060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050" name="AutoShape 2" descr="data:image/jpeg;base64,/9j/4AAQSkZJRgABAQAAAQABAAD/2wCEAAkGBxQTEhUUExQVFhQXGR8aGRgYGSQgIRwhIiMgIiUiIyIiIiokJiEqICIgIjEjJSkrLjoxICEzODMsNygtLisBCgoKDg0OGhAQFywkHyQsLCwsLCwsLCwsLCwsLCwsLCwsLCwsLCwsLCwsLCwsLCwsLCwsLCwsLCwsLCwsLCwsLP/AABEIAMEBBQMBIgACEQEDEQH/xAAcAAACAgMBAQAAAAAAAAAAAAAGBwAFAwQIAgH/xABFEAACAQIEBAUCAwQHBwMFAQABAgMEEQAFEiEGMUFRBxMiYXEUgTJCkSNSYqEVM3JzsbLBFjQ1gqLR8MLh8SQ2Q1N0Jf/EABYBAQEBAAAAAAAAAAAAAAAAAAABAv/EAB4RAQEBAAMBAQADAAAAAAAAAAABESExQRICMkJh/9oADAMBAAIRAxEAPwBYcK5NPKs9RTsRJShZAAN233t7gAm3Xli84+MNXSwZlFZZXYQ1Cfx6SQ36Ai/UaffBv4SZkCksLU8cdTAQkhESqWG4GqwF2BBBv89cXnEeRUMkH0piipzO1o2jiC2lAYqdgL7avsSMbuYhIcH8Py1jyiF9MsUfmILbsQRsDfY9j3tgn4oqIsxy0Vh9FbTFI5hb8ak6QSO9zcH+0O1ijwrrXhllopoEWop9tYRdRW/ItYEjkQd7gjBjn1PR+TItRAixzkRu6xgG7nYlgL31WIJ62wuYOe+D8iNbUrTiQRlgxDEXsQLja/U4PJmFfl89LWfs8wy9XZXbmVT8QJ6iwtf+y3e9hwAZcvzBstnRHG7wS6BfSbm4POzC+29jcYZeZQ0irNUTU8JtG3myeUpYppswJtcjSLc+WHGDlnKqMzTRRXA8x1S9r2uQL22/TDTyqi81Zsjr2AliJaklPTa627qR07EjmBjzQZemVZmkTxRz0dSyvTStGHZTcW0sQSCpIBseWltsN2py+GSRZZYI3lT8EjRgstjcWPMd9sTjFcjhTe23O3tht5JS/RzNlOYHXSVSB4X5BWO913NiG2+QDyONPOKCDL6qKujhhqMsq/yvGGEZO5UAg2I3ZbdLjphyVFJBUpGZ6eOULumuMNpvblfl0w4wcs55lxp6iaAsGMTsmodbHn/7YPOGdeWCneciTL8wjtICPSpO1iL8wCDfa4v+7i08Q8njjnOaUkUcsSyFKuF0DKrg6SxVgQA3U9DY9dmXlDU9XRwg08TU7KrJEyDSo6WUi23ticYOduOMjWjrJIY31R2Dxm9/SwuAfccr9dj1xdcJCpy+GLNIm1wNIYp47flvYX33vvYm1jYfmwceJ3C8Ug+oo40FRRqnmQaQVaMAFbKRY6R06qCOgGCrgGvgq6AaaaJInBEkSoAhPJtuRBw4CW8S8mhiminpGH09WhkRR+Q7agB0FzsOm46Yx8G5ZVCKXMKV7PSMpKWuSp/EefIDmLcr9sNvxB4OpqqBaWmSOGpjVpYEUaQwv607bmx9m09zieEGcJLBIgpYoZozomCRhNZFxcgAC/MEHlhwF54l0cFRBDmtNZfPfy54u0mkm/3Cm/fY9TgZ4PyWoqpXFM2mWGMzLbmxUiyj3PTph9cT8KUElKaRY4qYzv8AsmRbAShWKmw5+kMD7XGBfwjnjgqJKKWljStgBXzFSxZRa9yOfNbN1BGHCBnihUzPLjXi0dZTgJUry8xb2Bt3va33HQYBeGsseqqYqdHCNISAzXsCAT036Y6VzfhrLhHUNJDHEKgaZXXYkuwse19diNueFnwXQpl2ZfRVVPG8urVT1Gk3IPIjfkQDt0Nxi8CNB/SlDLTVNkzOgDaWbYui81PfYc+9j1IwrqKMyOiAi7sqgnpcgf646onyqkaRqmWnj84IQ0m99Okg3t/DcfGE8MlgyvMUE0CVFDUlWp5Tcld9rEEbgkA87jScTBZ5bRGoEuR5iwWoiu1JOb/axO5Ujp1FxzXCkrIWid42I1Rsyn5BINvuMdV12UUtTJHNPAGljtof1AjrsQe/+uFDxrkkFHWDMFhWpoJ3YSI1z5bk+rqCNwSCTz1Dti8DJw6rU4XLczs1JWxq8L3NkZgLaSRsQ3TobdDhdcS5U9HVTUzMGMbWuPzAgEH7qRjpk5TR11NCHhDwqA0W7AqLWFiCG5HvhceKfC0ST/XwxidIiqVcDMTayizGx1W0aQd9vSe+HF4gHODKyWijiarCvl1eGRhckKeW+2zddum/MYHeO+HzQVRiV9cTqJImvzRiQL+4sR9r9cP3IKDL63LY4kgH0jbiO7elgbn1X1XDX64EvFHgaJ4kko1JlpYhqgZmYtDqYjmdWx1cjci/YYsy9AD4IramijFeAHpDJ5MyX6HqQRbrYHft1xj8ReHY6WSOemcNSVKl4rG+nldfgX2P25jDX8NfoKjL3jipwschIni1M3qIA5sSeViN8avG3ANLLRrT0gMc0ZeSCMyFtf4da+onn6bdjbucJnRSo4Mkq4fMrafdKYr5yXN2VjvtbcDqb7c++LXxGyWHRHmNGw+nqDZo7/1cm5It2JubdDfpyPfByoo3iljWnEVRpCVCXYhgLi+libdQR3+2LLiPw/oWo2poAYWkfXFd2I80BrbMTsV1AgdN+gwmdDnulgeS+mwta+9sTDC4V/oyISQ5jTmCpibS3rkGrn01WBHttuD1xMZuTiq98H+IwatLVEUMZqCqvNGCDcbKWBJHtcAe98a/idn1fHMKefQFjlE0MiLYsBqCm9+xsR3GLHgrw6M1FULMYv2yq0EqMG0kXse4G9iPntjxx5kdauUw/VRqz00unzEYORGVtuRvbVpB/wCU/FsxGjkXidJ9UstTHCdQEbyIlnC9N7m4HPv743PFnOayO8RZHo6jTJDIq2NgQ1rg/iBt8gg7dPXhjwUJoZmnaIw1EWlSrXZGvfkRsym3K/LG3m/C1fHlE9POiSrAyyQsjBjpB9W3MWW5+CR0xLOALUXidUiSF5Uhl8kaVYxjXpOxAf3wWcf8UVa04mp2SSgqozGSV3QsCpUkcid7HvcfI54U8KNPMs7CJ6cakkUsNQuCN157jkRgro+CK2nhrqMRiekkjcwNqW+u109JNwdVhy/EL8sXOFA2W+Ik8cMELxwzJTsHj8wNqUjlZgw5Dbt7HDNzzj2oNDFX0SxyRD01CMPVG23v+G+33U8jhUcCcMy1NShVYiIZVMscjAHSGF7qSCR0I+2G3lPCNRRZhKKeNZcuqR+0TUvo1XuNJbcDflfY2xPngKfK+NpIqV6N4opoHbUUkDek3vtpYEerfnfDVpOOZ6nLTUUSRmopyPOgNz6Lbld7mw3+AeownMq4RqZ6l6ZUUTxn1Ru4Q7He2o799um+HJV8GVFHXw1mXRKyOoWohVlUDlci5Asee3Ue+GcBZ0HiHPHJVuUidKskyROCU3FjYXvuNueGHwNxe1VRPT0qRR1cCfsojcq6joCxve225O5F8LfinhmQ5tUU0caxs8rNErsEBVt10km2/ID7cxbDBrPDuohgoamiiVa6AKssYZRr6kk3Ck8wd9wfYYZwAo+JNUlc1VoRJdAieMqQp03/ABAm9xcjngx8MOOkk10Yjhp3cs0OnUULtc2IZiRvvYG1tgB1FPF/LJPr45Hh8lqmJCQStvM5NdgdOxtc35WOL/LvDGc5ZcRrHmEUhkjKst3Xb0lgSPdbnY9rnCQUHFHHVctbE06JFUUZdbKCA2q1777qQLgjvfF9wR4np9Y5nghi+pZfMlTUPUBYFlLEAHkSLdz3xXeLlDUtT0VTVU/lTANFMw0m5FilyrHn6iN+4xtcB+Gjz0tStRHGvmqjU8ysj2IudipJtyDDa4+NmD54rcVVqSClnREEconhlS/qA1BSOnI7juCMY8p8UVNYlTUU0YfQImlQtq0XFyVvY259+gxtcXZTWtkwFbSsJqSRdEtwx8oggklWJsLKDf8AhPQ4qfCngdqqXzKiEPSPFIocMps2wGwbUrDci47d8T5BT4r8XVMUbwmKJqOqjHkzqT/Ced7agd7drHvgVpvEssaQ1FLHM9KfRLrIfsfY7dDtfBJ/s1WxZdW5fUU7TRRK0lLMN91NwFAOobXIFv3h2wCeHXDMlVVRP5Pm06yAS7qQBbqCb25b279sXA0+MuNpoaeGrp4kmpJ00liSCjG4s3bty5gg9LrPLeOdNFHSVECVEcbh4yzFWTTysQNu3wbfLIyPhWoo6qoomgafLKkEhuYjvyDdbi1rjsp72TOV8N1M0rxRwu8sf40FgwsbEWJB5jphgeNTx475eK2jhWQRm08ZJDRi3PbmBtv233scK+g8QGVKuKSBJqeqdnMTORo1MWOkgd7EGwsRfDEPDVRllcs1FBJLR1CgTQR76Dbfa/yR/wAw64U/EvDkgzKelgha/mt5cfXTzW1+mnlhgb3CPGfnUDCigBnpUUCnZrllHZreo2v03I6XwBx+KEorJqjyFMcyBJKdnOk6V03uV222Iti8j4Lq6KGhrqKCQVKKFqIADdu5I9+R/wCU9MC3illn/wBejR07w/VRpJ5bLp/aNcMN9gb2vvzPvhiGD4XcXQvA9JSwiKZA7xRvKWDkktYPpHU25E2tzwJZn4mTjMI5zT+VJErQzRFj6/UTY7CxB+cbeV+H1SmXLUxQyRZjBKzgWOqROwF9zblbnuOuKzxdhaRaSskpZKeWVGScOhX1pa3MDmCbHqAO2L8gk8OOMaQ1EsKQmnNRIZFDSak1kfhWygqDa4Bv/gMUfGfH1QKiJHg8iellLGz3DAixXkLqwsb4x8IeG0tRR1LPDLDUqUendwVDbEkDob/vDkbYnHyS1GXQVNTSTQ1UTiGV3iZA6WJB3AvuB8EkYZb2LDhnxFpjmDzNTCB6gBHkWS63vsxXSLX6m/2642fFLi+ojLUrQ+WQ6Sw1CtsQDsQLW66SL/rgd8OOA2q/N8+B1ikhJhmIOkNcWII2+3a+LbN6CrfKZ6espZvNoyDFNpbSyhgG35EBST8WPTCTQO8TcW09e6Sz0jiVUCs8U4XXbqQYm5b29vjExRZVwtWVKeZBTSSJe2pBcXGJhL+g4PDbLJKX6mB5kkhR7xOrqQVPWwNx7g9b/J3OKOLYYfI/aRTQSyGKZLhhpZTuR26H2Jwn+D6uppL10K3iidUlF+YbuP8AXoSMbviJksaGOtpSPpqr1AD8jncrbmB1t03HbEuqPeCMl+krKlIpkekcB4rSA9eRW+rUBte2+32IOKeKFpqcyxzIzRyIHjBBJUtZhbncXwiOGIqgM9RTfipgJGtz03AO3Udx2vgo49oIqqBM1plCiQhahP3X5XA9zsfsepOHiC7KMhWPNI6iidPo6lCzqrL+zYi+kre4F91t3I5DBtxFmIhp6h0kjEsUTuqki5KqWG1772GOb+HKCeecLTD9soLixsfSCdj3wecRU6Ztl/1yALWUq6ahdhqRfzfIG/xcdBh4q3my76ipo80oCoMzBapARdSfxNa/Ii4b3APUnDSWQIdJkRSeVyMco5dTvLLHHH/WOwVOm5O2/TfDNFO2bUb0sw05lQlgl/8A8ijYqffa3yAeROAy5oGzOmhzKlKrmUBCSopAMljsQCdyOfupIPIDDeibSiFpApIF7m1zYf8Am2ORw5PS+G1kcT1EcmSZgdEygSU0rb6WtcAE8xYkfGocwMPBa8SwJmoqoQypX0MreS97eYlyQt/fp2Ye5ue8LTS/RQNUkrLoGvVtv7++OW8xpXglkhlWzxsVYc7EYYXAle0KrQ16n6KvS8bE/hJNgynp6rbdDpNtziA/4teGunkyuoKBmiWamlv+F7MDv13BuOov2xs+GtHVRUnl1Vw8TsgufyryIPVex7fGERxXkclBVPTy2YLujDk6G9j7XGxHe+L3gDPJqErPJHqoJnMMm+17bm17hgPi4uOmzkNvjHN4RJBS1QR6WsV42N/wuCpU36HfY9CBis8NMmq6OaqpZWZoIypgf8rBr3IPLla69DhW+IvDP0M6mJi9LONcD3vt1W/cbb9QR740+Ecyqqd2q4AzJBpMwuLaWNrEXvYnqBtzwHQnF/EApacSvpeLzVjlU7+h7qbjty27XwKcJcNzUOaFaYs2XVEZlU/iVT0UnoRfYnmLcyMA3iTkiFEzOkJNLUkF0/8A1yHc/AJv8NcdRgV4flqmmX6XWZUBcBTvZRc2BO+3T7WOA6h4hzRqelnmSzNDG0mknnpFz/IYWb5S8ddS5llgY01W6rPGik+WWPqJUcl5nppI97Yp+LIhmlB/SdN6Zol01cSnYqPzAew391+N11l9TMXSOJn1MwVFVrXJOw5gbk9dsB12hPIWvhMZ5E9ZHHnOXrprITpqYo7kkj03AG57HupHbHhfNzajaLU0WaUVxp1FTKBsQQDbVcc+9uQbCpSvljuAzobm4DFd/ex54DrulkYxoWIDMoJuORtvtz54WHGWXDNGqfJsmZUEhC6TYyR/iUfNuX8QI5HFTwtWvWQPlVa8kNTpEtLKTvuLqCQfULHl2v1XZaV5qKaokSRpEnVirnWb39z1HI/ph0OleDqueWigknDCRluwZdJuD2tgc44gjr5pMtm0rP5QmppD33BHwdNiB0I6jATwHxFKVFHXtL9NWKRDOznUrDa4a97arczsbdDgN4uy+qoqtop5HaRB6JdTepDexU3uAd9gdjcYs46D18K56v6RoqtHDwSNFdxYkD3625XGNjjeeGVoaGqUeVVhwj33SRdJUjsdzY+1uuE1wPxjUUziSoMstG7eU5YlgpIvsSb3A3t2v1xr+IWUTUk6kTPLSufMp5C5YDkbc9mG245ix+E46Q1fC2KspmqaGpvppiPLexsVa9tJt+Ha9r7XttbF7xpm0cUKJUIr088ggkv+UMGsf1A36c+mEZwpxhWwSefrnmhisZlZmZdLG29yQpJ2B74tPE+hkslXBLJJQVPrUFyQjnfSQeXUr9x0GE/wFvA+WVWXZhJRep6V1MsUhBsRt15X33HcX64N+Is8enp5JtKusenUvdSwDfJ0k7Y52ybiOuEimKWeQoNRTWzDSvO68rW/TBRxzG1ZTLmVI0nlsNNTFrNkI2vpv+Hax6cj1Jw7o3M+4erKeTzsoMjUtUBIBDuFPb4329tumJhawZpMg0rLKoHIK7AfoDj5i5+bzfzyHX4apQy0kixwkCUaZ4zIWANrbX5XG4P/AGx94o8PoHojT0bOJVYzRRySatRAsyi46j+du5xV+HPEtGamWKniaBp21qjuCl7fhWy7DqASeuK3i/xBkE8S+Q0E9LMdVzcEEWI2ANjsQeXI4Wi58HFpCkmmN0qVXRMhYkMO+k8uoI6HF/mHh9SfST00DyRGchlDPdBItyuxHL8u29vjAvwpxtRPmEkoikgkqtKtdgUL97WuCx97XPvieJfHDp5lIYGiljkR0kvsQpuDyGxHY9xhaMPhFTU8NW0U8TxV8JZfx7MOo07i49tiLHDCn4Jog9VKGkiNSjpKFcaPWLE6SNtzq58yfjC5oPECilroKuWGWOoCeVJIpXS1xbUw57crjpa/LBJ4k8bfTxy0r076aiBvKmVgVOpbXH9kkX68j1GFvChDhHh+npczNLXhxOjh4JVfSr2sV2I3Df43Gxw26jhSletWv1SxzgAHQwCvsR6gV3225jkO2FInHlLOKJquKb6mlItNHpsyjowJuRyb2N7c92NxJx/FSxwzGB5aedfTJGVIv+6b9bb2NuvY4bwFdPwpTUWYiCsMjUsvqgnRrbdCdiDbkfseRw5M74VpKxoJnaaOWEAJJEwViOYBJUggHcbYS1LxdTy5clFWxyuYmBimi06kA6WYi+11t2t1w15uOYoqBKuOJ5oAQjaSAU2sCwO43sPuO+JoXfiXw3HT5h9VKXloqmQ6ijAMj/mW9iLg+obbgEdL4ZJ4SoKzL6enDSGGMBoZVZdY976dO45jThaU3H9O/wBdBUxSPSVMjPGq21xljquLm1w3qHvfB7wZxPAMtJp1lm+kSzppUSWHXTqI5b7E8jhoF/F/hAqIqtHknjhRIpwWHmBQfS1wtt72J07Eg2Nzgt4MyHL6jKmpomlenmux1lS6N7EKAGUi42/UYCm8ToTmDzeU7Us0CxyxMBckat7XtuCB0/lgk8Js2ogs1NSmUtqaVY5FAbTt6QQxDW2FzY+2GjD4geHZ/o6KOllllalLuqSFSzIbagNKjdbXA9yO2PvgzltC0ErxmRmlQRzxSlSBa/Kyj0tc8/8AEYqeIvFBDVUssMUiPA0iTJIALq2kEbE7gry9sWHAef5aMxneAyxmr06Y5EAVWBJIDBj+Im4BUdgemJotsw8M0WgqKWmqZCJGV40lK6QykkAEAGzDa+/IHvgR8F6CmSqJkaaOthLq0badLb2NhbUCvXc/zti78SOPI0WSmRJYqqGZGXUBY6WBvcG+llP3BxV0/FOWzZjTVzF4ZtNplMd0diukNq1bEbgmxuAPnDQcHw+gWSreKeSJauN0eIBdA1qRcC19iSw36nCr4N4aihzP6ateSGpikVoiunQ+k3HMXsw3BvyNueGP4h8YQU8c1NKsytNTt5bqBpJZSBY36Hn22wBVXFVFWRUb1ZkjrKZ1vIseoOqkHSdxztf2JPfDQ16zgyJ69MwimeGUW1qoBWS23qv3XY/APTCXz/g+OmzMw1ski005LRTxgW9R6322JsQPY8jhx53xxS00UM7h3gm/BIi3XobHfnz29jhVf7V0lVRTUdYXAWRmpZgutlBJ0gjY2tsd9we4w0NLO+CIKtaVlneKWmVQkqAXIFrXHLnv9z3wuPFrhYxVy1czO9JOVEkkYGpHCheR23sGH/MOmGHl3FlLHlyVClpYogqOUTdTYDdb3Ubj9RgBPiFSS1FdFUB5MvqdJXa7IwRQSAeXqFx2Iv1w0HNPwPSVWVwUqTs6odcM9gWW5J5crWOkj/tgQ8YuEJlipqgyNOkEYimbSA4XUSHtv30n3sepsS+GGbU0dA0UErzmDW7AR6X0kkiy3udtvkYocx8UaU1sTprekkiMVQjqdtyQQu4OzG9uh9sWVFtwPwnRTZXLAk7SxVB1XZAGiawHc+pSP/AcVPHPh5OmVpHHOak0rs6ro0t5ZABA3N9Nr/Fx0GLLworKCOSpgpZ2cSP5kaOjKyra2nf8Vu49r40uMfEqBJIDTGTzYJ2E0bKVutirA9LhgNu4+cNGv4LZVSNFM3nGQzRiOaCRAAOfUMbqd7XA/li0zDw1kTLqmlgqvNVmEkMbrbSVN9IbV+YbXsN9+pxX8J5jlgzSWamnKrUL/UtGy2e9zYkAWPMDnc9uW14jccQwpJBG0iVcbxsoKkA2YE+rsVvhKB3wVyuD6kyPKy1EYZJIHj2sTa4N/sQRzv7HBgfDgRCtWCqCQVSMBC0eyMRsQdXIG/JeVu2Bqi4hy2bMaeuWYwzMpE8bIbMxFgQ1tN+hvtsLb4J+POLqeCKWB2kSWSFjEwQ2JINiCBbniylJWHKIIpJYq6SWGWNrWSMMD73uPkdCCMTBfW55leYRwyVzyw1SLocxIW19rn9bfOJhxfcOVXw7wXPJRzzJHLHVwOrxgqyllAuQAevUbdLdcZfESpFVSUtY8bx1NzDNdSoOlQQd9/g9rjpg+8Lc2qWhkgnDCSmfyzqPq+D8d977YveL5IZ0SkqwQlTqVX6o6gFSL9ef6W64tCa4J4KerSpDJIkojV6d2UhS178zsQRYX353xbcSzmrykPUxulZRusZZkILKxtvccv8AUfxYK/C+pqoZZ8unLE01ipuT6Tyt/CR6h82wY8VZhGkFqpS8ErLC9+QD7XP3tuOXPpiUIHgPhn6ypWOVZFidH0yBTYMAbG/LY/8AbBUAzZfV5dXRv5tGjyQSW/c3sGO1rdOqn2xc8FxVOXZk2Xli9LIpkhYnmvQjpfow7i/Xdj5xmnkwSyupeONCzL3Uc9uu2HiuZ+E8q+oqoEdXMTyhWKg9ffocMrKKD6eWoySt1NTy3aCTtfdSp6G+/wAhh1x8o0fK8xialLtl9cRoUclJttz5rzHdTbcjDfWqYDkT9/8Avh4OP4o2PIE252HL+WG5TU4yasWOXU+W1sYB12IFxYhulx/lPW23jPpjSyw51l9/pqggTxDkrHne21m358mv3GHHT1DlFNuYB99xiDlfibLFgrKiCMnQkjKpO+1+tuwwbZVRyZXHQ5pAWaGVQtQl+pJ9raTtbsVtffF/x/SGR3zOh/Z1NJI0dSo5kLsH2PRefdT/AA7sLhXOnqaWKYpbzFDEEf8Am2A5+8S6KnjrNdJtDPGsygchrvcD2uL26Xt0xucNZFKKE5nSyP51NN6lB/IALkC3S9yD0vhneI2UrXkxwjRmFKgmi6a1JPpB+VJB6MOmrFl4ZcTSVtJqkQa0Pluf3iBzt3PUHAKjxNenqoqbMYCFknvHOg6OgU3PvY79xpOKvgbhZ69aoxOyzwIskQHJjcm2wvew2IPO2HnxxllPVxJRSgRvNqaCQKPTIgH+IO46gH2xQ+E+cVCvNQVKHzaWw1G34eQUnqP3T2tgAzirMIsyyz6mQaK+jZIpbjdlY29X3ud+RDDrfAhwVki1tZHTNJoEgb1Ab3Ckj26fpjpTigUop3WpRfJlKxOQv77BQSRuPUQb9DvhdcEyzZZmJyyUCSNyXp5LD8Ju2oG2wNjcD8wOArKc/U0dTldebVdEryQudzZBewJ5qV2/skHphXZdCJJY0LaQ7qpN+QJAJ/njrSv8pVeaSFWKoSzeWCxUA3HK522thPtSf0RXxSQoJsurWXRdQ2kk7KCRzW9xyuvuDiDNlFOKSomyWvbVSVAvBIdrE/hIPRr/APUP4sKTM6Ywyyxar+W7Je1r6SRe32x1tPTxyaGkihcr+EugYr8Ejb7YUPGlCtPUf0vQokkJkaOpiZQQGDaWOkjYMw3PRrd7YDQyLVlDUszt5lBXRL5uoekEjcEewO3db9sBvHmUR0lbLFC2qL0vGb39LjUBfra9ge1sdI5ZPDVU0TmBGidVdUZFIAttYEWGxtywBeJfD6TMaiiRRV0OnXEFHqjADCy2sdIPK24uOgGKAfhuiqKKlgzancsBIyzR9lvYfY9+hK++MfifRU/mw1lIw8qsVpCo/K4IDfqTuvQ3w5OAc6jraEMKeNUa6yRhFCM35tuRB57jFdx9wtS1cS0kUccFSFeWn0oEUkEa12sLNcX9yD8oFJwbkc8sE9ZTSEVFIyuqAfiXfVb3t06i4xa+IclPW0kOZxWWZmENRGOraSQ3zYfcEdsHvhHxD5iSwvTpHUQ2WUrGqluYGqwG4sR+vfF1xNkGXvTmmeCGATuFV441QiSzFWuoG/Mb9yOuEQhOCuHXr5nijk0SJE0kfuy2sL9OfPBVncq5lljzTejMKCyS3G7pe2/vf+Ybvgj8K6tqWrly+op4hUxA6JljUMybG2u1yp2YXP8Ahg7zzLaERzPPTQgSLplkWMBiGI3LgX52N77WB6Ys7K5r4WykVdVFTF9HmEjVa9tiRt8jB9FF9XTT5bXHTWUQZoHPNgouRvzBUDn0KnpjZ4Wh/orMxSTQxypI2umnMaltxsQ1r8tiL7H2OGlWw012nlp4WkCm8hjUvpsbi9r/AIbi18Tqjk/VbEww+IsomoZfMoEE1LUjzIz5Ql0/w7qbWvseot1BxMa+b5F194J8QahJ1+rkkkpnbQzH8pPI6rdOo7fGNDxESspqhYpqiSaIHzaeQm9wet/3hyP2PUYOOE+BYZMtli+oSVKgiSOQIQUYCwuN+R2I+Ris8QeE6uLK4Q7pOKVzcpquIyAASCPykWuOhHviWIHuHPEasjmEk0kk0IsJARyX5A29r/GN7xTeqSzLUSTZfVWkjuQQDz0H3F7j2+Di88L+EIXp5i80U0FVGEZQCGRgb736qbEH2BxmzbgesiyienMsVQsbLLEE1agq3LCxFr23AHuO2FigTJ+P66N4z5rSLENlZVNl6i9rgW63+cFviHmtTJTLW0tQ7UVQnlyxWB8skaSDtyO+/RvkY1vBvh1Xk+p86Jl0vHJCQdQ1bdrEEdb/AOuCaj8P6unir6eGSF6SeN/KRmbWrc1v6dPtfV0B74lnAVOWcaVkKRxRzHy42DIjIrAEX5XUkdtiDvtbDJzPimrqcvSuoZmSSDaphAB99YuDsPjkemk4CfDjhl56tW8yKN6eUM8MpZXsp3sNBFwdrEjfDUoeC5abMnqKRoPo5h+1hZjcFr30jSRa+436kcsM4CVyji6ppomhik/ZObsjIrqT8MpH25YaeTcX1WYUDillEdfT2YoFW0yW5AEGxtuLdRbkcLDLuDZpKuSiZ4Yp0NrSswDEb+khTe43F7XBw6M64JqFrIK7LzEsoULOjtpV7WF7hT+IbHboDzwCboON6uGeeZZLSTn9rdQQ3e6kW5bcsMXw940eqhejEkdPUBT9OyoqoSN9OkCw7bDlvzGAvjrhuT+mJYSI4fPkLxs5IQhuW4B5tccuf64YWYeHMxo6I05iSvpQo1avS452v7E3HyR1wC3zDjCvjrvOmbTVwqYT6QNgTsRax3N7+wwW+HniGWqDDUeWgqGJ8yONUPmN+ZgBuSep9sVfjHlM/wBTTTTxpH50So7Kbr5ik3uwH7pU3tew9sEeR+GDSZXLDIYjMZPOgkjfUpOkAb7bMNv0OJgEvEHO8whqkhqpAWp38yGRFC6geTC3MEDcHrcY2uHfFSZatZahYWDgJJIsYD6Ry3G5t7++LDxMyatGWUz1cSmWnco8isGOggBSxH8Wx6Xt3x98LOA/Phmafymp6iEKpRwWRr33HNWU/wAxbDB88W88rUBhaRJaCp0vE4QcgQ2m46g2+R97UFH4l1KtA0iwTGnFo2eP1gWsbPe9yOZwVVvC2Yx5RVUk0KyLCVkp3RlYkK/qIF9Q9FyBz3I9sDPhVwpJPUw1GmJ6dHIkUutx6SBdDvY3FtjhgNON+MKoUkdZRvHJRzJ5cqlLmNjceog8je3sR7jC4yvjqeKmSlKQywo2tRMhYgg3FiGBFun6ctsM/JeDKqjmq6VIvOy6oRtJLp6SVNrhje97Lex5KehwpOFuGp6mp8pIwXiYeZG7KrWDWYaXIva1iPjvhgcEnHNTUZd9ZQiPzYT/APUQlSxC913FwOfxftbCwyzjqeEVICxPHVMzSRyKSnquSALiwN++GjV8JVVFmS1WXQ+ZTzC08IZVC8r2DECx/ELdQ3QjCnz/AIZlOaVFLFEEYysYkZlQaSbrYk6d15C/t0thgZXBXGUtXRvT0wiirIE/ZR2JR1W2w1Em9ttybbE4AT4g1cdc1WQqzaRE8ZWynTt6lve4N8HFVwBUw09DVUcQWuhVVmjVkXX3JN9JPQ77g89hgS8Xsuf66ORoPJNTEjEMwtr5Pdr6bja5va2/XAEfhtx4HZqQxw05kZmiaMHTrbexDMbb72Bt0AGBnjDi7MErIvqAkc9IzadAsGDaffdSALfOCPLfDGV8rN4hHXxyGSJlZCXFtl1AkWPS52Ivit8VKCpajo6iqpjFOmqGZ7qbgWKElSRv6vvfuMBn4V8TwKtpKiGGL6ggSTIGG42DEFiO1yAPe/TH4r5/Wo5pp/LMRdZoJUWxIF7EG/Mcj/7jHrw68OmqIaj6mJVSaJTBMGR7Ncm40sSOlxtfcYz59kdd/QrxVlMddI6tFKCrXj3DcmvYDuOVuxxZBU5d4pSfURTzwQuyL5ZkCkPoNtvxaSb77juBa+CPxS4nqVg/Z+TLQVcelHCm6kjcE3tfa4+D2OBnwn4OepnWWWBZKRldGOpDY2I3W+oHqDbscFNPwhXQU1fQtAZqUozU0hZT6gLja4N7+3MHvhEBVH4kTKtMssMM/wBMbxu+rWOn4gw6bbgjYGxwfcUcbVJo462jWOSmcFJlZTqjY7b2PLp+nfC04B4alqqqNljSSOOVfNVmTZb73RiCRz5A9Rhn5dwhU0ddPFDD52W1IOoFkAQkHaxYbDlsOVu2EC64b8SquigEEXlOgJI8wEkX6CxG2PmBs5RIJJI30xvGdLLI6qQd+535dP8AXExLMU5/DCmjgjqI1qY50EhZGRr+i2xI/Ke4x6zzjumSamMcySwuXjnQNcaWC2LC3LmPucLLhM1FKn9JQEMsUojkTrpIBuf4el+htjY8R8qiVoqylIEFUCwUfkfYsPi5vbobjkBjV1B/4eZdDT1lWtPURS07BTEqyhiOZIK31AryvbcWOLHi3jiGBEeCdGkjnUSRq2+n1BgRz2P8xhN8KU9SPNqqUjVShXYb3Kk2Ow5gWuQSNuWCTxDoYaqnTNaay+YQlRHflJ3+T1+x6nC9AqyPLadc1+opZofp6iMs0YkUFJDY6dF9RHMiwNtxtYXKeKM/hhgqQlRGtTHGWCFxquAGAtz3HT3xz/w1ls9RNppzaVFMi7kE6d7CwPqPTBznsaZtl5rVstbSLaoXlrQfmt3AuR9x0GHiradIaqrosypZY0kkIWpjMiq3bVZjvf8ACbXvYEDnhmVGYQxsFeZI2YbAuBf33xy3lNG880cMf45GCrcm1z12wzIKVs0pZKGoGjMqK/llibuBzU372G/9k9TidjzmTjNKKGsidFzKnKq41qhkAPMaiBcH1DfkSO2GzFMkUcfmSqmoAXLCxNu/LHKJb2vhsZCryB8mzD0uQHppSblWIuukm1wbn/qGAuM+WHNRWUjyRiqpZGamkJADKdwt+x/CfhTgv4NDpQQmpYiQLZyxG3Tne388c2ZpSSU80kMqjXG2lhzFxtt7W5e2DvgWuem8unrYyaGvQgXOwuSLjsb87dwcID/iLMIKmrfLKh0MM8CyROPySAvuDe1xYH4uMe/C/LqiCCWGpP8AVSFUIIIK9CpBuVO9r/8AfCU4z4ebL6p4G9S21xsfzob2PzsQfcHFlwPm9RQn6sRlqTzBFKNtJuL8u9uRO3TEDn4rz+KA06ysklNUO0MoO4syi1+w5j736Yo+BOGZqGuqYVYtRlQ8T8wbnYX/AHgNj8A4XPiNw4tLIlRTnVR1I1xfwG1ynwOY9tumKXhqoqUkaopkJaBdblei3F9QuNS9xv32tcB0VxXnZpKWSdGVjEyFl5+kuobkexP3wF0eQPDmdPV5fvRVg1SaRcJcFiCOik2Kk7AkjtcY4/y2Opp1zWkFlewqYx+R9hq+CbA7dj1OAnKZJ5JY0g1GUmyBTYk+1zbpgOqaqYqrgMuoKSL97G3XCizqlesSnzjLgROCq1ESAk32GrSNz2PcWPQ41sxU5vQ+fHdMwo10yoNvMQb3A5htiR7hl7WWdNWOtgrMN9rMRv8AHLt+gwHWcV1ABbf9P9cLHiyiGapUCMAZjQSsF07F4wxIHzbcfxA25nFVkxbMIJMrqyYa+D1wOSLna+kkHfY/pY9MLOplmhlkVy6SBiri5BuOd/vgOmuEZJWo4HqLiUxjWGXSQfcG1jig4tEVdPLlc2lXMSzU0nZvUP8AEWPcE9sAHBObEr9FmGtYKtLwyk7g3Nirf2hyPX5wIcT5dUUVU0UrsZE/A4JF1N7FTzAIJ26bjAPXwsFWlK8VWHVoZDGNYtsLWsT+IdmG3LG7xfmsStBTVKq1NV64mN+TWUr/AK7872thMcD8UVFK4nl8ySjd/Kk1G4BIv3vcDf8AXrjx4kZA9JIrI7yUcvrgYkkC/Ne1wOvUYBmeGuSVVDVVVHIXanWzwuQdLBjzB5A9173wU8XZ4aOnM5AZFdFkB39DMFP+N7Y554bz6sikM8bSyLENUiliy6LgG4J5e/TBH4jZeJolzGjd2ppredHckRye46An9D8i1gKsl4floc1jaj1NQVYZgQpZUsL6Selj+EnmDbe2D/P6x4aeaRLFo43cKbC+kE/6Y5lyauqjIiUzy+Z+RVYnkL7KTbYDlg64g/8A9ShFdTkrUwLoqYlJ9Sj8wHxv7i/bCC0qctc1VLmmWgmKpZVnRFvpLEaiQOh5nsw99mnKTuL45SoqqUFUjdwSQFCsRuT823OGUhfNKVoXLR5nR6rC+kyDqD77Wv3t0OHqLNuGoM9VaoOIJ0/Zzjndha1/e3XtbtiYTy1MiEgM6m+4BK7+/viY19VcPnw5rKSoomCU0aB7pPGoOliRY9eRHbGPjHgilmpRTUiiKdC00MeskOQAHX1E8xp+9u5xTeHPFlM80kMdOKd53LqNZZC3YbDSNuW/t2xScVcf1H1UQaDyJqSVtQ1XuDa4/CNja4O/MHEqCnwgqqVo5AkCxVCgJMPVZwLgEqzEdwRbni4zjgShallp4F+nadgUPmMV8xQSvpZiLHcEAcvgYFeDuOKV6+STyDBJVaQx8y6Fhfe2gEFid9yL4xeI/G8ql6R6fypYpUkjk13BCm6sBbcMPfuDywo9+EywQVLwT05jr4iy6tTeoX3BGrTcbbgbixweVPCFBeok0NE1QjJKyuQPXzOm+m99+XP5wvMv8QKSStiqpad45hH5TyK40ty9TLpvccrg8ufLBD4k8a+RHLSyU7FaiA+VMGGk6ha4/sta458vbC9KFeEsngocyNLXRXmVw0EwdgD+7sDYq3uOdwcNqo4ao5Kta0o61AA9SsVBt+8LWO2xv0t2woYuO6WdaM1cMpqKVhaaMr6h2YHe3I7bg3tzwx+IeO4qWKCcwPNTz3tImkgH9036kd+xwCyzDhWlocwWOrUyUU4vDKrkWFxzI5kXsfax64b2c8L0dYYWlEitCLRvG+lgNiLnr0I/98Jql4sppcu+hrY5WCPqhkj0lowOQsxHT027Yan+2sCUCVUUcksCkI+m149rXYX2FwBf3GIAHxO4ZjgrlrHDTUc72k0tZke1iL/9QuOhHvhiQcM5fV5dFTKZfIWzRyBl1jf94rbe5B25YXUPH1M8ldFURO9FUtqVBbUhNt+drhvUDfng08P89ply9lp/Mm+mQl10hXI3NwoY+/U8vtgB/wAWuCwsUNRC8ky0yLHMGIL6AxIe6gdyCbcrHocEXAWR5dLl0kUfmvDUbushBKN2BCjcEAgke+Beo8S4DmKzIrmleARTxsBvu5uByOzW97+2LvwqraBHqIaR5D5jmREkQAhbW0htR1ae+x3688B94w8N1/o3yKWaWV4XM0aSaSWFrMi6VG/5h7377afglR0emSRGl+oKeXNFIVK/IGkEA7ixJ6jfGPi7xJi8ynNOsqTQTnzUcaTpsVZefO4Gx7Y98O5vlhzR6iGVozULpMTxWXzCRchr7Bj0tzJ+MARv4ZwpTVcFPUSqtQuyMVKI2rUttr2vZeZ297YXnhfk0C12iqaaGtgkJCHTpa2xHK9+twbEEEYMPEfi6njjqKW0iVShTGSu1wVdSDyttz5cxgdqOJcvqp6KsmdoKqIgTDyyyuBsNxsCP3ux35YBi/7EwCuatimliaQESRqBoa4sSetzz2674TVNwfDT5iaOvkkiuQYJktpcXOknUOR2G3I3GHDxDxnS0vlifzAkyEo4UkEctiDz3HLvhVyZ/SVuXRwVkrRVdOf2M2hnuuwINt7Efe4B74BrcQ8FxVc0FSk7wTQiwkRASw6Xvttv9jhVeJXDAgzPzahn+kqXLebGN1a262NxcGx915bi2GtPxXSw0kdQWZoG0qHRSQDbrbly69cL2XjGiqPrqWqdvpJXLwSgMxRjvcLa4s1z25jliAzn4HpKrLqemE7HyrGKoCgsAfvaxFuvQHpgL8YeEpUWCqMrTpHGsMz6QrABiQ1txvqtfvbvgs4DzSmhywFZhMtOp8xkRrjcn8JAbl0tigrfEKlNeLMZaKeARTqwYAEF99J5gg2Nh232xRdcD8N0UuWSQJM8sFQdV3VQ0bWA6fmUgH/5xX8Y+Hsq5YsEE7VDU7mRFZArFCLFVsenMD7DpjN4WPRxmohpqkShpC8aFGDhLbAhgLkdxt12vbGnxZ4iwI8D0zMZIpiJUZSvosVYb2FwQNudx84Dz4J5ZSFJJVmZndPLmgkVbb9R3U72vi4l8MglLV09PVMUqPUkTp6UYMGX1Ak22Ck298VPC9dlozSSemqAqzr/AFJjdbSXF9NwFIJN7e5sLcrLxB4zp4op6cPIlUmlkBVxcgqw3G1j+nMYQBnhNk0IrQZpJIqyndv2LKLNsVPUG4v/AIYYv+wUKVM9RFO8QqFZXhCgr6gQTzvzOr9e+AyTP8uqquirTMIKhbeehjYhtrD1hbXHK7G1rcrYL+MOLaSBGilZ1MsTaCEaxBBGzLy/+MIFXw3wtFFmX0ta8kMsbq0TKFKPY3HPowAI+4O+2G9X8GwyVqVyTSQzLbUEVbSW/ev3XY/bthX1PEdHW01K1VJ5NZTMo1+WziRBbYle/P5v3vhnZ1xhSU8UUz6mhl2V1XUpsPb/AM2wiEhx/wANvRVbq92jkJeJ7WDAncfIOxHweoxMG3C3iLSokkdUAyrIxhZkL+hiTbuLC3P2xMa38+imyTgGoegml8iaKshlEkepWUuoAJC3G5vuCOotjH4ku09NSVU0EkNSS0U2uNk1aQCp3A5gmx+R02PvC6tqfJkhqLiSmk8rcm+3Q/rse2Lji+SGUR0dWLx1WpVcHdHUAqRtz3J+1t74UKHgvgWSriqQ8Uscnlq9O7Kygnc23sCCLC+9rg4sOJpjVZSr1MTpV0jrHqZCNSMSNyRuP9fnBb4Zy1VPLUZfOb/TWKMSd1Ym1v4SNx82wXcVZlGlPaqUvTyssMgvyD7X787bjcc+mJQhuAOF/q6gRzJIIpEfRIAQAwGxvaxsemCeFmfL6vLq5G86jV5IHt+4L2BPMW/6SO2LjhGGpy3MGy/W7U0oMkLX2I7ja1+jDuL9d2PmmbvBBLI41pGjOy3G6gXO1t9r4DmPh3LfPqIUKOY3lRGKg8iRcXHI2wzMnpBSVE+TVl2pag3gc9C34Sp6Nf8A6h7m8hWTK6+GSkYnL68jSt9lLW9Pa4vt3Xbe2G9FUPyvfBXIk8dmYA3AJF/vzw2KSm/oWrRXJky6tjAbXYi5G4awA2J5/unrbEz+Q0siZ1QbQSnTUxfuued7dGP6N82DboKppI0ZlG6g2IBtccu3ttiYOY+MMsjpq2eGI3jR/Qb9CAQL+17fbBZktJJlsFHmsDO0ch0VC3G1z8fhIHX8wHfBT4h5YJZJMwovTV0TaahLWLKBs/uQp37r/ZsTXhHPPq6OOUxLpcbrYWuPa1rXwCO8TqCmSpSalYeVVR+cFHJSSQbexIO3TcewnCeRTNSTV9NIRNSyA6BvdLXY8uYvy7Xw1PETIYa9fIiXy62CPzobKAHUlgUuBbmt/Y27nGbwx4qeqp3EkSrLGdEpCAaj3I79xbALjxHkgrKWnzOIhZZG8mdBb8YW9z72Ft+Y04H+CeGmr5Jo0ciRIi6fxMOSk9L98PbizLKOogFJJGkJna0TrGBpkCkqdrb2uLdRcYFPC3MngqJMvqYIxPCCFkCDVpHTVa5XkQb7g4goc1q0zPK3acla+gHquLMy3sQw+f0I97YAuG8u+pqoYNRTzGC6gLkc+mOlM4oqFY5pJ6aELIumWQRqGKsQDdhvzsb36X6YWHD1OMpzIUs8Mc0MzB6ado1ZhfYMGtcHoQDsd+R3o95NTGRZsjzA2kjJalkI5EbjTfoRuB+6SOmylZiNr8sdZVFHSvIs0tPG0y20yNGCy25Wa1x1P3wms+y6ny+qjrooYanLan8roGCE7lQGG3dbW2uOmINrJojls/0FafNoK1AVYiwuQN/4SG2PvobbfC94pyn6Ormpw+sRNYN3BAIv72O/vjpaWmp6mGPzqeKRANSB0BAuOgI27YWniZkUYlOY0ixyeQwSqhKhl2AsxUg7aSAf+Vu5wA/wyk+WJS5gpL01RdJltsN7AHfe4uQdtwR1xV+JOSxU1Sr0zL9PUIJowPy3NiPi/Ifbph38L1NLV0CBaaIU784fL9IINzty/FvcYHPEPhCmqoRFSIkdTToXjiQadaMTdQOV7gke9/3sAreF8qqfJkzCmb10rqStjcrbc+4HVe1z0xc+I8MNVBDmkBCmVvKmS1v2gBOr5sN99/ScMDwozqGamcLTxRSA6ZhHGFD7cyAANxzHTG9xNwvQSU5pVjipjM37JkSw80KxB/QEHra+LAjOEOHpK6V44nCyJGZEv+Yi1lv0v3wX5vImZZa8svozChAWS4ILoDax57g9+TXHI4u/CirEFRJRT0saVcII8xYwGK9QzDmNwQeoIwdZtltAFmeaniXzVKyyabMQxAN2G/Oxv3AOJBzhw7lpqqqKDVp8xtOq17Xv0wxMtp/qIJsnrvTU0+pqeQjkAOh6qR0/dI6jacN0qZVmX0tRBHNHKwannaMF7n8JDWuOxF9iL9b4a1XTUzSedJTxNKo2kZAWAHva46/qcX0cqwJqZV7kD9cNXJ6P6SeXJ671004vDJa1idwQTyN/5j3xq11HDllYlQsUdRl1VYrqjV9B52BINiL3FuY7lcN6tigmCNNBFIV3QvGrFb25XBtyHL2wRy3mlL5M0sV7+W7JfvpJF/5Y+4afFvAX107VFAYhqZlmRvSFkU2JHyb3Hce+Ji4KDgzjmoilBqnllpXPluzkkKT1DE7G29h0xpeIVNU006xvPJLDfzad2YnY9dzsw2B+x64O+C+DaebLpYhOssdRZlfy9LRuBYX9R3BHL574ruOuD6qLKo1aVZxTSFrqDcRkW5G+ynt0+Di0DvDPiHVxTK80sk0QsH1b2BPccvbG94ovUrZlqHmoKqzx3NwD+LQfccx7fBxdeFPCsMkEzNLHNFURiN00kMjDe32vcEdgcbGYcCVsOVVNMXiqEVhJCEJ1gKbsLFeencAHuO2JegBZT4gVsTR/tTIkewVlU+m24vp1DYbm/wA4MOP84qpKRayknY0cyeXNHZT5bH0kHYmx5c9j8jFT4RcOebOtT5kBjXUskTE67MCORXSQQf3u/UYNct4Cqqb62CFoZKKdH8tHf1KxX03Gm2xsL36A4eBUZXxrVwRJCjqYo2DKjxo4BHIjUpIPuDt0wyq7i6rqaBK2hl0yQXFTDpU7bWYXBNhz+D7YX3AvCs1RVhQ0SSQSqXjkYqx0t6rCxBItYi4w24uC6mmzM1NGIzSzW8+Iva1/xaRyP7w+SOuCk3lPGVRAksaFGjmYs6SIGU357Ha3sMM/hzjKorqF1pmRK+AahGFFpEHRRbY9B7gd8LGbhOd8wmo1WOOUO2lXYKCL3AUnbdTce2GnnPAtVFLR1lBGv1EaKk8XmKA2kAXubA/un7HviBaUXH1ZFVzVIZBLLYSAp6TYAfhvzsLfc4PPDrjUzo1Gvk082ljAVS0Zbc203778+/bAd4lZDIM0dfKWL6jQ6AsqrcqNXq2X8eq5vz+cFi+G9R/RsDxxLHmFO5YBWX9opa4BYNpvyYEnlcYASzvjSuWuSWfTHU014rBSARcmzC/qFzccuh7HBNwN4kA1TLPHDEKhwWkjUi7na7AsRv3FvfuKrxfop7UdRUU5hleIpKbggup23Ukfh3Fzy+Djf4P8NpZqOpWaJY5W0vTShlbcAmwZSfSeR+b9MBp+JnEtekwpakRr5UgmhljUjULMFYG52IO/uLY9ZZ4o/wD1Uc89PCzBPKaRNQfRcc/VpNue4v2xn40yytfKY2rKV1mppQPMNjeNlNySpP5goP2ONHww4Hepk1zwa6WWJ1EgZTpble1yQw3tcDAEnijxRUxRsirFJRVcVo5QpuLgXBOq2oHcbcvg4EaXxEfy6eOeGOc0zBo3csGB+Qwvt0IINhcYKqPh2tioq7L6mmeWFEd6eUC41LutuovzH/MPbC+4L4cmqZ42WBpoVlUSWAIAJ3uOdrfbAN3PeO51o4a+jjjlgO0yuDqjNxa9jy6H3t0N8LDKuOGjppaSWGOenlYtockabm/pI357jDBy7huoy/MZYEp5J8tqtmspZUDXFmHTSdv7Nj0womyOaSpmgghkd42f9moJYBWty57bYgdWUcbyT5c0tHCjTU4UPBck6QNyu9ztvvvseuF1Q+JEqVdRUeXGyVAAeBidOyhb9eYG/wA+2Cqu4aqMtmpa2hp5XV0VZ4I1ZmBsL+nc7jvyYe+AfxAyojM5I4YWXzSjxx6CCdagmynf8WoW7gjpihh+G3FySQtSU0KQyorNFG7sVY3JtqY35+3UdsCedeIdR9dFM8Qhlpg0bpc+rfcNcbfz/wC+3R8DVCZdBWQwSx11PKzMhUh3XVt6Tzt2A3BPPFf4qDzPpKp6eSCWaNhMHRlJZLDqBc2625WxBfcE+IEBq5A1OlOapwWdGJXX7g8rnt1ONDxM4uqhIaWWJYnilWSOVbnUBfSwvtY3/wAQca/B3h3LUU9UJoJIpQqNA7qwBO5sDaxB2BtyuMe+LFnmypGq6adKilkVPMkRxdGuPxEWIuAD7277hkoPE6M1cdRPSp5oTyjKjNex7ryNuffF34l8WzxxtF5Mb0tVFaOZSTzG/tcc7diMBfhzwk1VOPOglNO8bgSaW0huVww2uDfrzGCOlymqSkrcuqqaaRIkd6eXy306lFxpa1vgXtuRiwUVP4ikx00dRTpO1M4ZJC7BgR8WvtbYmxsL4P8AiHjuZaOKspo4padvTIGvqjY7WIB+x9/nCm4N4fkqaiMrA8sKyKJdKkgC997dLYZ2XcNVFDXTUy08k+XVQ6KWVNXRu1uR9tJ6YBeZZxs8dI1HLDHPAW1AOWBXe4ClSCLG+97725YZX+3M89B9VRpEZIj+2hYEkL1K2O46/GFDScPzzTyQwwu8kbENGNiADYjc3v0w1qnhWpoK2KpoaZpIZUAmhS3o2F9thvzHvqHI4epS8y7jmohknkj0r58hkZQPSGN+XPv/ACGJjT42yswV1RGIzEoclUtyU7i3t/8AHTHzEs5U1fDenggepSCpjmiLhowrEsF/iW2x6XHO2M3EPiBTxNTtFMki+aUmQG/oYHcgjof9RhV8KUtRGklfTnelZS6jmVN7n4G1x736YtvEahhljhzKmsqVJIlj6rLuSe29jf3F+uN3rUGnBeWQQ19R9NUQvTSKHjVZFJU33UrfV6eV7crb3xd8V8XRU0LvFPG00Uiao9V2I1gMLXve1/i2Elwtl9TI0ktMfXTL5trnUQP3QBvte4Ntr4KuNqWOvo1zWGyyrpSqjHLVsoYdb8gfax6G88BLl2Ww/wBKRVdHNGKepQtLGJFBRyL20E6rMbMABsb8hbB3nGYpHFMFnjWZYnZAzC9wpI9N7nfHNXD2XzVFQkUG0pvpNyNwCeY3HK3yRg/roBm9A0ttOY0a2kU7GRBfmO43t7gjqMXuCzzCm+tejzWjZVnZ1SpjDKDbkXsSL2F1PtpPc4aRdUKgyKt+VyN/1xyfTRs7qq/iZgB8k2H88NOhpmzGCTLKsacwpbmB267C6k9QbDftpPTEVtZ9Ac1p3miKjMqGRkOnYyqrG1vfbUo331DDLyguIIjISrlFLatt7bg9jjlibUjMjAhlYgjqCNj/ANsMvhCoLx/0XmAZI6iNZKeQkEoTuhBvyJHL5XCUFvFMCZnLVZdIVWpg0y0snfUiki/YnY/8p6Yt/Dtqr6FBVa1kUspDgg2UkD52A3xz/nVHNR1EkMpIkQ6SQTuOhB56SLEe2CzgTiOSmK/VhmoaktEWY3APIkG+1rgHltv0wganFtVFLJHl9VbyquNijjmkiEWI35i4I+COuKvwupKymNTSVAbTAwCEjYhrm6nqp525i/2wqeO8lmoKrQZHeI+uCQk7qex/eBsDb2PUYzcIcVVVNIZwZZYIyolVmJUBrgczsT09wMQPPi3NxTwo0yo8EsohlDctLq3t3A/U4DeFsmqMvzNqaPU1FOplibmLdBf94cj3sD1wJ+KGWsmiqgleWgqrOoLkhHO+kgm3uO246bjeS8RVyOvkSzsUBbQGdl0qLm63tpAv026YDpDOsxkgp5pgNXlRs9u+kE4V2Y0ZpqymzLL/APdax1WRRuEZyLj2B5jsQRyIGMPGksldRDMqOWQLo8urgDtZeha17abGzDsQe+F7lef1MWlIJpl32SN2AJJ/dBsST7b4DqaOWTYC2/t/74UfGFOahf6WowEqqVytSijnoOnV/wAoFjcbqfbf1FmNTmlE3kyyw5jSE64wxXzR1Fhb17GwPUEdb4WNDxBUQM7RyyIzklyGILHfnbrv1wHTmR1zS08UuwMkavty3F9sBXHWXLmbT06jTXUgWSE//sVlDafueXYgdzih4O4lmroXoKiaSGpdQ9POSQW6i56gjr1F7bjABmOaVkFW5lkkSqT9mzazq26ar3t1/TAPXw2zieookea/mKTGb8yV29Q6HvicaGGpZMvqgFFQjNDJ1WRCLW9/Vy6jUDzwt+A+OphJ5VbJK1PPdBKWIKNYcm+4+CQcUXHcFZS1SxzzyShPXTyMxN1Ntxc7G6i47jtbAMjwtmqoWqKGo2alIC/DXtY/ukC4+cFHFmapFCPqEDwSOIpAdwA9xc/ew+98Jbh3xBrYpvMkeWaEWEqsS3pJtz6Ht+mN/wAUIJ0AmiqJJsvqiGQFiQjfi0H+ZX2uOmAvuFKCoy3Mvo1YtSzgyRM3UDt/EOTD2BsL4Y2a5lJDBLKAX8tGe229he1/tjnnKuMa9WRYppm0DZLlhYDfbna3PBhxXVTVdGMwoppVTR5dVAHNl6E27WNj7EHvgM1bTmkq6fMsv/3WrZVkQfhRmI225AkkjsbjbbDhDt3OOWMt4hqoVEcE8yLfZUYgXJ7D3wyKfM5szo2SOWWHMaW5KayvmjqLberb7HbYHAfeKKY1KLm9CNNTTsUqY1F9121W62Gx7qQemGlA7mJGJALKp3FuYvjl6nzaeFm0SzRkm7aHZST72I3588MnhjMZa6Fsvq5ZYqoqJaeYsVLbXAbuCP1HuMPUENbS0eYzSx1iDzqVzHdXK3Vt15cxbp0OrEwlc0imimkSbUJVbS+okm49zz9j2tj5hbQ6vCrMKeamdRBGj/gnCrZX97ctxsRbG9xLwHSSUZpqZRDIz+ZEC7EGRVtb1Mea7fz6YFuCuPadqqUfTCCSqcMWD3TX8WFrnfrcnpjR454+qBLHE9OIJ6afWGDXDDSV6gbMDe/Y43eRceDc1OjSIYPKrIxok9TeoA23Uki4OxsB/PBTX8C0LU9TFEHhNTa5LkqH1alOkm34rbC222AvIePqFq9qhoJIpJ1EbnUpQnlqItcE7X3t98bXiTx0FSajandJT5bxy3BGzKwYfpb5xKKvwyo4KeuaCqiZK6BzoYObNtYi3I7G4PUEHDKPCdH9RLVAyRySqwk0uAhDLYkrb7/O+FpHx1Qz1NJUzxzx1EI0uyBSr7EC/q1bXNiBfoeljLivjmnp10SxStHPE2iRQpU3BH717i4uPfC9BfZVw5BSZn9LX676lenljYAMLkqbFSLG1rdCCMNzNeFKapqYazXNHPFazRlRqty1Aqb7XG1tjbCl/wBrKSro6eKtMi1NO4KSqge6i1wfUvO36gH5aOY8cUsEEVQRI8EhsHRQbHsd9j/2OAV/GfCsVNmeqqaX6OpdnWWMi6ljcg3Ug6Sdxa9iDho5hwVS1lNSx+bIppwPKmXTqK25Ha29gdhzwt04vo6mnrKSsZxG0zyUsgQsUuzFTa99rkEdjbB9w9n9JDlsciuZY6eNEdkQ32sCSvMd98TOAE+MPCjRVEVW7SS07hI5nUAMpUBb8reoC4PK9x2wZ5LwdR1GVClScyROfMjlKjUjHe9gehuCNuowOScfUUtZUxyszZfUxKGuDdXCgGwtcHYG46jvi68NKmkjpXhiqBP5buxsjBtPMXUgG9u1xe4BNsMVS+KXA86UEDrOaj6TWHLJpbQ2mx2JvptY9bG/Q43vCnh6jakntMZo6lQkkbxhTGRfqGNzvcHbkDjHnHiRTJVUklO5eFhIlQukjYlNJsdiPxfa+Pfh7DRQ1tV9LVJJDLpMUfq1LzLAgqBtewIJNsBmzLw4qI8rqKSOpFR6lliQx6SCtyVB1nmOWwF/nYd8Esjiao+o8/8AbRBlenaPkDcAhtXLvde47HBXxrx3Twwn6ecfUwzJePcE2azruOxOKmiahkzWGup6qFPOUmeEuQ2sjoLWNzuQTzF8QENH4dNBJVmmqESnqY3XyGjJ0FlIFjqAsGPblt74U/B/CWquNPPMKeogkBCMhYPpNyA1x0sRsbg3GHPxLxPSwxzRGpWKcxMU3sQSp0kbc74XWZ5nTZjFSVZqIYK+FlWUO2jWoO5+RzB22JHQYA+zTgVjmKZhSTxwsf65GBtJ35crjn7gHCi4n4SKZtJBUSrAsztJHKVJVg5uOR23Ok9iMPCu4lp4AhmmREf8LFtmt2OFlmWeU2ZU9VTVM8aSwTSNSTu4AZSx0i/YjY/8pwwFud+HJnp6MQzxxVVKqoJgpsyge2+x3F79R1wC+MPD86VUM85Ty5UjjeWNSVDqLNtz5eoDra3TDH4ezpIaCBppoyERQ8nmBl1bD8QNue2B/NeMqSoqJqKolSSjniUrIGBEbgG/qvsRYMPf5wGfJPD2KXKWpjPFJrczQzKpGkkC3PmCLg+xxReJ3CdYmXUzSSJP9KXDsgN9DabMb9iLG3cHvi+8MW+npZY2qY5lSVirRyBhosDfY7X52PfHziHxFhjlpjHPHLC5dJ0DBgFYLYke1iO1icBoeEnCELU87tMk0VTGEdNJDIRzBuTuCdj7A42arw8qossqqRJ0nUkPCliGGlg2m523A/U++NfgeCClrqn6aphemkUMiLKCVN9xpBv6b2DW5W64s+MePI4YH8idDPG6egMLmzrqUj+zfABfg7w8klQtQJ1DwlhJA0e9iCBuTb+XcYOqDw8enmqmpqhEp6hGXyWQ+klTYi21gT25bYFkqKZ8yp66lnhj84H6iLzApuRzA/iNiR3F+pwZZ7xXBErxtOkcjRkrc2O4NiL++AT3C3CmqvamqJRTzwuCFZNQfSbkAgjpYjncG+G9mnBIevjr6apELi3mKUuJP0I5jY8+QOF7m+b0+Yw09Q00cFfCVDa2061B7gbEHcHsSPhkZhxLTQKjSyqqP+FtyD+mGBQcT8LCPNHiqZfKindnjmCalIYki4LC1j6TvsfY3w2M74DSpipNFR5NRTBQs6x31AAbadQ67jc23HXADVZ9TV9PU0tVOqtFK70s7E2IJOkbC9iNjtyseYwc5NnsEGXwu9QrKiIruuphq2Ha/PuMPUA3ihwRVtWefErVCyqpLIlrMqqpuLm17XG/U9sfMbtX4peRVT+UzTQOUZCNtJ0gMNxfmP1viYtCroP6xP7Q/wAcGvjP/vsX/wDOn+L4mJi3+K+gNcMTxZ/q8u/uT/6cTExP6oXgwweKP+B0H95/6WxMTDxS+GGHl/8A9vVX98n+cYmJhOqheYZvhh/uWY/3T/5TiYmJ+fVLIcjhi+DX/FG/u5P8y4mJhADZt/vE3963+Y4ufDv/AIlS/wBv/wBJxMTCDP4qf8Xq/wC2P8i4GhzX5GJiYsQxPG7+uo//AOcf5jheDl/574mJiL4ZPFv/ANv0X94v+DYWkfM/GJiYBmcIf8DzH4b/AEwsxzH2/wBMTEwDC8HP97l/u/8AU4AK7+sf+23+Jx9xMBacHf79Tf3gxueJn/Eqj5X/ACjExMUDkP4l+R/jg88XPxUn90f8RiYmIAAcsG+bf8Cp/wC/H+D4mJgATB9wX/wvMf7Lf5RiYmAAHxMTEx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QTEhUUExQVFhQXGR8aGRgYGSQgIRwhIiMgIiUiIyIiIiokJiEqICIgIjEjJSkrLjoxICEzODMsNygtLisBCgoKDg0OGhAQFywkHyQsLCwsLCwsLCwsLCwsLCwsLCwsLCwsLCwsLCwsLCwsLCwsLCwsLCwsLCwsLCwsLCwsLP/AABEIAMEBBQMBIgACEQEDEQH/xAAcAAACAgMBAQAAAAAAAAAAAAAGBwAFAwQIAgH/xABFEAACAQIEBAUCAwQHBwMFAQABAgMEEQAFEiEGMUFRBxMiYXEUgTJCkSNSYqEVM3JzsbLBFjQ1gqLR8MLh8SQ2Q1N0Jf/EABYBAQEBAAAAAAAAAAAAAAAAAAABAv/EAB4RAQEBAAMBAQADAAAAAAAAAAABESExQRICMkJh/9oADAMBAAIRAxEAPwBYcK5NPKs9RTsRJShZAAN233t7gAm3Xli84+MNXSwZlFZZXYQ1Cfx6SQ36Ai/UaffBv4SZkCksLU8cdTAQkhESqWG4GqwF2BBBv89cXnEeRUMkH0piipzO1o2jiC2lAYqdgL7avsSMbuYhIcH8Py1jyiF9MsUfmILbsQRsDfY9j3tgn4oqIsxy0Vh9FbTFI5hb8ak6QSO9zcH+0O1ijwrrXhllopoEWop9tYRdRW/ItYEjkQd7gjBjn1PR+TItRAixzkRu6xgG7nYlgL31WIJ62wuYOe+D8iNbUrTiQRlgxDEXsQLja/U4PJmFfl89LWfs8wy9XZXbmVT8QJ6iwtf+y3e9hwAZcvzBstnRHG7wS6BfSbm4POzC+29jcYZeZQ0irNUTU8JtG3myeUpYppswJtcjSLc+WHGDlnKqMzTRRXA8x1S9r2uQL22/TDTyqi81Zsjr2AliJaklPTa627qR07EjmBjzQZemVZmkTxRz0dSyvTStGHZTcW0sQSCpIBseWltsN2py+GSRZZYI3lT8EjRgstjcWPMd9sTjFcjhTe23O3tht5JS/RzNlOYHXSVSB4X5BWO913NiG2+QDyONPOKCDL6qKujhhqMsq/yvGGEZO5UAg2I3ZbdLjphyVFJBUpGZ6eOULumuMNpvblfl0w4wcs55lxp6iaAsGMTsmodbHn/7YPOGdeWCneciTL8wjtICPSpO1iL8wCDfa4v+7i08Q8njjnOaUkUcsSyFKuF0DKrg6SxVgQA3U9DY9dmXlDU9XRwg08TU7KrJEyDSo6WUi23ticYOduOMjWjrJIY31R2Dxm9/SwuAfccr9dj1xdcJCpy+GLNIm1wNIYp47flvYX33vvYm1jYfmwceJ3C8Ug+oo40FRRqnmQaQVaMAFbKRY6R06qCOgGCrgGvgq6AaaaJInBEkSoAhPJtuRBw4CW8S8mhiminpGH09WhkRR+Q7agB0FzsOm46Yx8G5ZVCKXMKV7PSMpKWuSp/EefIDmLcr9sNvxB4OpqqBaWmSOGpjVpYEUaQwv607bmx9m09zieEGcJLBIgpYoZozomCRhNZFxcgAC/MEHlhwF54l0cFRBDmtNZfPfy54u0mkm/3Cm/fY9TgZ4PyWoqpXFM2mWGMzLbmxUiyj3PTph9cT8KUElKaRY4qYzv8AsmRbAShWKmw5+kMD7XGBfwjnjgqJKKWljStgBXzFSxZRa9yOfNbN1BGHCBnihUzPLjXi0dZTgJUry8xb2Bt3va33HQYBeGsseqqYqdHCNISAzXsCAT036Y6VzfhrLhHUNJDHEKgaZXXYkuwse19diNueFnwXQpl2ZfRVVPG8urVT1Gk3IPIjfkQDt0Nxi8CNB/SlDLTVNkzOgDaWbYui81PfYc+9j1IwrqKMyOiAi7sqgnpcgf646onyqkaRqmWnj84IQ0m99Okg3t/DcfGE8MlgyvMUE0CVFDUlWp5Tcld9rEEbgkA87jScTBZ5bRGoEuR5iwWoiu1JOb/axO5Ujp1FxzXCkrIWid42I1Rsyn5BINvuMdV12UUtTJHNPAGljtof1AjrsQe/+uFDxrkkFHWDMFhWpoJ3YSI1z5bk+rqCNwSCTz1Dti8DJw6rU4XLczs1JWxq8L3NkZgLaSRsQ3TobdDhdcS5U9HVTUzMGMbWuPzAgEH7qRjpk5TR11NCHhDwqA0W7AqLWFiCG5HvhceKfC0ST/XwxidIiqVcDMTayizGx1W0aQd9vSe+HF4gHODKyWijiarCvl1eGRhckKeW+2zddum/MYHeO+HzQVRiV9cTqJImvzRiQL+4sR9r9cP3IKDL63LY4kgH0jbiO7elgbn1X1XDX64EvFHgaJ4kko1JlpYhqgZmYtDqYjmdWx1cjci/YYsy9AD4IramijFeAHpDJ5MyX6HqQRbrYHft1xj8ReHY6WSOemcNSVKl4rG+nldfgX2P25jDX8NfoKjL3jipwschIni1M3qIA5sSeViN8avG3ANLLRrT0gMc0ZeSCMyFtf4da+onn6bdjbucJnRSo4Mkq4fMrafdKYr5yXN2VjvtbcDqb7c++LXxGyWHRHmNGw+nqDZo7/1cm5It2JubdDfpyPfByoo3iljWnEVRpCVCXYhgLi+libdQR3+2LLiPw/oWo2poAYWkfXFd2I80BrbMTsV1AgdN+gwmdDnulgeS+mwta+9sTDC4V/oyISQ5jTmCpibS3rkGrn01WBHttuD1xMZuTiq98H+IwatLVEUMZqCqvNGCDcbKWBJHtcAe98a/idn1fHMKefQFjlE0MiLYsBqCm9+xsR3GLHgrw6M1FULMYv2yq0EqMG0kXse4G9iPntjxx5kdauUw/VRqz00unzEYORGVtuRvbVpB/wCU/FsxGjkXidJ9UstTHCdQEbyIlnC9N7m4HPv743PFnOayO8RZHo6jTJDIq2NgQ1rg/iBt8gg7dPXhjwUJoZmnaIw1EWlSrXZGvfkRsym3K/LG3m/C1fHlE9POiSrAyyQsjBjpB9W3MWW5+CR0xLOALUXidUiSF5Uhl8kaVYxjXpOxAf3wWcf8UVa04mp2SSgqozGSV3QsCpUkcid7HvcfI54U8KNPMs7CJ6cakkUsNQuCN157jkRgro+CK2nhrqMRiekkjcwNqW+u109JNwdVhy/EL8sXOFA2W+Ik8cMELxwzJTsHj8wNqUjlZgw5Dbt7HDNzzj2oNDFX0SxyRD01CMPVG23v+G+33U8jhUcCcMy1NShVYiIZVMscjAHSGF7qSCR0I+2G3lPCNRRZhKKeNZcuqR+0TUvo1XuNJbcDflfY2xPngKfK+NpIqV6N4opoHbUUkDek3vtpYEerfnfDVpOOZ6nLTUUSRmopyPOgNz6Lbld7mw3+AeownMq4RqZ6l6ZUUTxn1Ru4Q7He2o799um+HJV8GVFHXw1mXRKyOoWohVlUDlci5Asee3Ue+GcBZ0HiHPHJVuUidKskyROCU3FjYXvuNueGHwNxe1VRPT0qRR1cCfsojcq6joCxve225O5F8LfinhmQ5tUU0caxs8rNErsEBVt10km2/ID7cxbDBrPDuohgoamiiVa6AKssYZRr6kk3Ck8wd9wfYYZwAo+JNUlc1VoRJdAieMqQp03/ABAm9xcjngx8MOOkk10Yjhp3cs0OnUULtc2IZiRvvYG1tgB1FPF/LJPr45Hh8lqmJCQStvM5NdgdOxtc35WOL/LvDGc5ZcRrHmEUhkjKst3Xb0lgSPdbnY9rnCQUHFHHVctbE06JFUUZdbKCA2q1777qQLgjvfF9wR4np9Y5nghi+pZfMlTUPUBYFlLEAHkSLdz3xXeLlDUtT0VTVU/lTANFMw0m5FilyrHn6iN+4xtcB+Gjz0tStRHGvmqjU8ysj2IudipJtyDDa4+NmD54rcVVqSClnREEconhlS/qA1BSOnI7juCMY8p8UVNYlTUU0YfQImlQtq0XFyVvY259+gxtcXZTWtkwFbSsJqSRdEtwx8oggklWJsLKDf8AhPQ4qfCngdqqXzKiEPSPFIocMps2wGwbUrDci47d8T5BT4r8XVMUbwmKJqOqjHkzqT/Ced7agd7drHvgVpvEssaQ1FLHM9KfRLrIfsfY7dDtfBJ/s1WxZdW5fUU7TRRK0lLMN91NwFAOobXIFv3h2wCeHXDMlVVRP5Pm06yAS7qQBbqCb25b279sXA0+MuNpoaeGrp4kmpJ00liSCjG4s3bty5gg9LrPLeOdNFHSVECVEcbh4yzFWTTysQNu3wbfLIyPhWoo6qoomgafLKkEhuYjvyDdbi1rjsp72TOV8N1M0rxRwu8sf40FgwsbEWJB5jphgeNTx475eK2jhWQRm08ZJDRi3PbmBtv233scK+g8QGVKuKSBJqeqdnMTORo1MWOkgd7EGwsRfDEPDVRllcs1FBJLR1CgTQR76Dbfa/yR/wAw64U/EvDkgzKelgha/mt5cfXTzW1+mnlhgb3CPGfnUDCigBnpUUCnZrllHZreo2v03I6XwBx+KEorJqjyFMcyBJKdnOk6V03uV222Iti8j4Lq6KGhrqKCQVKKFqIADdu5I9+R/wCU9MC3illn/wBejR07w/VRpJ5bLp/aNcMN9gb2vvzPvhiGD4XcXQvA9JSwiKZA7xRvKWDkktYPpHU25E2tzwJZn4mTjMI5zT+VJErQzRFj6/UTY7CxB+cbeV+H1SmXLUxQyRZjBKzgWOqROwF9zblbnuOuKzxdhaRaSskpZKeWVGScOhX1pa3MDmCbHqAO2L8gk8OOMaQ1EsKQmnNRIZFDSak1kfhWygqDa4Bv/gMUfGfH1QKiJHg8iellLGz3DAixXkLqwsb4x8IeG0tRR1LPDLDUqUendwVDbEkDob/vDkbYnHyS1GXQVNTSTQ1UTiGV3iZA6WJB3AvuB8EkYZb2LDhnxFpjmDzNTCB6gBHkWS63vsxXSLX6m/2642fFLi+ojLUrQ+WQ6Sw1CtsQDsQLW66SL/rgd8OOA2q/N8+B1ikhJhmIOkNcWII2+3a+LbN6CrfKZ6espZvNoyDFNpbSyhgG35EBST8WPTCTQO8TcW09e6Sz0jiVUCs8U4XXbqQYm5b29vjExRZVwtWVKeZBTSSJe2pBcXGJhL+g4PDbLJKX6mB5kkhR7xOrqQVPWwNx7g9b/J3OKOLYYfI/aRTQSyGKZLhhpZTuR26H2Jwn+D6uppL10K3iidUlF+YbuP8AXoSMbviJksaGOtpSPpqr1AD8jncrbmB1t03HbEuqPeCMl+krKlIpkekcB4rSA9eRW+rUBte2+32IOKeKFpqcyxzIzRyIHjBBJUtZhbncXwiOGIqgM9RTfipgJGtz03AO3Udx2vgo49oIqqBM1plCiQhahP3X5XA9zsfsepOHiC7KMhWPNI6iidPo6lCzqrL+zYi+kre4F91t3I5DBtxFmIhp6h0kjEsUTuqki5KqWG1772GOb+HKCeecLTD9soLixsfSCdj3wecRU6Ztl/1yALWUq6ahdhqRfzfIG/xcdBh4q3my76ipo80oCoMzBapARdSfxNa/Ii4b3APUnDSWQIdJkRSeVyMco5dTvLLHHH/WOwVOm5O2/TfDNFO2bUb0sw05lQlgl/8A8ijYqffa3yAeROAy5oGzOmhzKlKrmUBCSopAMljsQCdyOfupIPIDDeibSiFpApIF7m1zYf8Am2ORw5PS+G1kcT1EcmSZgdEygSU0rb6WtcAE8xYkfGocwMPBa8SwJmoqoQypX0MreS97eYlyQt/fp2Ye5ue8LTS/RQNUkrLoGvVtv7++OW8xpXglkhlWzxsVYc7EYYXAle0KrQ16n6KvS8bE/hJNgynp6rbdDpNtziA/4teGunkyuoKBmiWamlv+F7MDv13BuOov2xs+GtHVRUnl1Vw8TsgufyryIPVex7fGERxXkclBVPTy2YLujDk6G9j7XGxHe+L3gDPJqErPJHqoJnMMm+17bm17hgPi4uOmzkNvjHN4RJBS1QR6WsV42N/wuCpU36HfY9CBis8NMmq6OaqpZWZoIypgf8rBr3IPLla69DhW+IvDP0M6mJi9LONcD3vt1W/cbb9QR740+Ecyqqd2q4AzJBpMwuLaWNrEXvYnqBtzwHQnF/EApacSvpeLzVjlU7+h7qbjty27XwKcJcNzUOaFaYs2XVEZlU/iVT0UnoRfYnmLcyMA3iTkiFEzOkJNLUkF0/8A1yHc/AJv8NcdRgV4flqmmX6XWZUBcBTvZRc2BO+3T7WOA6h4hzRqelnmSzNDG0mknnpFz/IYWb5S8ddS5llgY01W6rPGik+WWPqJUcl5nppI97Yp+LIhmlB/SdN6Zol01cSnYqPzAew391+N11l9TMXSOJn1MwVFVrXJOw5gbk9dsB12hPIWvhMZ5E9ZHHnOXrprITpqYo7kkj03AG57HupHbHhfNzajaLU0WaUVxp1FTKBsQQDbVcc+9uQbCpSvljuAzobm4DFd/ex54DrulkYxoWIDMoJuORtvtz54WHGWXDNGqfJsmZUEhC6TYyR/iUfNuX8QI5HFTwtWvWQPlVa8kNTpEtLKTvuLqCQfULHl2v1XZaV5qKaokSRpEnVirnWb39z1HI/ph0OleDqueWigknDCRluwZdJuD2tgc44gjr5pMtm0rP5QmppD33BHwdNiB0I6jATwHxFKVFHXtL9NWKRDOznUrDa4a97arczsbdDgN4uy+qoqtop5HaRB6JdTepDexU3uAd9gdjcYs46D18K56v6RoqtHDwSNFdxYkD3625XGNjjeeGVoaGqUeVVhwj33SRdJUjsdzY+1uuE1wPxjUUziSoMstG7eU5YlgpIvsSb3A3t2v1xr+IWUTUk6kTPLSufMp5C5YDkbc9mG245ix+E46Q1fC2KspmqaGpvppiPLexsVa9tJt+Ha9r7XttbF7xpm0cUKJUIr088ggkv+UMGsf1A36c+mEZwpxhWwSefrnmhisZlZmZdLG29yQpJ2B74tPE+hkslXBLJJQVPrUFyQjnfSQeXUr9x0GE/wFvA+WVWXZhJRep6V1MsUhBsRt15X33HcX64N+Is8enp5JtKusenUvdSwDfJ0k7Y52ybiOuEimKWeQoNRTWzDSvO68rW/TBRxzG1ZTLmVI0nlsNNTFrNkI2vpv+Hax6cj1Jw7o3M+4erKeTzsoMjUtUBIBDuFPb4329tumJhawZpMg0rLKoHIK7AfoDj5i5+bzfzyHX4apQy0kixwkCUaZ4zIWANrbX5XG4P/AGx94o8PoHojT0bOJVYzRRySatRAsyi46j+du5xV+HPEtGamWKniaBp21qjuCl7fhWy7DqASeuK3i/xBkE8S+Q0E9LMdVzcEEWI2ANjsQeXI4Wi58HFpCkmmN0qVXRMhYkMO+k8uoI6HF/mHh9SfST00DyRGchlDPdBItyuxHL8u29vjAvwpxtRPmEkoikgkqtKtdgUL97WuCx97XPvieJfHDp5lIYGiljkR0kvsQpuDyGxHY9xhaMPhFTU8NW0U8TxV8JZfx7MOo07i49tiLHDCn4Jog9VKGkiNSjpKFcaPWLE6SNtzq58yfjC5oPECilroKuWGWOoCeVJIpXS1xbUw57crjpa/LBJ4k8bfTxy0r076aiBvKmVgVOpbXH9kkX68j1GFvChDhHh+npczNLXhxOjh4JVfSr2sV2I3Df43Gxw26jhSletWv1SxzgAHQwCvsR6gV3225jkO2FInHlLOKJquKb6mlItNHpsyjowJuRyb2N7c92NxJx/FSxwzGB5aedfTJGVIv+6b9bb2NuvY4bwFdPwpTUWYiCsMjUsvqgnRrbdCdiDbkfseRw5M74VpKxoJnaaOWEAJJEwViOYBJUggHcbYS1LxdTy5clFWxyuYmBimi06kA6WYi+11t2t1w15uOYoqBKuOJ5oAQjaSAU2sCwO43sPuO+JoXfiXw3HT5h9VKXloqmQ6ijAMj/mW9iLg+obbgEdL4ZJ4SoKzL6enDSGGMBoZVZdY976dO45jThaU3H9O/wBdBUxSPSVMjPGq21xljquLm1w3qHvfB7wZxPAMtJp1lm+kSzppUSWHXTqI5b7E8jhoF/F/hAqIqtHknjhRIpwWHmBQfS1wtt72J07Eg2Nzgt4MyHL6jKmpomlenmux1lS6N7EKAGUi42/UYCm8ToTmDzeU7Us0CxyxMBckat7XtuCB0/lgk8Js2ogs1NSmUtqaVY5FAbTt6QQxDW2FzY+2GjD4geHZ/o6KOllllalLuqSFSzIbagNKjdbXA9yO2PvgzltC0ErxmRmlQRzxSlSBa/Kyj0tc8/8AEYqeIvFBDVUssMUiPA0iTJIALq2kEbE7gry9sWHAef5aMxneAyxmr06Y5EAVWBJIDBj+Im4BUdgemJotsw8M0WgqKWmqZCJGV40lK6QykkAEAGzDa+/IHvgR8F6CmSqJkaaOthLq0badLb2NhbUCvXc/zti78SOPI0WSmRJYqqGZGXUBY6WBvcG+llP3BxV0/FOWzZjTVzF4ZtNplMd0diukNq1bEbgmxuAPnDQcHw+gWSreKeSJauN0eIBdA1qRcC19iSw36nCr4N4aihzP6ateSGpikVoiunQ+k3HMXsw3BvyNueGP4h8YQU8c1NKsytNTt5bqBpJZSBY36Hn22wBVXFVFWRUb1ZkjrKZ1vIseoOqkHSdxztf2JPfDQ16zgyJ69MwimeGUW1qoBWS23qv3XY/APTCXz/g+OmzMw1ski005LRTxgW9R6322JsQPY8jhx53xxS00UM7h3gm/BIi3XobHfnz29jhVf7V0lVRTUdYXAWRmpZgutlBJ0gjY2tsd9we4w0NLO+CIKtaVlneKWmVQkqAXIFrXHLnv9z3wuPFrhYxVy1czO9JOVEkkYGpHCheR23sGH/MOmGHl3FlLHlyVClpYogqOUTdTYDdb3Ubj9RgBPiFSS1FdFUB5MvqdJXa7IwRQSAeXqFx2Iv1w0HNPwPSVWVwUqTs6odcM9gWW5J5crWOkj/tgQ8YuEJlipqgyNOkEYimbSA4XUSHtv30n3sepsS+GGbU0dA0UErzmDW7AR6X0kkiy3udtvkYocx8UaU1sTprekkiMVQjqdtyQQu4OzG9uh9sWVFtwPwnRTZXLAk7SxVB1XZAGiawHc+pSP/AcVPHPh5OmVpHHOak0rs6ro0t5ZABA3N9Nr/Fx0GLLworKCOSpgpZ2cSP5kaOjKyra2nf8Vu49r40uMfEqBJIDTGTzYJ2E0bKVutirA9LhgNu4+cNGv4LZVSNFM3nGQzRiOaCRAAOfUMbqd7XA/li0zDw1kTLqmlgqvNVmEkMbrbSVN9IbV+YbXsN9+pxX8J5jlgzSWamnKrUL/UtGy2e9zYkAWPMDnc9uW14jccQwpJBG0iVcbxsoKkA2YE+rsVvhKB3wVyuD6kyPKy1EYZJIHj2sTa4N/sQRzv7HBgfDgRCtWCqCQVSMBC0eyMRsQdXIG/JeVu2Bqi4hy2bMaeuWYwzMpE8bIbMxFgQ1tN+hvtsLb4J+POLqeCKWB2kSWSFjEwQ2JINiCBbniylJWHKIIpJYq6SWGWNrWSMMD73uPkdCCMTBfW55leYRwyVzyw1SLocxIW19rn9bfOJhxfcOVXw7wXPJRzzJHLHVwOrxgqyllAuQAevUbdLdcZfESpFVSUtY8bx1NzDNdSoOlQQd9/g9rjpg+8Lc2qWhkgnDCSmfyzqPq+D8d977YveL5IZ0SkqwQlTqVX6o6gFSL9ef6W64tCa4J4KerSpDJIkojV6d2UhS178zsQRYX353xbcSzmrykPUxulZRusZZkILKxtvccv8AUfxYK/C+pqoZZ8unLE01ipuT6Tyt/CR6h82wY8VZhGkFqpS8ErLC9+QD7XP3tuOXPpiUIHgPhn6ypWOVZFidH0yBTYMAbG/LY/8AbBUAzZfV5dXRv5tGjyQSW/c3sGO1rdOqn2xc8FxVOXZk2Xli9LIpkhYnmvQjpfow7i/Xdj5xmnkwSyupeONCzL3Uc9uu2HiuZ+E8q+oqoEdXMTyhWKg9ffocMrKKD6eWoySt1NTy3aCTtfdSp6G+/wAhh1x8o0fK8xialLtl9cRoUclJttz5rzHdTbcjDfWqYDkT9/8Avh4OP4o2PIE252HL+WG5TU4yasWOXU+W1sYB12IFxYhulx/lPW23jPpjSyw51l9/pqggTxDkrHne21m358mv3GHHT1DlFNuYB99xiDlfibLFgrKiCMnQkjKpO+1+tuwwbZVRyZXHQ5pAWaGVQtQl+pJ9raTtbsVtffF/x/SGR3zOh/Z1NJI0dSo5kLsH2PRefdT/AA7sLhXOnqaWKYpbzFDEEf8Am2A5+8S6KnjrNdJtDPGsygchrvcD2uL26Xt0xucNZFKKE5nSyP51NN6lB/IALkC3S9yD0vhneI2UrXkxwjRmFKgmi6a1JPpB+VJB6MOmrFl4ZcTSVtJqkQa0Pluf3iBzt3PUHAKjxNenqoqbMYCFknvHOg6OgU3PvY79xpOKvgbhZ69aoxOyzwIskQHJjcm2wvew2IPO2HnxxllPVxJRSgRvNqaCQKPTIgH+IO46gH2xQ+E+cVCvNQVKHzaWw1G34eQUnqP3T2tgAzirMIsyyz6mQaK+jZIpbjdlY29X3ud+RDDrfAhwVki1tZHTNJoEgb1Ab3Ckj26fpjpTigUop3WpRfJlKxOQv77BQSRuPUQb9DvhdcEyzZZmJyyUCSNyXp5LD8Ju2oG2wNjcD8wOArKc/U0dTldebVdEryQudzZBewJ5qV2/skHphXZdCJJY0LaQ7qpN+QJAJ/njrSv8pVeaSFWKoSzeWCxUA3HK522thPtSf0RXxSQoJsurWXRdQ2kk7KCRzW9xyuvuDiDNlFOKSomyWvbVSVAvBIdrE/hIPRr/APUP4sKTM6Ywyyxar+W7Je1r6SRe32x1tPTxyaGkihcr+EugYr8Ejb7YUPGlCtPUf0vQokkJkaOpiZQQGDaWOkjYMw3PRrd7YDQyLVlDUszt5lBXRL5uoekEjcEewO3db9sBvHmUR0lbLFC2qL0vGb39LjUBfra9ge1sdI5ZPDVU0TmBGidVdUZFIAttYEWGxtywBeJfD6TMaiiRRV0OnXEFHqjADCy2sdIPK24uOgGKAfhuiqKKlgzancsBIyzR9lvYfY9+hK++MfifRU/mw1lIw8qsVpCo/K4IDfqTuvQ3w5OAc6jraEMKeNUa6yRhFCM35tuRB57jFdx9wtS1cS0kUccFSFeWn0oEUkEa12sLNcX9yD8oFJwbkc8sE9ZTSEVFIyuqAfiXfVb3t06i4xa+IclPW0kOZxWWZmENRGOraSQ3zYfcEdsHvhHxD5iSwvTpHUQ2WUrGqluYGqwG4sR+vfF1xNkGXvTmmeCGATuFV441QiSzFWuoG/Mb9yOuEQhOCuHXr5nijk0SJE0kfuy2sL9OfPBVncq5lljzTejMKCyS3G7pe2/vf+Ybvgj8K6tqWrly+op4hUxA6JljUMybG2u1yp2YXP8Ahg7zzLaERzPPTQgSLplkWMBiGI3LgX52N77WB6Ys7K5r4WykVdVFTF9HmEjVa9tiRt8jB9FF9XTT5bXHTWUQZoHPNgouRvzBUDn0KnpjZ4Wh/orMxSTQxypI2umnMaltxsQ1r8tiL7H2OGlWw012nlp4WkCm8hjUvpsbi9r/AIbi18Tqjk/VbEww+IsomoZfMoEE1LUjzIz5Ql0/w7qbWvseot1BxMa+b5F194J8QahJ1+rkkkpnbQzH8pPI6rdOo7fGNDxESspqhYpqiSaIHzaeQm9wet/3hyP2PUYOOE+BYZMtli+oSVKgiSOQIQUYCwuN+R2I+Ris8QeE6uLK4Q7pOKVzcpquIyAASCPykWuOhHviWIHuHPEasjmEk0kk0IsJARyX5A29r/GN7xTeqSzLUSTZfVWkjuQQDz0H3F7j2+Di88L+EIXp5i80U0FVGEZQCGRgb736qbEH2BxmzbgesiyienMsVQsbLLEE1agq3LCxFr23AHuO2FigTJ+P66N4z5rSLENlZVNl6i9rgW63+cFviHmtTJTLW0tQ7UVQnlyxWB8skaSDtyO+/RvkY1vBvh1Xk+p86Jl0vHJCQdQ1bdrEEdb/AOuCaj8P6unir6eGSF6SeN/KRmbWrc1v6dPtfV0B74lnAVOWcaVkKRxRzHy42DIjIrAEX5XUkdtiDvtbDJzPimrqcvSuoZmSSDaphAB99YuDsPjkemk4CfDjhl56tW8yKN6eUM8MpZXsp3sNBFwdrEjfDUoeC5abMnqKRoPo5h+1hZjcFr30jSRa+436kcsM4CVyji6ppomhik/ZObsjIrqT8MpH25YaeTcX1WYUDillEdfT2YoFW0yW5AEGxtuLdRbkcLDLuDZpKuSiZ4Yp0NrSswDEb+khTe43F7XBw6M64JqFrIK7LzEsoULOjtpV7WF7hT+IbHboDzwCboON6uGeeZZLSTn9rdQQ3e6kW5bcsMXw940eqhejEkdPUBT9OyoqoSN9OkCw7bDlvzGAvjrhuT+mJYSI4fPkLxs5IQhuW4B5tccuf64YWYeHMxo6I05iSvpQo1avS452v7E3HyR1wC3zDjCvjrvOmbTVwqYT6QNgTsRax3N7+wwW+HniGWqDDUeWgqGJ8yONUPmN+ZgBuSep9sVfjHlM/wBTTTTxpH50So7Kbr5ik3uwH7pU3tew9sEeR+GDSZXLDIYjMZPOgkjfUpOkAb7bMNv0OJgEvEHO8whqkhqpAWp38yGRFC6geTC3MEDcHrcY2uHfFSZatZahYWDgJJIsYD6Ry3G5t7++LDxMyatGWUz1cSmWnco8isGOggBSxH8Wx6Xt3x98LOA/Phmafymp6iEKpRwWRr33HNWU/wAxbDB88W88rUBhaRJaCp0vE4QcgQ2m46g2+R97UFH4l1KtA0iwTGnFo2eP1gWsbPe9yOZwVVvC2Yx5RVUk0KyLCVkp3RlYkK/qIF9Q9FyBz3I9sDPhVwpJPUw1GmJ6dHIkUutx6SBdDvY3FtjhgNON+MKoUkdZRvHJRzJ5cqlLmNjceog8je3sR7jC4yvjqeKmSlKQywo2tRMhYgg3FiGBFun6ctsM/JeDKqjmq6VIvOy6oRtJLp6SVNrhje97Lex5KehwpOFuGp6mp8pIwXiYeZG7KrWDWYaXIva1iPjvhgcEnHNTUZd9ZQiPzYT/APUQlSxC913FwOfxftbCwyzjqeEVICxPHVMzSRyKSnquSALiwN++GjV8JVVFmS1WXQ+ZTzC08IZVC8r2DECx/ELdQ3QjCnz/AIZlOaVFLFEEYysYkZlQaSbrYk6d15C/t0thgZXBXGUtXRvT0wiirIE/ZR2JR1W2w1Em9ttybbE4AT4g1cdc1WQqzaRE8ZWynTt6lve4N8HFVwBUw09DVUcQWuhVVmjVkXX3JN9JPQ77g89hgS8Xsuf66ORoPJNTEjEMwtr5Pdr6bja5va2/XAEfhtx4HZqQxw05kZmiaMHTrbexDMbb72Bt0AGBnjDi7MErIvqAkc9IzadAsGDaffdSALfOCPLfDGV8rN4hHXxyGSJlZCXFtl1AkWPS52Ivit8VKCpajo6iqpjFOmqGZ7qbgWKElSRv6vvfuMBn4V8TwKtpKiGGL6ggSTIGG42DEFiO1yAPe/TH4r5/Wo5pp/LMRdZoJUWxIF7EG/Mcj/7jHrw68OmqIaj6mJVSaJTBMGR7Ncm40sSOlxtfcYz59kdd/QrxVlMddI6tFKCrXj3DcmvYDuOVuxxZBU5d4pSfURTzwQuyL5ZkCkPoNtvxaSb77juBa+CPxS4nqVg/Z+TLQVcelHCm6kjcE3tfa4+D2OBnwn4OepnWWWBZKRldGOpDY2I3W+oHqDbscFNPwhXQU1fQtAZqUozU0hZT6gLja4N7+3MHvhEBVH4kTKtMssMM/wBMbxu+rWOn4gw6bbgjYGxwfcUcbVJo462jWOSmcFJlZTqjY7b2PLp+nfC04B4alqqqNljSSOOVfNVmTZb73RiCRz5A9Rhn5dwhU0ddPFDD52W1IOoFkAQkHaxYbDlsOVu2EC64b8SquigEEXlOgJI8wEkX6CxG2PmBs5RIJJI30xvGdLLI6qQd+535dP8AXExLMU5/DCmjgjqI1qY50EhZGRr+i2xI/Ke4x6zzjumSamMcySwuXjnQNcaWC2LC3LmPucLLhM1FKn9JQEMsUojkTrpIBuf4el+htjY8R8qiVoqylIEFUCwUfkfYsPi5vbobjkBjV1B/4eZdDT1lWtPURS07BTEqyhiOZIK31AryvbcWOLHi3jiGBEeCdGkjnUSRq2+n1BgRz2P8xhN8KU9SPNqqUjVShXYb3Kk2Ow5gWuQSNuWCTxDoYaqnTNaay+YQlRHflJ3+T1+x6nC9AqyPLadc1+opZofp6iMs0YkUFJDY6dF9RHMiwNtxtYXKeKM/hhgqQlRGtTHGWCFxquAGAtz3HT3xz/w1ls9RNppzaVFMi7kE6d7CwPqPTBznsaZtl5rVstbSLaoXlrQfmt3AuR9x0GHiradIaqrosypZY0kkIWpjMiq3bVZjvf8ACbXvYEDnhmVGYQxsFeZI2YbAuBf33xy3lNG880cMf45GCrcm1z12wzIKVs0pZKGoGjMqK/llibuBzU372G/9k9TidjzmTjNKKGsidFzKnKq41qhkAPMaiBcH1DfkSO2GzFMkUcfmSqmoAXLCxNu/LHKJb2vhsZCryB8mzD0uQHppSblWIuukm1wbn/qGAuM+WHNRWUjyRiqpZGamkJADKdwt+x/CfhTgv4NDpQQmpYiQLZyxG3Tne388c2ZpSSU80kMqjXG2lhzFxtt7W5e2DvgWuem8unrYyaGvQgXOwuSLjsb87dwcID/iLMIKmrfLKh0MM8CyROPySAvuDe1xYH4uMe/C/LqiCCWGpP8AVSFUIIIK9CpBuVO9r/8AfCU4z4ebL6p4G9S21xsfzob2PzsQfcHFlwPm9RQn6sRlqTzBFKNtJuL8u9uRO3TEDn4rz+KA06ysklNUO0MoO4syi1+w5j736Yo+BOGZqGuqYVYtRlQ8T8wbnYX/AHgNj8A4XPiNw4tLIlRTnVR1I1xfwG1ynwOY9tumKXhqoqUkaopkJaBdblei3F9QuNS9xv32tcB0VxXnZpKWSdGVjEyFl5+kuobkexP3wF0eQPDmdPV5fvRVg1SaRcJcFiCOik2Kk7AkjtcY4/y2Opp1zWkFlewqYx+R9hq+CbA7dj1OAnKZJ5JY0g1GUmyBTYk+1zbpgOqaqYqrgMuoKSL97G3XCizqlesSnzjLgROCq1ESAk32GrSNz2PcWPQ41sxU5vQ+fHdMwo10yoNvMQb3A5htiR7hl7WWdNWOtgrMN9rMRv8AHLt+gwHWcV1ABbf9P9cLHiyiGapUCMAZjQSsF07F4wxIHzbcfxA25nFVkxbMIJMrqyYa+D1wOSLna+kkHfY/pY9MLOplmhlkVy6SBiri5BuOd/vgOmuEZJWo4HqLiUxjWGXSQfcG1jig4tEVdPLlc2lXMSzU0nZvUP8AEWPcE9sAHBObEr9FmGtYKtLwyk7g3Nirf2hyPX5wIcT5dUUVU0UrsZE/A4JF1N7FTzAIJ26bjAPXwsFWlK8VWHVoZDGNYtsLWsT+IdmG3LG7xfmsStBTVKq1NV64mN+TWUr/AK7872thMcD8UVFK4nl8ySjd/Kk1G4BIv3vcDf8AXrjx4kZA9JIrI7yUcvrgYkkC/Ne1wOvUYBmeGuSVVDVVVHIXanWzwuQdLBjzB5A9173wU8XZ4aOnM5AZFdFkB39DMFP+N7Y554bz6sikM8bSyLENUiliy6LgG4J5e/TBH4jZeJolzGjd2ppredHckRye46An9D8i1gKsl4floc1jaj1NQVYZgQpZUsL6Selj+EnmDbe2D/P6x4aeaRLFo43cKbC+kE/6Y5lyauqjIiUzy+Z+RVYnkL7KTbYDlg64g/8A9ShFdTkrUwLoqYlJ9Sj8wHxv7i/bCC0qctc1VLmmWgmKpZVnRFvpLEaiQOh5nsw99mnKTuL45SoqqUFUjdwSQFCsRuT823OGUhfNKVoXLR5nR6rC+kyDqD77Wv3t0OHqLNuGoM9VaoOIJ0/Zzjndha1/e3XtbtiYTy1MiEgM6m+4BK7+/viY19VcPnw5rKSoomCU0aB7pPGoOliRY9eRHbGPjHgilmpRTUiiKdC00MeskOQAHX1E8xp+9u5xTeHPFlM80kMdOKd53LqNZZC3YbDSNuW/t2xScVcf1H1UQaDyJqSVtQ1XuDa4/CNja4O/MHEqCnwgqqVo5AkCxVCgJMPVZwLgEqzEdwRbni4zjgShallp4F+nadgUPmMV8xQSvpZiLHcEAcvgYFeDuOKV6+STyDBJVaQx8y6Fhfe2gEFid9yL4xeI/G8ql6R6fypYpUkjk13BCm6sBbcMPfuDywo9+EywQVLwT05jr4iy6tTeoX3BGrTcbbgbixweVPCFBeok0NE1QjJKyuQPXzOm+m99+XP5wvMv8QKSStiqpad45hH5TyK40ty9TLpvccrg8ufLBD4k8a+RHLSyU7FaiA+VMGGk6ha4/sta458vbC9KFeEsngocyNLXRXmVw0EwdgD+7sDYq3uOdwcNqo4ao5Kta0o61AA9SsVBt+8LWO2xv0t2woYuO6WdaM1cMpqKVhaaMr6h2YHe3I7bg3tzwx+IeO4qWKCcwPNTz3tImkgH9036kd+xwCyzDhWlocwWOrUyUU4vDKrkWFxzI5kXsfax64b2c8L0dYYWlEitCLRvG+lgNiLnr0I/98Jql4sppcu+hrY5WCPqhkj0lowOQsxHT027Yan+2sCUCVUUcksCkI+m149rXYX2FwBf3GIAHxO4ZjgrlrHDTUc72k0tZke1iL/9QuOhHvhiQcM5fV5dFTKZfIWzRyBl1jf94rbe5B25YXUPH1M8ldFURO9FUtqVBbUhNt+drhvUDfng08P89ply9lp/Mm+mQl10hXI3NwoY+/U8vtgB/wAWuCwsUNRC8ky0yLHMGIL6AxIe6gdyCbcrHocEXAWR5dLl0kUfmvDUbushBKN2BCjcEAgke+Beo8S4DmKzIrmleARTxsBvu5uByOzW97+2LvwqraBHqIaR5D5jmREkQAhbW0htR1ae+x3688B94w8N1/o3yKWaWV4XM0aSaSWFrMi6VG/5h7377afglR0emSRGl+oKeXNFIVK/IGkEA7ixJ6jfGPi7xJi8ynNOsqTQTnzUcaTpsVZefO4Gx7Y98O5vlhzR6iGVozULpMTxWXzCRchr7Bj0tzJ+MARv4ZwpTVcFPUSqtQuyMVKI2rUttr2vZeZ297YXnhfk0C12iqaaGtgkJCHTpa2xHK9+twbEEEYMPEfi6njjqKW0iVShTGSu1wVdSDyttz5cxgdqOJcvqp6KsmdoKqIgTDyyyuBsNxsCP3ux35YBi/7EwCuatimliaQESRqBoa4sSetzz2674TVNwfDT5iaOvkkiuQYJktpcXOknUOR2G3I3GHDxDxnS0vlifzAkyEo4UkEctiDz3HLvhVyZ/SVuXRwVkrRVdOf2M2hnuuwINt7Efe4B74BrcQ8FxVc0FSk7wTQiwkRASw6Xvttv9jhVeJXDAgzPzahn+kqXLebGN1a262NxcGx915bi2GtPxXSw0kdQWZoG0qHRSQDbrbly69cL2XjGiqPrqWqdvpJXLwSgMxRjvcLa4s1z25jliAzn4HpKrLqemE7HyrGKoCgsAfvaxFuvQHpgL8YeEpUWCqMrTpHGsMz6QrABiQ1txvqtfvbvgs4DzSmhywFZhMtOp8xkRrjcn8JAbl0tigrfEKlNeLMZaKeARTqwYAEF99J5gg2Nh232xRdcD8N0UuWSQJM8sFQdV3VQ0bWA6fmUgH/5xX8Y+Hsq5YsEE7VDU7mRFZArFCLFVsenMD7DpjN4WPRxmohpqkShpC8aFGDhLbAhgLkdxt12vbGnxZ4iwI8D0zMZIpiJUZSvosVYb2FwQNudx84Dz4J5ZSFJJVmZndPLmgkVbb9R3U72vi4l8MglLV09PVMUqPUkTp6UYMGX1Ak22Ck298VPC9dlozSSemqAqzr/AFJjdbSXF9NwFIJN7e5sLcrLxB4zp4op6cPIlUmlkBVxcgqw3G1j+nMYQBnhNk0IrQZpJIqyndv2LKLNsVPUG4v/AIYYv+wUKVM9RFO8QqFZXhCgr6gQTzvzOr9e+AyTP8uqquirTMIKhbeehjYhtrD1hbXHK7G1rcrYL+MOLaSBGilZ1MsTaCEaxBBGzLy/+MIFXw3wtFFmX0ta8kMsbq0TKFKPY3HPowAI+4O+2G9X8GwyVqVyTSQzLbUEVbSW/ev3XY/bthX1PEdHW01K1VJ5NZTMo1+WziRBbYle/P5v3vhnZ1xhSU8UUz6mhl2V1XUpsPb/AM2wiEhx/wANvRVbq92jkJeJ7WDAncfIOxHweoxMG3C3iLSokkdUAyrIxhZkL+hiTbuLC3P2xMa38+imyTgGoegml8iaKshlEkepWUuoAJC3G5vuCOotjH4ku09NSVU0EkNSS0U2uNk1aQCp3A5gmx+R02PvC6tqfJkhqLiSmk8rcm+3Q/rse2Lji+SGUR0dWLx1WpVcHdHUAqRtz3J+1t74UKHgvgWSriqQ8Uscnlq9O7Kygnc23sCCLC+9rg4sOJpjVZSr1MTpV0jrHqZCNSMSNyRuP9fnBb4Zy1VPLUZfOb/TWKMSd1Ym1v4SNx82wXcVZlGlPaqUvTyssMgvyD7X787bjcc+mJQhuAOF/q6gRzJIIpEfRIAQAwGxvaxsemCeFmfL6vLq5G86jV5IHt+4L2BPMW/6SO2LjhGGpy3MGy/W7U0oMkLX2I7ja1+jDuL9d2PmmbvBBLI41pGjOy3G6gXO1t9r4DmPh3LfPqIUKOY3lRGKg8iRcXHI2wzMnpBSVE+TVl2pag3gc9C34Sp6Nf8A6h7m8hWTK6+GSkYnL68jSt9lLW9Pa4vt3Xbe2G9FUPyvfBXIk8dmYA3AJF/vzw2KSm/oWrRXJky6tjAbXYi5G4awA2J5/unrbEz+Q0siZ1QbQSnTUxfuued7dGP6N82DboKppI0ZlG6g2IBtccu3ttiYOY+MMsjpq2eGI3jR/Qb9CAQL+17fbBZktJJlsFHmsDO0ch0VC3G1z8fhIHX8wHfBT4h5YJZJMwovTV0TaahLWLKBs/uQp37r/ZsTXhHPPq6OOUxLpcbrYWuPa1rXwCO8TqCmSpSalYeVVR+cFHJSSQbexIO3TcewnCeRTNSTV9NIRNSyA6BvdLXY8uYvy7Xw1PETIYa9fIiXy62CPzobKAHUlgUuBbmt/Y27nGbwx4qeqp3EkSrLGdEpCAaj3I79xbALjxHkgrKWnzOIhZZG8mdBb8YW9z72Ft+Y04H+CeGmr5Jo0ciRIi6fxMOSk9L98PbizLKOogFJJGkJna0TrGBpkCkqdrb2uLdRcYFPC3MngqJMvqYIxPCCFkCDVpHTVa5XkQb7g4goc1q0zPK3acla+gHquLMy3sQw+f0I97YAuG8u+pqoYNRTzGC6gLkc+mOlM4oqFY5pJ6aELIumWQRqGKsQDdhvzsb36X6YWHD1OMpzIUs8Mc0MzB6ado1ZhfYMGtcHoQDsd+R3o95NTGRZsjzA2kjJalkI5EbjTfoRuB+6SOmylZiNr8sdZVFHSvIs0tPG0y20yNGCy25Wa1x1P3wms+y6ny+qjrooYanLan8roGCE7lQGG3dbW2uOmINrJojls/0FafNoK1AVYiwuQN/4SG2PvobbfC94pyn6Ormpw+sRNYN3BAIv72O/vjpaWmp6mGPzqeKRANSB0BAuOgI27YWniZkUYlOY0ixyeQwSqhKhl2AsxUg7aSAf+Vu5wA/wyk+WJS5gpL01RdJltsN7AHfe4uQdtwR1xV+JOSxU1Sr0zL9PUIJowPy3NiPi/Ifbph38L1NLV0CBaaIU784fL9IINzty/FvcYHPEPhCmqoRFSIkdTToXjiQadaMTdQOV7gke9/3sAreF8qqfJkzCmb10rqStjcrbc+4HVe1z0xc+I8MNVBDmkBCmVvKmS1v2gBOr5sN99/ScMDwozqGamcLTxRSA6ZhHGFD7cyAANxzHTG9xNwvQSU5pVjipjM37JkSw80KxB/QEHra+LAjOEOHpK6V44nCyJGZEv+Yi1lv0v3wX5vImZZa8svozChAWS4ILoDax57g9+TXHI4u/CirEFRJRT0saVcII8xYwGK9QzDmNwQeoIwdZtltAFmeaniXzVKyyabMQxAN2G/Oxv3AOJBzhw7lpqqqKDVp8xtOq17Xv0wxMtp/qIJsnrvTU0+pqeQjkAOh6qR0/dI6jacN0qZVmX0tRBHNHKwannaMF7n8JDWuOxF9iL9b4a1XTUzSedJTxNKo2kZAWAHva46/qcX0cqwJqZV7kD9cNXJ6P6SeXJ671004vDJa1idwQTyN/5j3xq11HDllYlQsUdRl1VYrqjV9B52BINiL3FuY7lcN6tigmCNNBFIV3QvGrFb25XBtyHL2wRy3mlL5M0sV7+W7JfvpJF/5Y+4afFvAX107VFAYhqZlmRvSFkU2JHyb3Hce+Ji4KDgzjmoilBqnllpXPluzkkKT1DE7G29h0xpeIVNU006xvPJLDfzad2YnY9dzsw2B+x64O+C+DaebLpYhOssdRZlfy9LRuBYX9R3BHL574ruOuD6qLKo1aVZxTSFrqDcRkW5G+ynt0+Di0DvDPiHVxTK80sk0QsH1b2BPccvbG94ovUrZlqHmoKqzx3NwD+LQfccx7fBxdeFPCsMkEzNLHNFURiN00kMjDe32vcEdgcbGYcCVsOVVNMXiqEVhJCEJ1gKbsLFeencAHuO2JegBZT4gVsTR/tTIkewVlU+m24vp1DYbm/wA4MOP84qpKRayknY0cyeXNHZT5bH0kHYmx5c9j8jFT4RcOebOtT5kBjXUskTE67MCORXSQQf3u/UYNct4Cqqb62CFoZKKdH8tHf1KxX03Gm2xsL36A4eBUZXxrVwRJCjqYo2DKjxo4BHIjUpIPuDt0wyq7i6rqaBK2hl0yQXFTDpU7bWYXBNhz+D7YX3AvCs1RVhQ0SSQSqXjkYqx0t6rCxBItYi4w24uC6mmzM1NGIzSzW8+Iva1/xaRyP7w+SOuCk3lPGVRAksaFGjmYs6SIGU357Ha3sMM/hzjKorqF1pmRK+AahGFFpEHRRbY9B7gd8LGbhOd8wmo1WOOUO2lXYKCL3AUnbdTce2GnnPAtVFLR1lBGv1EaKk8XmKA2kAXubA/un7HviBaUXH1ZFVzVIZBLLYSAp6TYAfhvzsLfc4PPDrjUzo1Gvk082ljAVS0Zbc203778+/bAd4lZDIM0dfKWL6jQ6AsqrcqNXq2X8eq5vz+cFi+G9R/RsDxxLHmFO5YBWX9opa4BYNpvyYEnlcYASzvjSuWuSWfTHU014rBSARcmzC/qFzccuh7HBNwN4kA1TLPHDEKhwWkjUi7na7AsRv3FvfuKrxfop7UdRUU5hleIpKbggup23Ukfh3Fzy+Djf4P8NpZqOpWaJY5W0vTShlbcAmwZSfSeR+b9MBp+JnEtekwpakRr5UgmhljUjULMFYG52IO/uLY9ZZ4o/wD1Uc89PCzBPKaRNQfRcc/VpNue4v2xn40yytfKY2rKV1mppQPMNjeNlNySpP5goP2ONHww4Hepk1zwa6WWJ1EgZTpble1yQw3tcDAEnijxRUxRsirFJRVcVo5QpuLgXBOq2oHcbcvg4EaXxEfy6eOeGOc0zBo3csGB+Qwvt0IINhcYKqPh2tioq7L6mmeWFEd6eUC41LutuovzH/MPbC+4L4cmqZ42WBpoVlUSWAIAJ3uOdrfbAN3PeO51o4a+jjjlgO0yuDqjNxa9jy6H3t0N8LDKuOGjppaSWGOenlYtockabm/pI357jDBy7huoy/MZYEp5J8tqtmspZUDXFmHTSdv7Nj0womyOaSpmgghkd42f9moJYBWty57bYgdWUcbyT5c0tHCjTU4UPBck6QNyu9ztvvvseuF1Q+JEqVdRUeXGyVAAeBidOyhb9eYG/wA+2Cqu4aqMtmpa2hp5XV0VZ4I1ZmBsL+nc7jvyYe+AfxAyojM5I4YWXzSjxx6CCdagmynf8WoW7gjpihh+G3FySQtSU0KQyorNFG7sVY3JtqY35+3UdsCedeIdR9dFM8Qhlpg0bpc+rfcNcbfz/wC+3R8DVCZdBWQwSx11PKzMhUh3XVt6Tzt2A3BPPFf4qDzPpKp6eSCWaNhMHRlJZLDqBc2625WxBfcE+IEBq5A1OlOapwWdGJXX7g8rnt1ONDxM4uqhIaWWJYnilWSOVbnUBfSwvtY3/wAQca/B3h3LUU9UJoJIpQqNA7qwBO5sDaxB2BtyuMe+LFnmypGq6adKilkVPMkRxdGuPxEWIuAD7277hkoPE6M1cdRPSp5oTyjKjNex7ryNuffF34l8WzxxtF5Mb0tVFaOZSTzG/tcc7diMBfhzwk1VOPOglNO8bgSaW0huVww2uDfrzGCOlymqSkrcuqqaaRIkd6eXy306lFxpa1vgXtuRiwUVP4ikx00dRTpO1M4ZJC7BgR8WvtbYmxsL4P8AiHjuZaOKspo4padvTIGvqjY7WIB+x9/nCm4N4fkqaiMrA8sKyKJdKkgC997dLYZ2XcNVFDXTUy08k+XVQ6KWVNXRu1uR9tJ6YBeZZxs8dI1HLDHPAW1AOWBXe4ClSCLG+97725YZX+3M89B9VRpEZIj+2hYEkL1K2O46/GFDScPzzTyQwwu8kbENGNiADYjc3v0w1qnhWpoK2KpoaZpIZUAmhS3o2F9thvzHvqHI4epS8y7jmohknkj0r58hkZQPSGN+XPv/ACGJjT42yswV1RGIzEoclUtyU7i3t/8AHTHzEs5U1fDenggepSCpjmiLhowrEsF/iW2x6XHO2M3EPiBTxNTtFMki+aUmQG/oYHcgjof9RhV8KUtRGklfTnelZS6jmVN7n4G1x736YtvEahhljhzKmsqVJIlj6rLuSe29jf3F+uN3rUGnBeWQQ19R9NUQvTSKHjVZFJU33UrfV6eV7crb3xd8V8XRU0LvFPG00Uiao9V2I1gMLXve1/i2Elwtl9TI0ktMfXTL5trnUQP3QBvte4Ntr4KuNqWOvo1zWGyyrpSqjHLVsoYdb8gfax6G88BLl2Ww/wBKRVdHNGKepQtLGJFBRyL20E6rMbMABsb8hbB3nGYpHFMFnjWZYnZAzC9wpI9N7nfHNXD2XzVFQkUG0pvpNyNwCeY3HK3yRg/roBm9A0ttOY0a2kU7GRBfmO43t7gjqMXuCzzCm+tejzWjZVnZ1SpjDKDbkXsSL2F1PtpPc4aRdUKgyKt+VyN/1xyfTRs7qq/iZgB8k2H88NOhpmzGCTLKsacwpbmB267C6k9QbDftpPTEVtZ9Ac1p3miKjMqGRkOnYyqrG1vfbUo331DDLyguIIjISrlFLatt7bg9jjlibUjMjAhlYgjqCNj/ANsMvhCoLx/0XmAZI6iNZKeQkEoTuhBvyJHL5XCUFvFMCZnLVZdIVWpg0y0snfUiki/YnY/8p6Yt/Dtqr6FBVa1kUspDgg2UkD52A3xz/nVHNR1EkMpIkQ6SQTuOhB56SLEe2CzgTiOSmK/VhmoaktEWY3APIkG+1rgHltv0wganFtVFLJHl9VbyquNijjmkiEWI35i4I+COuKvwupKymNTSVAbTAwCEjYhrm6nqp525i/2wqeO8lmoKrQZHeI+uCQk7qex/eBsDb2PUYzcIcVVVNIZwZZYIyolVmJUBrgczsT09wMQPPi3NxTwo0yo8EsohlDctLq3t3A/U4DeFsmqMvzNqaPU1FOplibmLdBf94cj3sD1wJ+KGWsmiqgleWgqrOoLkhHO+kgm3uO246bjeS8RVyOvkSzsUBbQGdl0qLm63tpAv026YDpDOsxkgp5pgNXlRs9u+kE4V2Y0ZpqymzLL/APdax1WRRuEZyLj2B5jsQRyIGMPGksldRDMqOWQLo8urgDtZeha17abGzDsQe+F7lef1MWlIJpl32SN2AJJ/dBsST7b4DqaOWTYC2/t/74UfGFOahf6WowEqqVytSijnoOnV/wAoFjcbqfbf1FmNTmlE3kyyw5jSE64wxXzR1Fhb17GwPUEdb4WNDxBUQM7RyyIzklyGILHfnbrv1wHTmR1zS08UuwMkavty3F9sBXHWXLmbT06jTXUgWSE//sVlDafueXYgdzih4O4lmroXoKiaSGpdQ9POSQW6i56gjr1F7bjABmOaVkFW5lkkSqT9mzazq26ar3t1/TAPXw2zieookea/mKTGb8yV29Q6HvicaGGpZMvqgFFQjNDJ1WRCLW9/Vy6jUDzwt+A+OphJ5VbJK1PPdBKWIKNYcm+4+CQcUXHcFZS1SxzzyShPXTyMxN1Ntxc7G6i47jtbAMjwtmqoWqKGo2alIC/DXtY/ukC4+cFHFmapFCPqEDwSOIpAdwA9xc/ew+98Jbh3xBrYpvMkeWaEWEqsS3pJtz6Ht+mN/wAUIJ0AmiqJJsvqiGQFiQjfi0H+ZX2uOmAvuFKCoy3Mvo1YtSzgyRM3UDt/EOTD2BsL4Y2a5lJDBLKAX8tGe229he1/tjnnKuMa9WRYppm0DZLlhYDfbna3PBhxXVTVdGMwoppVTR5dVAHNl6E27WNj7EHvgM1bTmkq6fMsv/3WrZVkQfhRmI225AkkjsbjbbDhDt3OOWMt4hqoVEcE8yLfZUYgXJ7D3wyKfM5szo2SOWWHMaW5KayvmjqLberb7HbYHAfeKKY1KLm9CNNTTsUqY1F9121W62Gx7qQemGlA7mJGJALKp3FuYvjl6nzaeFm0SzRkm7aHZST72I3588MnhjMZa6Fsvq5ZYqoqJaeYsVLbXAbuCP1HuMPUENbS0eYzSx1iDzqVzHdXK3Vt15cxbp0OrEwlc0imimkSbUJVbS+okm49zz9j2tj5hbQ6vCrMKeamdRBGj/gnCrZX97ctxsRbG9xLwHSSUZpqZRDIz+ZEC7EGRVtb1Mea7fz6YFuCuPadqqUfTCCSqcMWD3TX8WFrnfrcnpjR454+qBLHE9OIJ6afWGDXDDSV6gbMDe/Y43eRceDc1OjSIYPKrIxok9TeoA23Uki4OxsB/PBTX8C0LU9TFEHhNTa5LkqH1alOkm34rbC222AvIePqFq9qhoJIpJ1EbnUpQnlqItcE7X3t98bXiTx0FSajandJT5bxy3BGzKwYfpb5xKKvwyo4KeuaCqiZK6BzoYObNtYi3I7G4PUEHDKPCdH9RLVAyRySqwk0uAhDLYkrb7/O+FpHx1Qz1NJUzxzx1EI0uyBSr7EC/q1bXNiBfoeljLivjmnp10SxStHPE2iRQpU3BH717i4uPfC9BfZVw5BSZn9LX676lenljYAMLkqbFSLG1rdCCMNzNeFKapqYazXNHPFazRlRqty1Aqb7XG1tjbCl/wBrKSro6eKtMi1NO4KSqge6i1wfUvO36gH5aOY8cUsEEVQRI8EhsHRQbHsd9j/2OAV/GfCsVNmeqqaX6OpdnWWMi6ljcg3Ug6Sdxa9iDho5hwVS1lNSx+bIppwPKmXTqK25Ha29gdhzwt04vo6mnrKSsZxG0zyUsgQsUuzFTa99rkEdjbB9w9n9JDlsciuZY6eNEdkQ32sCSvMd98TOAE+MPCjRVEVW7SS07hI5nUAMpUBb8reoC4PK9x2wZ5LwdR1GVClScyROfMjlKjUjHe9gehuCNuowOScfUUtZUxyszZfUxKGuDdXCgGwtcHYG46jvi68NKmkjpXhiqBP5buxsjBtPMXUgG9u1xe4BNsMVS+KXA86UEDrOaj6TWHLJpbQ2mx2JvptY9bG/Q43vCnh6jakntMZo6lQkkbxhTGRfqGNzvcHbkDjHnHiRTJVUklO5eFhIlQukjYlNJsdiPxfa+Pfh7DRQ1tV9LVJJDLpMUfq1LzLAgqBtewIJNsBmzLw4qI8rqKSOpFR6lliQx6SCtyVB1nmOWwF/nYd8Esjiao+o8/8AbRBlenaPkDcAhtXLvde47HBXxrx3Twwn6ecfUwzJePcE2azruOxOKmiahkzWGup6qFPOUmeEuQ2sjoLWNzuQTzF8QENH4dNBJVmmqESnqY3XyGjJ0FlIFjqAsGPblt74U/B/CWquNPPMKeogkBCMhYPpNyA1x0sRsbg3GHPxLxPSwxzRGpWKcxMU3sQSp0kbc74XWZ5nTZjFSVZqIYK+FlWUO2jWoO5+RzB22JHQYA+zTgVjmKZhSTxwsf65GBtJ35crjn7gHCi4n4SKZtJBUSrAsztJHKVJVg5uOR23Ok9iMPCu4lp4AhmmREf8LFtmt2OFlmWeU2ZU9VTVM8aSwTSNSTu4AZSx0i/YjY/8pwwFud+HJnp6MQzxxVVKqoJgpsyge2+x3F79R1wC+MPD86VUM85Ty5UjjeWNSVDqLNtz5eoDra3TDH4ezpIaCBppoyERQ8nmBl1bD8QNue2B/NeMqSoqJqKolSSjniUrIGBEbgG/qvsRYMPf5wGfJPD2KXKWpjPFJrczQzKpGkkC3PmCLg+xxReJ3CdYmXUzSSJP9KXDsgN9DabMb9iLG3cHvi+8MW+npZY2qY5lSVirRyBhosDfY7X52PfHziHxFhjlpjHPHLC5dJ0DBgFYLYke1iO1icBoeEnCELU87tMk0VTGEdNJDIRzBuTuCdj7A42arw8qossqqRJ0nUkPCliGGlg2m523A/U++NfgeCClrqn6aphemkUMiLKCVN9xpBv6b2DW5W64s+MePI4YH8idDPG6egMLmzrqUj+zfABfg7w8klQtQJ1DwlhJA0e9iCBuTb+XcYOqDw8enmqmpqhEp6hGXyWQ+klTYi21gT25bYFkqKZ8yp66lnhj84H6iLzApuRzA/iNiR3F+pwZZ7xXBErxtOkcjRkrc2O4NiL++AT3C3CmqvamqJRTzwuCFZNQfSbkAgjpYjncG+G9mnBIevjr6apELi3mKUuJP0I5jY8+QOF7m+b0+Yw09Q00cFfCVDa2061B7gbEHcHsSPhkZhxLTQKjSyqqP+FtyD+mGBQcT8LCPNHiqZfKindnjmCalIYki4LC1j6TvsfY3w2M74DSpipNFR5NRTBQs6x31AAbadQ67jc23HXADVZ9TV9PU0tVOqtFK70s7E2IJOkbC9iNjtyseYwc5NnsEGXwu9QrKiIruuphq2Ha/PuMPUA3ihwRVtWefErVCyqpLIlrMqqpuLm17XG/U9sfMbtX4peRVT+UzTQOUZCNtJ0gMNxfmP1viYtCroP6xP7Q/wAcGvjP/vsX/wDOn+L4mJi3+K+gNcMTxZ/q8u/uT/6cTExP6oXgwweKP+B0H95/6WxMTDxS+GGHl/8A9vVX98n+cYmJhOqheYZvhh/uWY/3T/5TiYmJ+fVLIcjhi+DX/FG/u5P8y4mJhADZt/vE3963+Y4ufDv/AIlS/wBv/wBJxMTCDP4qf8Xq/wC2P8i4GhzX5GJiYsQxPG7+uo//AOcf5jheDl/574mJiL4ZPFv/ANv0X94v+DYWkfM/GJiYBmcIf8DzH4b/AEwsxzH2/wBMTEwDC8HP97l/u/8AU4AK7+sf+23+Jx9xMBacHf79Tf3gxueJn/Eqj5X/ACjExMUDkP4l+R/jg88XPxUn90f8RiYmIAAcsG+bf8Cp/wC/H+D4mJgATB9wX/wvMf7Lf5RiYmAAHxMTEx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CEAAkGBxQTEhUUExQVFhUXGCAaGBgYGBwfIBwcHBwdHBwfHBwfICggHB8lHBoYITEhJSksMC4uHh8zODMsNygtLisBCgoKDg0OGhAQGiwkICQsLCwsLCwsLCwsLCwsLCwsLCwsLCwsLCwsLCwsLCwsLCwsLCwsNyw3KywsLCwrKyssK//AABEIAMIBAwMBIgACEQEDEQH/xAAcAAACAgMBAQAAAAAAAAAAAAAGBwAFAwQIAgH/xABGEAACAQIEBAUBBQYDBAkFAAABAgMEEQAGEiEFMVFhBxMiQXEyQlKBkaEUI2JyscHR0vCTosLhM0NTY4KSsuLxFyQlVIP/xAAXAQEBAQEAAAAAAAAAAAAAAAACAwEA/8QAIxEAAwEAAwACAgIDAAAAAAAAAAECERIhMUFRAzITgSJhcf/aAAwDAQACEQMRAD8AK+C5ehoYzPUMpdRcseS9l6nvgBznmb9skXSumNLhb8zfmT+Q2wzeOZZSrYGaWXSPpRSAo78iSe+F9m/LSrVR09HG7ExhmF782IBYnZRYfGIw03rKUgTXGwlI5FwjEdQp/rhkcLoKbhUPm1BDTt05/wAqD+rYEuKZjqa6dFAYJqBSJLnkb3NuZ74fL6DgS5X8PuUlXz5iIf8AEf7D88EmYuITwp5dJTs7W2ZV9KDt1PbBCi7Y9Yk619jz6ENxmhqxqmqI5Rc7u6nmeW+Kcvh2+INE81GyRoXculgP5hf8Le+KTgeV4OHR/tVYymRdwPZT7BRzZ8UV9BcgFHlStYAimlsdx6f9HFnlLJclTI3mHy4420vyLE8yosbDa2/tfGXMOeKmsfyacNHG2wVN3f5I/oPzwwfD7gklJS6JQA7OXIBva4Ase+2MdNI5JFjDQrSQFaWEMRyUMBqPK7Mf1OF1mDKvFKtzJME/hXzBZR2H9+eG3j4/I7X2xOawbWnLpbBHwrJFbURiRIrKeRZgtx1APMd8HWUvDyOnAnrCrMBfQbaE7sT9RH5Yr84+Jv1RUVrcjN/kH/EfyxXm34T456D3D8jztVLTSNHGxUsfUGKqLb6VN97i17Yb+Xsuw0aaYl3+05+pvk/25YAvCbg9R5zVcqtoZCoZydTkkG4vuRYfVy6YauBb+ByheZv4NxOsYqPKjhB2QSc+7m257chhW8c4RJSzGGW2sAHY3G4uLHHSuAfiWRRVV8lROf3NlCop3eyjmfYXvy3OOmzHOim4Llupq7+REWA5tyF+lztftjZr8lVkOkyxqoZgoJkTcsQAAL3JuRywys054goV/Z6VUeRRbSv0R/NuZ/hH44AuCQVvEayOZtUmiRWZm2RAGBIHsNhyG+Hyb7DiGFkzw8ipbSTWln58vSh/hHue5xtZz4hxCxioqdv4prr7+yAm9/4j+XvgvxMS5d6PDmjj3CKmBgalHVpLkFzcta1ze5640aGjeVxHGjO7clUXJw7PEXK0tdJTLHZVXXrc8lvpttzJNjtjJHFQ8FguTeRhzNjJIR0Hst/wGKq+gcexTPk+uXc00oA5nTsPnBjkbw68xUnqvoIDJGD9Q5gsfYdv6YHuPZmq+JyiJQdBPohS5v3Y/aPc7DDv4HTtHTwo4syRqrC97EKAd8ZVPDUkVmZOITU0QSjpWla1lCr6EHLe3P8AlGEtmWkrSxnrElBY21OLC9rgD2G19hjonAb4mcEmq4oIoVufOuxPJRpbdj03wIrGJrRJ0NJJK4SNWd2+lVFyf9dcX75KrkBLQEAbk6ksPxvhnUHD6Pg1PrkYayLFz9Tn7qDp2HycLfMmbKjiMgiRWEZb0QruT01W+o/oP1xRU34DikEWSsheaiT1BHlsAyIp+oHkWI5DsMG/HOJGkjCw07ubWVUQ6V+SB+nPG5lukaKlgjcWdI1Vh0IG+LC2JN6xpYJur4vxBnZiZ1JPJVYAdgLbYmHHbExvJfR2FVU5gpkNmqIgemsfrvtgezDnempwTDpmmccxyHQsf7Y1MpeHqpaWqAZuaxew/m6nty+cA2eVC11QBa2va38owlK0xs06yvkqZtU0u7Hdm5KPgcgOgwxcr8U4XRLZZ9cp2aTy3/IenZcKVpMSE+oX2F9/jFHOgTOnkNxccjgU414hUsDmMapWHPRawPTUTYn4wCZpz1LU/uafUkX07fXJ7C9uQPQc/fF7kvw7taasXusX93/y/n0xLhno93w3eJeILpTiYUrKrnTGZHADG176QLlbd8LDjfHJ6p9Uzlui/ZX4HIYL/Fbj8ExjghOryi2oj6b2AsOpFjy2wvb4cpBphRlzN/7Gv7qmhLe8jatR/G+w7DDcybxxqymEzqqEswspNvSbe+OesXMWY5xSrSRsUjuSdP1PqN7E9Paw546p06aGjmbxJhp28uJfPcGzWNlHbVY3PxjX4Rn6pqEkkWiURxqWaQykL6QSQDp3O3Ifpiiyb4cNLaWrBROax8mb+b7o7c/jF/4gZmp6anejiCs7IU0JYLGCLXNvftz62wMXiELnNue6itJU/u4faNff+Y82+OWNDLnFoIJPMmpzORuilrKCPcix1H9O2KkjHnRiuLwno9Mj59/bpmi8kRhU1Ah78iBa1h1xd5pzVBRJeRruR6Y1+pv8B3OELwHjktIztAQHdCmoi5UEg3Htfb3xc5ayjVcScyOWCE+qZ7nV2W/1H9B+mJuFo02F3DfE+onkEcVGHcnZQ55dSbWA7nbFVnnPdUWelAWAr6ZCjEkki5AawsLH2/PB1DT0PB6e5IW/NjvJIe3ufgbDCNzJxL9oqpplBUSOWAJuQOQv+GNlJs5+GOjmRXUyIXUHdQ2nV2vY2GGbl7xKQPFTx0axozqg0vy1EC/07nfCkDY2uF1ximjktfy3V7XtfSwNu17YdToU8Ona+tjhRpJXVEUbk7f/AD8YXlT4txhyI6dnS9gxexP/AIbG2AXifGKvis4UKW39EafSo6n+7H/lhlZOyBDSATVBV5hvc/RH8X5n+I/hiXFL0etmjmPxGmhhQ/sjRSSqSnmNewBsSVsD8A2wpq/iMk8hkmdndjuSf6ewHYYLPFXj8NVUJ5DaxGhUt7Ek39PX5wEYpM9BbGLljPVHRJpio5NRHqkLqWb5Nth2G2G7w+tEsMcouodA9j7Ai++OXicFPGM5zz08VLHeONEVCF+qQgAbnpf7I/G+MqNOVDG414o00MpjRGmC/U6kAX6C/wBXzyxr1nibppxOKSUK7FY2dlClgCfbcgW5jFVknw0vaatBA2Kw35/z2/8AT+eMHjBxqB1ipoWBaJrsF+lRptp6X35DlgYm8QtYCcc45NVymWZrt7AclHRR7DBblLOFFRINFLK0pHqkLLc9QPur2wAYl8Vc9YDXp0/wfiCzwxzKCqyIGAPMXHI4oOLZ9pIJfKLM5+0UFwvyb7n4vhVVWeZv2OGkivGqJpdgfU/PYH2X43OLvJnh7JOFlqQY4uYXkz/5R+vxiXBLtj5b4G48QaL77/7Nv8MTFxFHTQgRDyUCiwU6dvz3xMHo3GA2bc6zy6oqJJdPIyBG1HrpsNh35/GFjUK4YhwQ19wwIN+98dPBQOWFXV5IkrOJ1DvdKcOLt7t6VuE/pflhzSMcgBwzgk9RfyInk08yBsPxO2NufKtXGV8yEprYKupk3LGwsNVzz9hhq5gzJS8KhEESgyAemJfb+Jzz/ucL3LhquIcQjmILlJFZ25Kig8h7AWFgB/zwuTfZmIZGTMkRUYDvaSf73svZL/15/GPWb6CvqQYqdo4YrbsXOp+2wOlf64LLYmJcnujw58zVlOWh8vzXRvM1W0X202ve4HUY+ZVylPWt6BpjH1SNyHYfePYfjbDezPlNa2eB5GtFEG1KObFith2G25xVZszrDQp+z0yoZVFgqj0R/Nvf+H88UV6ugcUCvHfD1KWMyS1iKvsDGbnsBq3OCjw1ynAkEVUw8yVxqUsNkFyBpHK9hzwvuHcIq+KTliWe59cr/So6fl9kYeHAuGinp4oQxYRrp1H3xlPo1I8cepJ5Y9FPMIWP1OV1G38O4se+FhxzwzaGCadqkMUVnI0H1W33Jbnhw2xX8c4b+0QSwltIkGm4G4BtftfngTWGtHOHC+HSzyCOFC7nkB/Un2Hc4Y6eFCpEHnqwhC3eyjSv/iJG2Catq6HgsFkWzsPSosZJD1Zj7d+XTphW8X47WcUmEYDEE+iGO+kdz1tt6m5dsV1sOJBDkPK9HUVUtneeKEKRqXSrsxPte5Uafe174bxh0ppjCrYWXbYdNhbbtgU8OsotQxuZH1SSgalHJbXsAfc774McTp6xJC0414Zz1MpllrQzHrEdh0UarAdsKvjnDzBUSwatXluV1D3t746fwHQ5TpaaeauqXVmLs4L7LGCSRYe7W9/m1sbN4c5F9lvwwnqI/MlYQKfpDLdj3IuLD53xirckwRVUVMawPJJIqFEj3UE7ljqIB52GLHOPidJLqio7xx8jKdnb+UD6B35/GPvhzkaoaaOrmvGiMHUNfW553seQ7nnh6/WHr4GhwDgEFHHogQLf6m5sx6k+/wAcsUGc8sVladAqUjg9owrXb+cg7/HLBmMTEd+RnOmcsoyUDRiR0cSAkFb/AGbXBv8AIxqZZytPXPphXYfU7bKvyevYb4dua8oLXTwtKxEUStdRzYsRtf2G3ziqzHnWk4bH+z0qI0i7CNNlQ9XI9+3M4qreAcoAON+HU1JGZZ6inRRy9T3J6AaLk4Ynh9kiGmjSd/3kzqGDEbJcXso6/wAX9MLKkpa3i9QSSXPux2SMH2HsPgbnD94dTmOKNCdRRFUnrYWvjKbw1JFJm/h1bUJ5VNLHEjD1sS2s9hYekd+fxhPZtyRPQxrJK8bK7afQWvexO9wOmOg8Dudsuft0UcWoIolDM1rnSFI2HU398Gaw1rRCcE4RLVSCKFCzH8gOrH2GCev8M6qFGkllpkRRcsXaw/3N8MGu4lQ8Gg8tFGsi4Qbu56uenc/gMKqv4pW8WqAnqYk+mNSdCDqfbb7x/wCWKKmwYkH3htkWERx1c1pWYakX7Ki+xt9o/PLBXm01pTRRKmoj1OzWK/ygi1+55Y28rcPampIYXILRoFJXlizxJvsaXQi5/D/iTsWeMMxNyxkUk/jfEw874+43+T/R3EGz4g0FwBNcnYAI5ufYDbAzm/xOUKY6MHURZpHUjT2VTvq7nli7ynkyCgXzpmVpQLl2sFQe+m/L+b+mEnxBw0shHIuxB+SThzK0xtmWikjebVUvJoJu5Uamb8SffqcNbKmd6MNFSU1PKgZtIvp5nmWN7k98JwLi1y5xEU1TFMVLCMk6QbX9JA3+SMKp0CZ0TxHiEcEZkmcIi8yf6Dqe2FtUeLLGQrDShgTZNTnUenpC8z0wJVvEKzitQq21E/Si7Kg69u7H/lhm5UyhBw+MzzsplAu0jfSg9wt+XzzP6YnxS9HrYOZ1zlXRRpE8aQPKmo6CSyrci1zyPxywsNdzc773N/f5wS+ImYY6yqDxBtCJoBO2rcm9vYb4FdWKSugUGlB4jVUMYjiSnRF5ARnb/e3w4eE8WBo4qmdlUGMO7clFxf3xzUMXlRxWqrfJpwCwRQkcSDb0gC5Hudr3PLtjKhMSYZ5j8VZDIVo1URjbW63LdwL7Dp/bGxPx/iyUTVkrxRrsEQxDU2ogX3+kW3HXFpkjw8jpgJqqzzDcKbaI/wCxYdeQ9uuKDxSztDPGaWCzjUC8gO11OwX73c4KzcSN/wCi4r66SVzJKxd25sxuf9dsWvAM11FGpWAxrqPqby1LHsWO9u2KDH3FQD18LsyVFYkxnZW0FQtlAtcG97Y1c7eJKQEw0umSXkz81T4+8f0HfCmoeNTRwyQRuVSQgvbYm21r9O2DnJHhs02marBSLmsfJm+fur+p7Ym5SeiTN3KXHuL1zeh0WIH1ytEth2A+03bANm3j9RUyss8pcRsyqBsuzEatI2v3w480ZspuGRCJFUuBZIVsLD2LfdH6nCDqptbs52LMWPySTjYW9nUZ+E8RaCQSoELLy1rqAPWx9++GJk/xErKishhlMRR2s1kseRPO/bCutjd4NxFqeZJowNaG635XII3+L4VLQo6JzLmaCij1yt6iPRGLanPYf3ws4fE2vml0QRREubIgRmP56hfrfA3wnhNXxSdmuzsfrlf6VHc/0UYcXA+A0vC4GdmAIF5Jn2J7DoOij9cTxSP0Bs85p4jAqQStEjyR6mMQIKgkjTqJPTcjC0173O/zgm8Q8yJXVIeNSERdCk823Jvb258sCpOKSugMOOHeJk8EYjigp0ReQCN+vq3PfDlp+KL+ypUTMqKY1diTYC4BxzFfBDXcaqq7yoACQqqkcSA+wAv3Pc8sGp01MMMweKsnm2pFQRjbU6klj1tcWHbnjZ4xmbikFGKibyY/MYIi+X6rEE6jdvTy2H54tskZAjpQJ6nS8wFwDbTH+fMjr7YFfFPOMVSFp4PUqPqMnsSARZR7jfngrNxC7zsX1TO0jl3Ys7G5Zjcn5OCXLme5qKPy4YYLe7FW1MerHVvgUJx5BtirSBp0dljj/n0KVM+iO4YsQbKApIvv8YDePeK2mS1LGroObSXGr+Uew7nC4WvqJ44qVSzIuyRJ7kkm5Hubn8MM/JfhosemWss78xFzVf5vvHtyHfEnKn0Wt+Himz5xCRQ6cO1K24Ya7EdtsTBVV5woYnMb1EasuxA9u2wtj7g/0bj+xb5rn4lXN6qadYgbrGI2t8ttuf8AQ7g2nHTnEGIikIuSEYgDrY4XOTPDu1pq0d1iP9X/AMv59MOb6McgLwvKVXUJ5kUDFTyJsAfjURcd8b9Fkic1MdPKUjZ7kjUrFVAuSVB27X9yMGmcfERYbwUZUuNjJa6p2QcmP6Dviu8K+HTyVLVcgYoVYeYx3ZiRy6jY78sbrzTsQw8vZfho49EK/wAzH6mPVj/bAlm3KvEK5/VNCkIPojBb8223OGEMfcSTfo8Obc28AeinELsrnQHuoIG5Itv8HFpk/IM1aPMJ8mK2zst9R/hW4uO98NDieSo6itaqqSGQKqpH7ekG5c9Lk7D/AJYH86+JCRAwUJDMBpMgHpT2sg5EjryHfFOTfSBmeg1mvJ9NRKAasvMeUQjF9+RPq9I7n8MNXKWV4KKICNbuwGuRvqPa/sOwwo8pZRqK+TzXLLHqu0r3JY/w3+o9+Q/TD6UYNv4EgezZl6WsURipMMf2lVL6v5jqG3bCwzp4eihpvP8APMh1hdOjTzvy3O+2Hjiizbl4V0SRM5RBIHa3MgBhYdDcjfBmsOaEFl7L09ZIEhQn7zclXux5fhzODviPhZDTx+bNXCNVG5Mfv0X1XJ6Dngt45mGj4RAIY1XWB6IV5n+Jz7dbnc+2FNVVlbxapA9UjX9KLsiD+ij+I4rrYcSDrwpyxTOJKmzS6ZSkRkAFgAp1adxquT77bcsMjiELvGyxyeU55PpDEfAO18VGR8u/sNMIS+tixdj7AkAWHvbb3wQYlT7GhZ1fhKrsXarkZiblmQEk/N8KI05MhjQFjqKgAXLWNhYDHVDcsCHBsvUfCo2nlddZ+qZ+/wBlB7fA3OFNmOQJ4N4RyyRh55hEx30BdRA/iNxY9hjRocnUrV8dItU025MpRdIAUX0h7kEki23LHvOniPLVEw02qKHlcfW/+Udhi68LskzxSpVzDywAdEZHqOoWufujflzwteaw9eDN4dw+OCNY4UCIvID/AFue+AzNORqmtctJWAIPojEZ0r/vbnucHmJiW4PDnDOmWDQTLEZBJqTVcLb3Ita56YzZRyRUV3qW0cQ/6xgbE9FH2vww3eOZJjq61aidrxogURj7RBJ9R6b8h/yxUZz8RIaQeRSBHlX07fRHba22xI+6OXviit+IHEB805GShj1TVkZYg6I1jOpiP/FsL29R2w18m5UgoogYxqkZQXkPM7ch0XsMJzgXAKviszMzMRf1zPuB2HU/wjl2x0HBHpRVvfSAL/Atjrb8NkH83ZclrV8sVJhit6kVL6jf7R1C45bf1wrM95CFBAsomMmp9NilvYm97nph7Yos2ZcWujjidyqLIHa3NgAwsD7bnngzWGtaIfK+V5659MS2QH1SH6V/H3PYYKOPeHlPRRmSprNvsIsY1MegBbf+2DbMebKThUQggVWkUWWFfs93Pt/U4VlNTVnF6ktux+052SNenYdBzP64oqb7+A4kNXwzy9BDSxTot5ZU1M7WJsfsjoMWmbOF1VRH5dPULApBDnSSx7BgRpHxvjf4Bw4U1PFAGLeWunVa17Y3gcRb70a8E8fCGf8A7eH/AMr4mHDqxML+VmcUCJ8Q6ch2jjnkRBdnVAFF9t9TA/hhfZrz5PVXRD5UP3Qd2/nI/oNvnBZ4h1dNTURo4dCuxX0L7AEElu5t788KXfDiUGmy3y7UUcba6tJZbH0xoF0nuxLA/gMOHJmboq0tHDC0axKOem1ibAAL8HCEa+CLKWbGoUn0IGklChSeS21XJHvzG2NqdMl4OjM2aIKJNUrXY/TGu7N+HsO52wE0HidU1Egip6JWduQ1k2HU+kWHUnAfwPgNXxWoaRmOkn95M17DsvU9FG3xhqItFwam6E/BklP+H5AYGJC1sXOfM61cryUrFIlRijiIn1kbG7HfT2wG0E4jcOyJIFN9D30n5sQSO2PfFqzzp5ZbW8x2ax9tRJ/vjVAxVJJA0ZnBvE+peaGLyqdUZ1SwDCwZgNvVYWBw0uM8XhpYzLM4VRy6k9FHMnHNfDKswzRygBvLdXAPvpINj+WLqR63itRyaRvYckjH9FH6nvgOEJUFFZ4q1LykU8UegmyKyszH50nmegxuZozVxOmp42m8mJ59QCqh1IABuSSVvvy3tgkylk6DhyGWVlaUL6pG2VB7hb8h35nC48Uc1RVskawg6IdXrP2i2nkPYen354xJN9GvwDKudnYu7FmY3LMbk9yTgny9nuajj8uCGnUe7FWLMf4jq3/tgUIxN8VzQJnRuReOSVdGs82kMWYHTsLKbe5wK5w8TxG5io9LlT6pWF1+FH2vnl0vhcjMs/7KlGhKxAkkLzcsSdzztva2DTI3hqz6ZqwFU5rD7t3foO3M++JcUu2PWzfy1mPitUjy2hSFFLGRo+ekE2QX3+eQwtuP5jqKyQPO97fSo2Vfgf35nDkzzm2nooTToAZGQqsaWAQEWu3QdB74QpGFHfZlFll7jbUknmpHE7jkZFLae67ix74aGQc/VNZViGVYgpRmuqkG45e5wnMWmXONyUcpliA16GQE8hq97e5GFU6YmP3NOa4KFLyG7kemNfqb/Adzhe0vifXTyiOCmiZmPpUBmP4m4HycC3BuCVfE5y27En95K5Nh8nr0UfphxcG4JScLpy5Kiw/eSt9Tdh2vyUYniQtbF74g5r4hGf2WR40JRWcwgg+ofTqJJsPci18LiJgCDYGxuQb2PY233wQ5748lbVNMisq6QoDWudN9zble/LA4RhyugthzS+KFVEgSKKmjRRYKqGwH/mw6KniscVOJ53CLpDE9yL2A5k9AMcvkYIuI8WquJSxx+prALHEvIWFr/O27HGVGmqsCni/irUvMRSIqx3soZdTN3tfa/QY3Mzcc4rT0aTTSpG0r6AioupVKk3J3sduXtggyRkSKhXzpyrzgXLH6YxbfTf3/AIsBfihnCOr0wQDVHG2rzPvNYj0j7u539/jBWb0jXudgBKxYkkkkm5J3JPW5xf8AD86VcEYihdI0Hssab9ySpJPc4HseScVwmP8AyJx5n4eKirlGzPqdgq2AO2wAHLtgGzH4ozvIP2P93GPdlBZ/kG+kdBzwFR1dRNHHSqWZAxKRr7sxvv8AeN+XTDYyJ4dJTBZqmzzAXCmxVP7MR15D9cTaS9Gm2V1FxTj0iK6xrpYXF0QG3wSCPyxMFNb4h0ETshmuV2JVWI/AgWOPuD/RuCpzBlqrp182oX6mtqLhiWNzvvf2O+KGNGYhVBLE2AG5JPIDD08Q+DS1ccMMQG8mpmJ2UBSLn88YeG8Fo+FRedKwMlv+kYeon7sa+34fjhK+jOIuF8Oq8qGMaoLXOuRRb56YsskeH4qGZ5pUaKNtJERvqYAEjVYCwvY2xX5szpPXN5SBkiJssakkt01W+o9uQw0PDjg0lLRhJl0uWLEXvYG1ge+3LHNtI5JF1LStFBopEiUgWRWuqDudIJ/TfC4r/DOrqHMtRVxs7czpY27Dl6R+GGsMeZgbG3OxxNVg2jlkpvYdbYOeA+GFRPGJJGWDV9KsCWt1IHL/AFywaZTyTBQJ+0VTI0qi5Zvoj/lvzP8AF+VsC+dPEh5rxUhKRcmk5M/W33R+vxivJvwGJemgcjxftkVIKsSOzHzAifQqqWNzqI1bWt3w4+C8GhpYxHAgRfc+7Hqx5k4WfhflGcTpWSjQihtIb6m1KRcD2G/M88NzAtiSAbNuUayuchqpEgB9Maq35ty1N/TCwzplM8PaNWlEhkUnYEWsQPc788dEYD815M/bqqJ5W0wxxkED6mJa9v4Ra2/PpjpvDGhOZXyvPWyaYlso+qRvpX8fc9hvgn4t4Zfs0RllrIkUe5Rtz0G9ye2DvMeaKXhcQhiRTIB6IV2A7ufb+p3wppZ6zitQPqlf2A2RF/oq9+fzha338GYhj+GWTYEhjq3HmSONSahsgvtYdbe5wZcbp53jKU8iRMebsCSB/COvfHnLXDjT0sMLEFo0Ckjlf3t2xZ4m3rHgoOKeFcipJM9UGKqzn0EkkAnmW/XC0ihLsFUEljYAbkk+wGOn+L0xkgljW2p0ZRflcgjA1lvKtLwyJppHUuB65n2Cjoo9h+pw5sLkAuHeEtVJGGkkjiJ30EFiPm21+wxh4DkWKSu/ZmqFlEalpPKBFrEDTqPuSfblY42M7eI8lRqhpbxwnYv9t/8AKvbni58IssTxSNVSroRkKop+o3IN7ew2/HG687M6GTQUMcMYjhRURRsoFh+Pc9cAOaMkV1dJqlqYQo+hAGsv4W3Pc4Y+JiaYzmrNeX2op/JZ1dtIa6gjnewsfjG3lPJFRXXZLJGP+se9ieigD1Ya3GsiLV1xqJ2/dBFURjmxF73PsLnkOfbGDOWeoaFfIp1V5gNIQfTHb71vf+EfjbFObfgOIvczZC/Yo9UtVGWb6I1VtTHsL7DucNvKGUoKGP8Adi8jAa5DzPYdFv7DCY4Jwir4rUFySxv+8le9l7f4KMdEKMG2/DUDOb8tzVo8sVPlQ29SKl9R/iOoXHa2FnnbIIoYFlE5ku4W2i3ME35nph5Yos2ZeFckcbPpRZA7W5kAEWHS9xvjJpo1rRG5XytNXSBYxZAfXIfpX/E9hgt494d0lJF5k9Y4H2QEW7G3JRfBfmDMlLwqEQxIpkt6Yl/9Tn/ROFVHHWcXquZd+vJI1v8A7o7czh632HEhmeFXAoEpUqVS8smq7tYsAGIAHTlvbBBmngb1cflCoeFT9WgD1Dofe3Pb3xmyvwYUlNHAG16L3a1rkm5sPYXOLQ4m32JIVh8HE/8A2m/2Y/zYmGjfExvNm4gI4v4jxxwq6Qy6pBePzAFBA2LcybD9cKjjnG5qqTXM+o+3RR0UewwVeLdfHJURpGyt5SFW08gSeW22wAwC2xSZXpNsOcoZloKEahFNJMRvIVUW7KNWw/rhsZf4qtVTpOqlVe9g1r7Ej2+Mc22wXHPEkdFFSU90KqRJJfc3JNl6DfnjKjTVQxM1+IMFI/lqvnSA+pVawX5ax37YreH+JEsyyNHRErEhd2M2ygC/PRz6DAtk3IElWRLPqjh57/U/xfkD978uuDnOVZS0VBJTLpQvGyxxrzNxbUfe3VjjMS6Ruv0VebM2T1r+s6YwfRGDsO56t3xgyxxeGmfzJacTuCCmp7KpHvp0m5vyxTk483xTOgaPHJufjWzmHyPL9BbVrvyttbSOuCPMWYIaOPzJmt91R9THoB/f2wico5iNDJJKqa2MZRQeQJINz2Fjtj1T01XxSoNtUkh+pjsqD+ijsMBx2NUGsXizI7hUowxY2VRIST02C88eM5+IFXD/APb+UkEpUMWD6yoYXAGwAb87YLcsZVpuGxGRmUyaf3kz2Fvchb/Sv6nCh8QeLR1dZJLCSUsqgkWvpFifg4yUm+jG3gPl9TXclrm7G+567n374YfAPEeGkiEUNDpX3PnbserHRucLjScQHFGtCmdQcIrvOgimtp8xA9r3tcXtfa+A7MnibDTyeXCnnkfUwayjsDY6j+mF7xbO80tPFTRXiiSNVax9TkCxuRyW/wBn88XmSPDl5tM1WGSPmsfJn+fur+p7YnxS7Y+W+BFw/wAQppopZlov3US6mcy7fC+jc4Wuac0z1zXlayA+mNb6V/xPc4afiJxempqJ6VSqu6aEjT7I23IH0i3XnhHscbCXplNl5lTi8FK/my0xncG6XcBV76dJu1/e+2G3kzPX7fK0YgMelNVy+r3AtbSOuENcYIsmZnNC8rhNTPHpW52BvcFve3xhVOmJjxzHmGGii8yZtz9KD6mPQD+/IYBKfxZd3CJRlmY2UCQkk/GjpgFhp6zilSfqkkNrsfpRb+/soHTDiytlKn4dGXYhpALvM1hYe+n7q/qeuJtJC1sC88eIdUhamWIU8gA1sH1kalDWBsADYi53wsYHXWDICy3uwDWLdfUQd+9ji8z3xGOprp5ojdGICki19KqpNul1OKD8sVlLAN9jN4b4pLBGkUFCqIuwAl/9m56nDbqqtIozJIyoii7MxsAMcsg77YK8zZqqOIyKgDCO4EcK73PsTb6m/QYFQJUFfGPFlxKRTRI0Y2DSarsetgRYY98dzlxKKkWZ44YfObSllbWBYnVYmw5bXHfG/kPw8EGmeqGqXmqcwnc9W/QYo/F/MkE4SniOto31M4PpBsV0jqd8Ys3EbrwW9RUM7s7kszG7EncnqTgm4Fn6opYxFBHTqvudDXJ6sdW5wKWxAMVaJ6dGZL421TRJUTFAx1aiPSo0sR7nbYYBs3eKLiTRRadK85GF9R/hHTv74Am47OaVKQNaJWJ0rzYsb2PUA8hhgZC8OfpnrF7pCf6uP+H8+mJcUu2Pk34YqLNPGpUV46ZXRhcN5ZF+/wBQx8wxKnMdJExjeoiRl2KlgCNuVvbEwOS+jeL+xCcS4ZLA+iZCj2vY87H3/rj5QcNkmcJEjOx9lF//AIwzMxZXmrq92AKRKFUuw52F/SPfme2LieppOFRaUAMhH0jd2PVj9kf6GK8zMFdUZMrEUu8BVQLlmZAB83bBxkPw+QKlRU2dmAZI/sgHcFupt7chgZ4pxKr4lKEAZgT6Yk+kdz1+Th2U0WlFX7qgfkLYyqaRspelZmGSqEemjjRnO2p2ACfgfqP6YUeZMn1yiSpqSrW3dtYPvbl+PLD0xQZ4oZJ6OSKJdTuVAHL7QuSegwJrDWtOeghJsBc3sAMFVH4b17qH8tVB3AdwD+I9vxwxcrZLgoE8+dlaVRcu30p/Lf8A9XPAtnTxHaTVDSEpHyMvJm/l+6O/P4xTk34HjnpVcA8PpJqloZJIwIgDIUYMRqvZR7Btjz5YcfCOERUsXlwIFA/Nj1J9z84DPB/hUscU0siFRKV0aubAXubc7XPP3ww8TtsUpCxzfl/itc5BESwg+mMSbdi23qP+rYWXGuFSU0zQy21ra4U3G4vsfxx05hbcQyI9ZxGaaa6U+oAW+p7KAbdBe+/5YU0Y0LXL2WaisJEEdwvNibKOxJ9+2LXifh7VwRtLKYVRRuTIPyG25PQYanHcwUnC4RGqqGA9EKcz3Y+w7nc4UvEeJ1fFKgDdyT6I1+lR/wAvdjhKmzMQxskeHkVOFmnAlmIBUEelNr7D3YdT+GCXMj1fl6aNU8w/bdgAvwPc/O2LaJbADsMe8Sb1jwQ+Ycj1saS1M5RgPU7eZcm5t0354DtN9gMdGZ3o5JqKaKJS7uFAA/mW+57YpMn5Fhol8+cq0wFyxPoj62v7/wARxRX0Bz2Lmi8Oa6VFcRqoYXAdgpt3HMfjjY4J4eSyVXkSvGmldcmhgxAvYCw5E98EGdfEr6oaI29jN/kH/Efw64yeDVHLrnndW0uoAdvtG5J57nnzx2vNOxaMHg3BoaSLy4E0gbnqx6knmcAGc+EcWrmK+WqQA+mMSrv3c33Pv0GGfiYmmPDl7jPC5KaZoZgBItrgEHmARYjsRjcy7leorCRAlwo3Ymyjtfr2wzeLZCet4nNNNdKcaLW+p7ItwvQXuCe22L3j2YaXhUCxIo1Afu4U5/LH2Hc7nvivP6BxFTxfw/qaaMyzNAqj/vN2P3VFtycNXJOSYqJQ5tJORu9vpv7IPYd+ZwpJ6qs4rUjZne/pUbLGL+3sB3O5x0Mo2wbb+TUkDmb+HVlQvlU0kcKEetiTqPYWGw78zhSZtyJLQwiWSWNwXC2UG9yCb7/GH/gaz3l566GOFGCjzQzMfZQGvYe53G2DNYa1oiOBcEmq5RHCupjzPso6sfYYN6zwsEEZkmrY0RRckxn/ADb9sHMstFwamAAtfkBu8jdT/qwwpuMcaquK1AUBmBb93CvJR1Pfqxw+TYMSD7wyynTiNau5lZifLLLYKASNQXezG19ztg047RzSxGOGUQlti+nUQP4dxY98auTOEPS0kcMhBdbk6eQ1EtYdbXti7OJ0+xpdCsfwhuSTVkk87x/+7Ew0bYmN5s7ABzNn8AFKa9/eRha3YKffucAVK6zS3qJSoJuzkFifgdcaVRLcnucYA+KpJAb0bmW+P8Oh0wwagzkC5Q3ZjsLn8u2DY45+4BVLHUwu5sqyKWPQA3OCHN+eZKi8cBaOHkTyZ/noO3/xgVGsSoOq/PtFE5QyFivMopYX6XGxxgqPESkWIyASsAbD0EBmtewJ2vgPydkFp7TVN0i5hOTP/lXvzON3xcEUUNNBEFXSzHQtthYAEjvfGcVuHa8A/NWbZ60+s6Yx9Ma8vk/ePc438mtw2K0tW7PIDdY/LYqvS/sx9+mA8nHgtiudYDTpHgHHoatGeAsVU6TdSN7A+/YjGbjPGIaWPzJ3CLyHuSegA3OFJkvOkdDRyLpLzNKSq8hbSoux6XB2G+2KN5KzidR9qRzyH2UHb2Rf9bnEuHY+Q1k8SaAkAPISeQEbHFFnDxNCBoqRWEm4Z3W2gjYgKeZ7n9cX2T8kw0S+ZIVkmtu55J1035fzf0wlOOSh6mdwQQ0zkHqC5IIxsymzm2j5C4mm1VEzKGN3kILHubcycNbLGY+E0iCOBn1MQC5jbUx7m3LtywnMbPDnAljJ2UOpJ7ahfDc6gpnT2Bni2fKKnkMTyEuv1aFLAHoSPftgHzn4kNLeKkLJHyaTkzD+H3Ufr8Y0Ml5Dlq7SzXjg53+0/wDL2/ixNQl2x6MBfESjKO6+aVTmfLNrnkL8rnCvzjnWatJXeOEHaMHn0Ln7R7csHfidTw03DVgiCoDIulRzNrknqT1OE0xwoS9DTYT5NTh6t5lbITY+mJUYj5cjmO354c2XcxU1VqWmYkRgXGgqADe1rjscc4rfBz4cZlholqpJSSWCaEHNiNW3Qcxucbc6ZLHLxLiEcEZkmcIg5k/0HU9sDKeJdAeTyb/903+GFZxni9XxOdRYkk2jiXkv4derHDLyTkCOktLPpkn5j7qfHU/xfl1wHKS7HulfnLxMWIGKmVhL9ppFtovv9J5tbffCm/avOm1TysNbXeQgse+3v8bDFjnqVXr6llYMpkNiDcbWBt+IxQAYpM4gNjfy7nThdHGI4FmJNtTlBqc9SSR+XIYZ+ra/LHKsL2YX5XF/jB7nbP71V4afVHByJ5NJ7b9F7e/vg1AlQa8W8T6WGUxqkkunYsmm1+gJO/zjV4l4lFabz0pJArtojaRhYtYm9huQLHfFNkXw6L6Z6tSF5rEebdC3QdvfGXxn4lD5UNNGRrjfUUXkq6SAD7A78sHFuHa8FtxfistTK0szlnb3PIDoB7DtgtynneChj0x0l5D9chcXbr9nYdsAgOPS4riBvZ0nlbjX7ZTJPo0ar+m97WNudsD+a/ESKlfy4lEzj67NZV7X3ucLilzhLHQrSRejdtb33IYk2XpsefPFlkrIj1VpZrpB7dX7DoO/5YnwS9HyLtPFWQi4oyfhz/lxMMWkoo4kWONEVFFgABtiYOr6NxnPLqcSKndvpVj1sCcFuVclyVZ1veOG/wBVt2/k/wAcMHiHE6ThcIVQAfsxr9THqT/Vjijr6CpE3DwyZmCrHISxsBpO5PL2w0cn5DSDTLUAPLzC/ZT/ABPf2/XFFl/ME9bxKEyH0KWYIvJbI2/c8tzhqjBumujZSA7OOaJorxUsMjycjJoYqvxt6j+g74T3FY5tReYOGY3JcEEn3546Twt/FylkmkpYYlZ3IchVH8gv8d8ZFI6kKXQTsOZ6Y3BwOo/7Cb/Zt/hhwZPyRFRqJ6gq0wFySRoj+L8z/EfwxRZz8SidUNGduRm69dHT+b8uuHy3wPEGcqZEnq3Ja8USnSzMN7jmFU8zy7C+G9SUNPw6nPlowRd20qWdzy3tuT/TGn4aEnh8Rbmxcknmbu25PvgnxOqbY0hK5yzFW1l0WCaOC+yBGu3TWbb/ABywCstif9csdRnCKyzkqeulaRrxwlyTIRz33CD7R78sOaQaQKQUzv8ASjNbnpBNvyxnThsxsBFJuQPoPMmw9uu2HtLPR8JpwLhB7C93kI/UnvyHbC9hzlPXcQpgfRCJ00xA7fVzb7xHPoMaqbO4l7kvw2CaZqyzPzWL2H859z25fOCXNmZ/2RdEUTSykbKqnSvdiB/ujBLiYk619jSw5u49PUzOZqnWWPuykAdgDsB2xUlcO7xgUtRRqoJJnUAAXJ9L8sVGR/De2masG/NYenQv/l/PFFSwDXYrl4dKQCI5CDyIRt/jFtlzKdRVy+WqlQN3ZwQFB29+fI7dsNHOfiDFSAwwWkmAtt9Efzbmf4RjB4R10k61Uszl3aRbk9l5DoBfkMdyeadxQRZcy3BQREoLta8khG5sLm3Qdh+uAHPOaqqp1Q08U0cPItoYNJ+npXt7+/TDdxMT37FhyxLAykqykEcwRYj5HtiU1FJI2mNGduigk/kMH3E8qTV3FanQLRiT1yEbCwAIHVuwwwoYaPhFLckKLbn7cjf3PbkMVdg4iMbLlUNzTzAbC5Qgbmw3I64bORPDtKcLNUgPNzVeap0+W/pgK4jm+fiFZAoBWITIUiG/Jgbt944e2DbeGykCedK+uCmKhgcsR6pvSAt/Zbndu/thL5gy3V04EtTGyh2tqLA3Y3PsSeQJx0ngJ8UOCy1cVPDCt2M1yfZQEbcn2G+DFZ0KkI6hoXlkWOJS7sbBQOf+uuCr/wCm1eNzGgA3JMi2GGfl/L9LwqAySMuq37yVvf8AhUc7dB74XOdc8S1jGKK6QXsF+0/83z93+uKKm/AccXZd+H2QkcCoqCrrc6EU3U6SRcn3FxsBzwxeMPOkRFNGjycgGOlV79/jGhkClkioIUlUqwBOk8wCxIv+BwQWxKnrHK6E1W5L4rK7O7XZjcnzbfoOWPuHHbEwubOwAc1+ISRAxUml2G2v7K/y/eP6fOAThPD5a+YlpALm7yyMBb8zuew/TA60mPgkxRTgNOgMq8IpaZNEDI7/AG31KWP5ch2wQYSnhTUKlW7uQqrCxJOwAutzfG5nPxGaW8VISkfJpOTN8fdH6ntibh6LVg1E4nCSQJoyV5gOtx877Y1OL8dpqdTLLIm22xBY+9gBvhT5NyNLV2llvHB1+0/8o6fxH8L40fEqlSGtMUShUSNAB+Fye5N+eOUrcO5dHrN+dpq1ioukN9oxzP8AP1Pbli/yZkuAaZq2WK/MQ+Ytv/6b/wC7hZlsRWxTPhBTOpINOkaLafbTa1u1seaqqSNdUjqi/eZgB+ZwFcKzTBQ8LpTIbu0QKxj6m5/kO5ws+N8aqeJTgepyT+7iTkvwOvVj+YGJKNY2x+DiUNr+bHa17615H8cBub/EOKlBiptEkoFr/YT5tzPYbY0uB+HqU9PJNUBZJvLYqvNUOk/+Zu/Lp1woNeFMpmOi2tUcQqf3koLtzeRgqqo+bAAdBhyZIyzS0gBSRJpiN5NSn8EAPpH64QbHpi9yA/8A+Rpfb94P6HCpdBTOjb4xtUoG0l1DdNQv+XPC6zr4lrFqho7O/Jpfsr/L949+XzgC4BwKq4lMWBY73kmcmw/H3PtpGJqPsboflZUxKvmSMgCerUxHpsLX/I2wqc7+JTS3ho7rGdmlsQzfy/dHfn8YxeI+W4aKlp0juXZ21uTu1h+gvvbC8DYcygugxyRkwVR82eQRQ3+8A7/F+Q7/AJYdvC6WKKNUgCiMDYKb/r7nvjmHVhseEvE44KKokmkCIsguSf4RsBzJ7DHWmdLQz2YAXJsBzJ9sYlq0IuHQjqGH+OEjnbPktYTFFdKe/wBI+p+7dr/ZH44usi+HRfTNWAqnNYuRPdrch259cDj12LQxzXnKnoUsNLytusake/2ntyB/M4TNZXVHEapAzBpZWCICSqLqNgBsbKPxONbMg01dQABYTSAD2ADkAD4xoUdU8UiSxsUeNgyNYGzA7GzAg/iMUmUgU/gaXh5VUlICrRsaxn0ad9TDQHuiyrEyr7bjc8icGb50phoJ8zS5RdRTSFdyQEOogmT0tdFBYW3GEHlad4qiIQuY9TLGzBUN1Z0vs6sp3VTcjmBgqzrxOCKRo6OeZnICzv8AurOVcv8AUIw19ZudBVfYDnjnK05Nh/Hn3TEHniCmRFeAK11cuupY2a3ok7EWIBK3scZE8QIfKdjFKZIi6yxoA2h4zJddTadR0xPJYC4QXIGF7k/LlXxAIJJpFpYWQq2lL6olKoE9N2KqxFzcdbnFn4l0P7CkYglcNOZDMWEZLs2vU/0ehiJ5V1IF9LW9hjOM7husGs38eqqxf2qVGWmv6LEFVGpkuQDq3ZHXUwAJFh7DBHlJqLh+iStWVZ2uULx3UW0k6NJNzZ09XfbkcL0V8vleR5h8mwGjSlrLI0oF9OraR3bn725ADHubiMshhLsCYYVhj9IIVFQp9L6gSdTEn2JFrWFnxWYHl3o+oM8UzgMolKvq8ttH/SFGCMFBOrZyFuQBcjfcYxTZ+pE/6TzYzsdLJuRqdLixOweN1+R3F1rwni0NPw/RqkkndWRUuoEK+aZNQZVDXLnVuW5DkNsYOE8KquIzXLFrAK0hRFVF1O/JFUElpHPK5vgcJFyYzx4iUP8A2j/7Nv8ADEx5pvD+jVQGQuQN2LG5/I2xMH/EWMRkmMeJiYsSPSObHc77HFnlWMNVwKwBBdbgi4O/uMTExxv0dHooGwFgPbHOudpWavqCxJOsjc32FrDHzExKPSleFBj3j5iYqSMiyE2uSbCwueQF7AdsNbwUiW1Q2kagQA1hcAjcX52x9xMCvB/IVeI0rLw+YqxU2AuDbYsAfzGOe354+YmM/F4zr9MIOMyMQLg2PUfhiYmKMKPcY3HzjpnL0KpTQhFCjQNlAA5DpiYmJ/k8FAsPGyQ+bAtzp0k2vte9r264WV8TEwvx/qZR8xkEhtpudPO19r7C9uttr4mJhBQX+FsCvXJrVWsCRqAO45Hf3w9pj6T8HExMS/J6Uk5d4m5MrkkklySTzJ1HnjWk5YmJiiA/T4nt84z0o9S92H9RiYmNMOoKCMLGiqAoCiwAsBsOQwgvEaZm4hPqYmxAFyTYaRsOgx8xMQj9ij/UGce4+eJiYuSNmHD+yVEq0UOlQLrc2AFz1PfExMS/J4OPS0lY3O+JiYmCU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encrypted-tbn2.gstatic.com/images?q=tbn:ANd9GcQSoAms4ILthW_7Jvc30bqVadn9ztgWpyd5GDpwX-P6VRez6vRf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55977" cy="36299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 descr="https://encrypted-tbn3.gstatic.com/images?q=tbn:ANd9GcTs8mh3tVTbsWbOw9s7UI-MycW5bOaS3wud9pz4ltbKpYbXzO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836156" cy="5589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30" name="AutoShape 6" descr="data:image/jpeg;base64,/9j/4AAQSkZJRgABAQAAAQABAAD/2wCEAAkGBxQTEhUUExQVFhQXGR8aGRgYGSQgIRwhIiMgIiUiIyIiIiokJiEqICIgIjEjJSkrLjoxICEzODMsNygtLisBCgoKDg0OGhAQFywkHyQsLCwsLCwsLCwsLCwsLCwsLCwsLCwsLCwsLCwsLCwsLCwsLCwsLCwsLCwsLCwsLCwsLP/AABEIAMEBBQMBIgACEQEDEQH/xAAcAAACAgMBAQAAAAAAAAAAAAAGBwAFAwQIAgH/xABFEAACAQIEBAUCAwQHBwMFAQABAgMEEQAFEiEGMUFRBxMiYXEUgTJCkSNSYqEVM3JzsbLBFjQ1gqLR8MLh8SQ2Q1N0Jf/EABYBAQEBAAAAAAAAAAAAAAAAAAABAv/EAB4RAQEBAAMBAQADAAAAAAAAAAABESExQRICMkJh/9oADAMBAAIRAxEAPwBYcK5NPKs9RTsRJShZAAN233t7gAm3Xli84+MNXSwZlFZZXYQ1Cfx6SQ36Ai/UaffBv4SZkCksLU8cdTAQkhESqWG4GqwF2BBBv89cXnEeRUMkH0piipzO1o2jiC2lAYqdgL7avsSMbuYhIcH8Py1jyiF9MsUfmILbsQRsDfY9j3tgn4oqIsxy0Vh9FbTFI5hb8ak6QSO9zcH+0O1ijwrrXhllopoEWop9tYRdRW/ItYEjkQd7gjBjn1PR+TItRAixzkRu6xgG7nYlgL31WIJ62wuYOe+D8iNbUrTiQRlgxDEXsQLja/U4PJmFfl89LWfs8wy9XZXbmVT8QJ6iwtf+y3e9hwAZcvzBstnRHG7wS6BfSbm4POzC+29jcYZeZQ0irNUTU8JtG3myeUpYppswJtcjSLc+WHGDlnKqMzTRRXA8x1S9r2uQL22/TDTyqi81Zsjr2AliJaklPTa627qR07EjmBjzQZemVZmkTxRz0dSyvTStGHZTcW0sQSCpIBseWltsN2py+GSRZZYI3lT8EjRgstjcWPMd9sTjFcjhTe23O3tht5JS/RzNlOYHXSVSB4X5BWO913NiG2+QDyONPOKCDL6qKujhhqMsq/yvGGEZO5UAg2I3ZbdLjphyVFJBUpGZ6eOULumuMNpvblfl0w4wcs55lxp6iaAsGMTsmodbHn/7YPOGdeWCneciTL8wjtICPSpO1iL8wCDfa4v+7i08Q8njjnOaUkUcsSyFKuF0DKrg6SxVgQA3U9DY9dmXlDU9XRwg08TU7KrJEyDSo6WUi23ticYOduOMjWjrJIY31R2Dxm9/SwuAfccr9dj1xdcJCpy+GLNIm1wNIYp47flvYX33vvYm1jYfmwceJ3C8Ug+oo40FRRqnmQaQVaMAFbKRY6R06qCOgGCrgGvgq6AaaaJInBEkSoAhPJtuRBw4CW8S8mhiminpGH09WhkRR+Q7agB0FzsOm46Yx8G5ZVCKXMKV7PSMpKWuSp/EefIDmLcr9sNvxB4OpqqBaWmSOGpjVpYEUaQwv607bmx9m09zieEGcJLBIgpYoZozomCRhNZFxcgAC/MEHlhwF54l0cFRBDmtNZfPfy54u0mkm/3Cm/fY9TgZ4PyWoqpXFM2mWGMzLbmxUiyj3PTph9cT8KUElKaRY4qYzv8AsmRbAShWKmw5+kMD7XGBfwjnjgqJKKWljStgBXzFSxZRa9yOfNbN1BGHCBnihUzPLjXi0dZTgJUry8xb2Bt3va33HQYBeGsseqqYqdHCNISAzXsCAT036Y6VzfhrLhHUNJDHEKgaZXXYkuwse19diNueFnwXQpl2ZfRVVPG8urVT1Gk3IPIjfkQDt0Nxi8CNB/SlDLTVNkzOgDaWbYui81PfYc+9j1IwrqKMyOiAi7sqgnpcgf646onyqkaRqmWnj84IQ0m99Okg3t/DcfGE8MlgyvMUE0CVFDUlWp5Tcld9rEEbgkA87jScTBZ5bRGoEuR5iwWoiu1JOb/axO5Ujp1FxzXCkrIWid42I1Rsyn5BINvuMdV12UUtTJHNPAGljtof1AjrsQe/+uFDxrkkFHWDMFhWpoJ3YSI1z5bk+rqCNwSCTz1Dti8DJw6rU4XLczs1JWxq8L3NkZgLaSRsQ3TobdDhdcS5U9HVTUzMGMbWuPzAgEH7qRjpk5TR11NCHhDwqA0W7AqLWFiCG5HvhceKfC0ST/XwxidIiqVcDMTayizGx1W0aQd9vSe+HF4gHODKyWijiarCvl1eGRhckKeW+2zddum/MYHeO+HzQVRiV9cTqJImvzRiQL+4sR9r9cP3IKDL63LY4kgH0jbiO7elgbn1X1XDX64EvFHgaJ4kko1JlpYhqgZmYtDqYjmdWx1cjci/YYsy9AD4IramijFeAHpDJ5MyX6HqQRbrYHft1xj8ReHY6WSOemcNSVKl4rG+nldfgX2P25jDX8NfoKjL3jipwschIni1M3qIA5sSeViN8avG3ANLLRrT0gMc0ZeSCMyFtf4da+onn6bdjbucJnRSo4Mkq4fMrafdKYr5yXN2VjvtbcDqb7c++LXxGyWHRHmNGw+nqDZo7/1cm5It2JubdDfpyPfByoo3iljWnEVRpCVCXYhgLi+libdQR3+2LLiPw/oWo2poAYWkfXFd2I80BrbMTsV1AgdN+gwmdDnulgeS+mwta+9sTDC4V/oyISQ5jTmCpibS3rkGrn01WBHttuD1xMZuTiq98H+IwatLVEUMZqCqvNGCDcbKWBJHtcAe98a/idn1fHMKefQFjlE0MiLYsBqCm9+xsR3GLHgrw6M1FULMYv2yq0EqMG0kXse4G9iPntjxx5kdauUw/VRqz00unzEYORGVtuRvbVpB/wCU/FsxGjkXidJ9UstTHCdQEbyIlnC9N7m4HPv743PFnOayO8RZHo6jTJDIq2NgQ1rg/iBt8gg7dPXhjwUJoZmnaIw1EWlSrXZGvfkRsym3K/LG3m/C1fHlE9POiSrAyyQsjBjpB9W3MWW5+CR0xLOALUXidUiSF5Uhl8kaVYxjXpOxAf3wWcf8UVa04mp2SSgqozGSV3QsCpUkcid7HvcfI54U8KNPMs7CJ6cakkUsNQuCN157jkRgro+CK2nhrqMRiekkjcwNqW+u109JNwdVhy/EL8sXOFA2W+Ik8cMELxwzJTsHj8wNqUjlZgw5Dbt7HDNzzj2oNDFX0SxyRD01CMPVG23v+G+33U8jhUcCcMy1NShVYiIZVMscjAHSGF7qSCR0I+2G3lPCNRRZhKKeNZcuqR+0TUvo1XuNJbcDflfY2xPngKfK+NpIqV6N4opoHbUUkDek3vtpYEerfnfDVpOOZ6nLTUUSRmopyPOgNz6Lbld7mw3+AeownMq4RqZ6l6ZUUTxn1Ru4Q7He2o799um+HJV8GVFHXw1mXRKyOoWohVlUDlci5Asee3Ue+GcBZ0HiHPHJVuUidKskyROCU3FjYXvuNueGHwNxe1VRPT0qRR1cCfsojcq6joCxve225O5F8LfinhmQ5tUU0caxs8rNErsEBVt10km2/ID7cxbDBrPDuohgoamiiVa6AKssYZRr6kk3Ck8wd9wfYYZwAo+JNUlc1VoRJdAieMqQp03/ABAm9xcjngx8MOOkk10Yjhp3cs0OnUULtc2IZiRvvYG1tgB1FPF/LJPr45Hh8lqmJCQStvM5NdgdOxtc35WOL/LvDGc5ZcRrHmEUhkjKst3Xb0lgSPdbnY9rnCQUHFHHVctbE06JFUUZdbKCA2q1777qQLgjvfF9wR4np9Y5nghi+pZfMlTUPUBYFlLEAHkSLdz3xXeLlDUtT0VTVU/lTANFMw0m5FilyrHn6iN+4xtcB+Gjz0tStRHGvmqjU8ysj2IudipJtyDDa4+NmD54rcVVqSClnREEconhlS/qA1BSOnI7juCMY8p8UVNYlTUU0YfQImlQtq0XFyVvY259+gxtcXZTWtkwFbSsJqSRdEtwx8oggklWJsLKDf8AhPQ4qfCngdqqXzKiEPSPFIocMps2wGwbUrDci47d8T5BT4r8XVMUbwmKJqOqjHkzqT/Ced7agd7drHvgVpvEssaQ1FLHM9KfRLrIfsfY7dDtfBJ/s1WxZdW5fUU7TRRK0lLMN91NwFAOobXIFv3h2wCeHXDMlVVRP5Pm06yAS7qQBbqCb25b279sXA0+MuNpoaeGrp4kmpJ00liSCjG4s3bty5gg9LrPLeOdNFHSVECVEcbh4yzFWTTysQNu3wbfLIyPhWoo6qoomgafLKkEhuYjvyDdbi1rjsp72TOV8N1M0rxRwu8sf40FgwsbEWJB5jphgeNTx475eK2jhWQRm08ZJDRi3PbmBtv233scK+g8QGVKuKSBJqeqdnMTORo1MWOkgd7EGwsRfDEPDVRllcs1FBJLR1CgTQR76Dbfa/yR/wAw64U/EvDkgzKelgha/mt5cfXTzW1+mnlhgb3CPGfnUDCigBnpUUCnZrllHZreo2v03I6XwBx+KEorJqjyFMcyBJKdnOk6V03uV222Iti8j4Lq6KGhrqKCQVKKFqIADdu5I9+R/wCU9MC3illn/wBejR07w/VRpJ5bLp/aNcMN9gb2vvzPvhiGD4XcXQvA9JSwiKZA7xRvKWDkktYPpHU25E2tzwJZn4mTjMI5zT+VJErQzRFj6/UTY7CxB+cbeV+H1SmXLUxQyRZjBKzgWOqROwF9zblbnuOuKzxdhaRaSskpZKeWVGScOhX1pa3MDmCbHqAO2L8gk8OOMaQ1EsKQmnNRIZFDSak1kfhWygqDa4Bv/gMUfGfH1QKiJHg8iellLGz3DAixXkLqwsb4x8IeG0tRR1LPDLDUqUendwVDbEkDob/vDkbYnHyS1GXQVNTSTQ1UTiGV3iZA6WJB3AvuB8EkYZb2LDhnxFpjmDzNTCB6gBHkWS63vsxXSLX6m/2642fFLi+ojLUrQ+WQ6Sw1CtsQDsQLW66SL/rgd8OOA2q/N8+B1ikhJhmIOkNcWII2+3a+LbN6CrfKZ6espZvNoyDFNpbSyhgG35EBST8WPTCTQO8TcW09e6Sz0jiVUCs8U4XXbqQYm5b29vjExRZVwtWVKeZBTSSJe2pBcXGJhL+g4PDbLJKX6mB5kkhR7xOrqQVPWwNx7g9b/J3OKOLYYfI/aRTQSyGKZLhhpZTuR26H2Jwn+D6uppL10K3iidUlF+YbuP8AXoSMbviJksaGOtpSPpqr1AD8jncrbmB1t03HbEuqPeCMl+krKlIpkekcB4rSA9eRW+rUBte2+32IOKeKFpqcyxzIzRyIHjBBJUtZhbncXwiOGIqgM9RTfipgJGtz03AO3Udx2vgo49oIqqBM1plCiQhahP3X5XA9zsfsepOHiC7KMhWPNI6iidPo6lCzqrL+zYi+kre4F91t3I5DBtxFmIhp6h0kjEsUTuqki5KqWG1772GOb+HKCeecLTD9soLixsfSCdj3wecRU6Ztl/1yALWUq6ahdhqRfzfIG/xcdBh4q3my76ipo80oCoMzBapARdSfxNa/Ii4b3APUnDSWQIdJkRSeVyMco5dTvLLHHH/WOwVOm5O2/TfDNFO2bUb0sw05lQlgl/8A8ijYqffa3yAeROAy5oGzOmhzKlKrmUBCSopAMljsQCdyOfupIPIDDeibSiFpApIF7m1zYf8Am2ORw5PS+G1kcT1EcmSZgdEygSU0rb6WtcAE8xYkfGocwMPBa8SwJmoqoQypX0MreS97eYlyQt/fp2Ye5ue8LTS/RQNUkrLoGvVtv7++OW8xpXglkhlWzxsVYc7EYYXAle0KrQ16n6KvS8bE/hJNgynp6rbdDpNtziA/4teGunkyuoKBmiWamlv+F7MDv13BuOov2xs+GtHVRUnl1Vw8TsgufyryIPVex7fGERxXkclBVPTy2YLujDk6G9j7XGxHe+L3gDPJqErPJHqoJnMMm+17bm17hgPi4uOmzkNvjHN4RJBS1QR6WsV42N/wuCpU36HfY9CBis8NMmq6OaqpZWZoIypgf8rBr3IPLla69DhW+IvDP0M6mJi9LONcD3vt1W/cbb9QR740+Ecyqqd2q4AzJBpMwuLaWNrEXvYnqBtzwHQnF/EApacSvpeLzVjlU7+h7qbjty27XwKcJcNzUOaFaYs2XVEZlU/iVT0UnoRfYnmLcyMA3iTkiFEzOkJNLUkF0/8A1yHc/AJv8NcdRgV4flqmmX6XWZUBcBTvZRc2BO+3T7WOA6h4hzRqelnmSzNDG0mknnpFz/IYWb5S8ddS5llgY01W6rPGik+WWPqJUcl5nppI97Yp+LIhmlB/SdN6Zol01cSnYqPzAew391+N11l9TMXSOJn1MwVFVrXJOw5gbk9dsB12hPIWvhMZ5E9ZHHnOXrprITpqYo7kkj03AG57HupHbHhfNzajaLU0WaUVxp1FTKBsQQDbVcc+9uQbCpSvljuAzobm4DFd/ex54DrulkYxoWIDMoJuORtvtz54WHGWXDNGqfJsmZUEhC6TYyR/iUfNuX8QI5HFTwtWvWQPlVa8kNTpEtLKTvuLqCQfULHl2v1XZaV5qKaokSRpEnVirnWb39z1HI/ph0OleDqueWigknDCRluwZdJuD2tgc44gjr5pMtm0rP5QmppD33BHwdNiB0I6jATwHxFKVFHXtL9NWKRDOznUrDa4a97arczsbdDgN4uy+qoqtop5HaRB6JdTepDexU3uAd9gdjcYs46D18K56v6RoqtHDwSNFdxYkD3625XGNjjeeGVoaGqUeVVhwj33SRdJUjsdzY+1uuE1wPxjUUziSoMstG7eU5YlgpIvsSb3A3t2v1xr+IWUTUk6kTPLSufMp5C5YDkbc9mG245ix+E46Q1fC2KspmqaGpvppiPLexsVa9tJt+Ha9r7XttbF7xpm0cUKJUIr088ggkv+UMGsf1A36c+mEZwpxhWwSefrnmhisZlZmZdLG29yQpJ2B74tPE+hkslXBLJJQVPrUFyQjnfSQeXUr9x0GE/wFvA+WVWXZhJRep6V1MsUhBsRt15X33HcX64N+Is8enp5JtKusenUvdSwDfJ0k7Y52ybiOuEimKWeQoNRTWzDSvO68rW/TBRxzG1ZTLmVI0nlsNNTFrNkI2vpv+Hax6cj1Jw7o3M+4erKeTzsoMjUtUBIBDuFPb4329tumJhawZpMg0rLKoHIK7AfoDj5i5+bzfzyHX4apQy0kixwkCUaZ4zIWANrbX5XG4P/AGx94o8PoHojT0bOJVYzRRySatRAsyi46j+du5xV+HPEtGamWKniaBp21qjuCl7fhWy7DqASeuK3i/xBkE8S+Q0E9LMdVzcEEWI2ANjsQeXI4Wi58HFpCkmmN0qVXRMhYkMO+k8uoI6HF/mHh9SfST00DyRGchlDPdBItyuxHL8u29vjAvwpxtRPmEkoikgkqtKtdgUL97WuCx97XPvieJfHDp5lIYGiljkR0kvsQpuDyGxHY9xhaMPhFTU8NW0U8TxV8JZfx7MOo07i49tiLHDCn4Jog9VKGkiNSjpKFcaPWLE6SNtzq58yfjC5oPECilroKuWGWOoCeVJIpXS1xbUw57crjpa/LBJ4k8bfTxy0r076aiBvKmVgVOpbXH9kkX68j1GFvChDhHh+npczNLXhxOjh4JVfSr2sV2I3Df43Gxw26jhSletWv1SxzgAHQwCvsR6gV3225jkO2FInHlLOKJquKb6mlItNHpsyjowJuRyb2N7c92NxJx/FSxwzGB5aedfTJGVIv+6b9bb2NuvY4bwFdPwpTUWYiCsMjUsvqgnRrbdCdiDbkfseRw5M74VpKxoJnaaOWEAJJEwViOYBJUggHcbYS1LxdTy5clFWxyuYmBimi06kA6WYi+11t2t1w15uOYoqBKuOJ5oAQjaSAU2sCwO43sPuO+JoXfiXw3HT5h9VKXloqmQ6ijAMj/mW9iLg+obbgEdL4ZJ4SoKzL6enDSGGMBoZVZdY976dO45jThaU3H9O/wBdBUxSPSVMjPGq21xljquLm1w3qHvfB7wZxPAMtJp1lm+kSzppUSWHXTqI5b7E8jhoF/F/hAqIqtHknjhRIpwWHmBQfS1wtt72J07Eg2Nzgt4MyHL6jKmpomlenmux1lS6N7EKAGUi42/UYCm8ToTmDzeU7Us0CxyxMBckat7XtuCB0/lgk8Js2ogs1NSmUtqaVY5FAbTt6QQxDW2FzY+2GjD4geHZ/o6KOllllalLuqSFSzIbagNKjdbXA9yO2PvgzltC0ErxmRmlQRzxSlSBa/Kyj0tc8/8AEYqeIvFBDVUssMUiPA0iTJIALq2kEbE7gry9sWHAef5aMxneAyxmr06Y5EAVWBJIDBj+Im4BUdgemJotsw8M0WgqKWmqZCJGV40lK6QykkAEAGzDa+/IHvgR8F6CmSqJkaaOthLq0badLb2NhbUCvXc/zti78SOPI0WSmRJYqqGZGXUBY6WBvcG+llP3BxV0/FOWzZjTVzF4ZtNplMd0diukNq1bEbgmxuAPnDQcHw+gWSreKeSJauN0eIBdA1qRcC19iSw36nCr4N4aihzP6ateSGpikVoiunQ+k3HMXsw3BvyNueGP4h8YQU8c1NKsytNTt5bqBpJZSBY36Hn22wBVXFVFWRUb1ZkjrKZ1vIseoOqkHSdxztf2JPfDQ16zgyJ69MwimeGUW1qoBWS23qv3XY/APTCXz/g+OmzMw1ski005LRTxgW9R6322JsQPY8jhx53xxS00UM7h3gm/BIi3XobHfnz29jhVf7V0lVRTUdYXAWRmpZgutlBJ0gjY2tsd9we4w0NLO+CIKtaVlneKWmVQkqAXIFrXHLnv9z3wuPFrhYxVy1czO9JOVEkkYGpHCheR23sGH/MOmGHl3FlLHlyVClpYogqOUTdTYDdb3Ubj9RgBPiFSS1FdFUB5MvqdJXa7IwRQSAeXqFx2Iv1w0HNPwPSVWVwUqTs6odcM9gWW5J5crWOkj/tgQ8YuEJlipqgyNOkEYimbSA4XUSHtv30n3sepsS+GGbU0dA0UErzmDW7AR6X0kkiy3udtvkYocx8UaU1sTprekkiMVQjqdtyQQu4OzG9uh9sWVFtwPwnRTZXLAk7SxVB1XZAGiawHc+pSP/AcVPHPh5OmVpHHOak0rs6ro0t5ZABA3N9Nr/Fx0GLLworKCOSpgpZ2cSP5kaOjKyra2nf8Vu49r40uMfEqBJIDTGTzYJ2E0bKVutirA9LhgNu4+cNGv4LZVSNFM3nGQzRiOaCRAAOfUMbqd7XA/li0zDw1kTLqmlgqvNVmEkMbrbSVN9IbV+YbXsN9+pxX8J5jlgzSWamnKrUL/UtGy2e9zYkAWPMDnc9uW14jccQwpJBG0iVcbxsoKkA2YE+rsVvhKB3wVyuD6kyPKy1EYZJIHj2sTa4N/sQRzv7HBgfDgRCtWCqCQVSMBC0eyMRsQdXIG/JeVu2Bqi4hy2bMaeuWYwzMpE8bIbMxFgQ1tN+hvtsLb4J+POLqeCKWB2kSWSFjEwQ2JINiCBbniylJWHKIIpJYq6SWGWNrWSMMD73uPkdCCMTBfW55leYRwyVzyw1SLocxIW19rn9bfOJhxfcOVXw7wXPJRzzJHLHVwOrxgqyllAuQAevUbdLdcZfESpFVSUtY8bx1NzDNdSoOlQQd9/g9rjpg+8Lc2qWhkgnDCSmfyzqPq+D8d977YveL5IZ0SkqwQlTqVX6o6gFSL9ef6W64tCa4J4KerSpDJIkojV6d2UhS178zsQRYX353xbcSzmrykPUxulZRusZZkILKxtvccv8AUfxYK/C+pqoZZ8unLE01ipuT6Tyt/CR6h82wY8VZhGkFqpS8ErLC9+QD7XP3tuOXPpiUIHgPhn6ypWOVZFidH0yBTYMAbG/LY/8AbBUAzZfV5dXRv5tGjyQSW/c3sGO1rdOqn2xc8FxVOXZk2Xli9LIpkhYnmvQjpfow7i/Xdj5xmnkwSyupeONCzL3Uc9uu2HiuZ+E8q+oqoEdXMTyhWKg9ffocMrKKD6eWoySt1NTy3aCTtfdSp6G+/wAhh1x8o0fK8xialLtl9cRoUclJttz5rzHdTbcjDfWqYDkT9/8Avh4OP4o2PIE252HL+WG5TU4yasWOXU+W1sYB12IFxYhulx/lPW23jPpjSyw51l9/pqggTxDkrHne21m358mv3GHHT1DlFNuYB99xiDlfibLFgrKiCMnQkjKpO+1+tuwwbZVRyZXHQ5pAWaGVQtQl+pJ9raTtbsVtffF/x/SGR3zOh/Z1NJI0dSo5kLsH2PRefdT/AA7sLhXOnqaWKYpbzFDEEf8Am2A5+8S6KnjrNdJtDPGsygchrvcD2uL26Xt0xucNZFKKE5nSyP51NN6lB/IALkC3S9yD0vhneI2UrXkxwjRmFKgmi6a1JPpB+VJB6MOmrFl4ZcTSVtJqkQa0Pluf3iBzt3PUHAKjxNenqoqbMYCFknvHOg6OgU3PvY79xpOKvgbhZ69aoxOyzwIskQHJjcm2wvew2IPO2HnxxllPVxJRSgRvNqaCQKPTIgH+IO46gH2xQ+E+cVCvNQVKHzaWw1G34eQUnqP3T2tgAzirMIsyyz6mQaK+jZIpbjdlY29X3ud+RDDrfAhwVki1tZHTNJoEgb1Ab3Ckj26fpjpTigUop3WpRfJlKxOQv77BQSRuPUQb9DvhdcEyzZZmJyyUCSNyXp5LD8Ju2oG2wNjcD8wOArKc/U0dTldebVdEryQudzZBewJ5qV2/skHphXZdCJJY0LaQ7qpN+QJAJ/njrSv8pVeaSFWKoSzeWCxUA3HK522thPtSf0RXxSQoJsurWXRdQ2kk7KCRzW9xyuvuDiDNlFOKSomyWvbVSVAvBIdrE/hIPRr/APUP4sKTM6Ywyyxar+W7Je1r6SRe32x1tPTxyaGkihcr+EugYr8Ejb7YUPGlCtPUf0vQokkJkaOpiZQQGDaWOkjYMw3PRrd7YDQyLVlDUszt5lBXRL5uoekEjcEewO3db9sBvHmUR0lbLFC2qL0vGb39LjUBfra9ge1sdI5ZPDVU0TmBGidVdUZFIAttYEWGxtywBeJfD6TMaiiRRV0OnXEFHqjADCy2sdIPK24uOgGKAfhuiqKKlgzancsBIyzR9lvYfY9+hK++MfifRU/mw1lIw8qsVpCo/K4IDfqTuvQ3w5OAc6jraEMKeNUa6yRhFCM35tuRB57jFdx9wtS1cS0kUccFSFeWn0oEUkEa12sLNcX9yD8oFJwbkc8sE9ZTSEVFIyuqAfiXfVb3t06i4xa+IclPW0kOZxWWZmENRGOraSQ3zYfcEdsHvhHxD5iSwvTpHUQ2WUrGqluYGqwG4sR+vfF1xNkGXvTmmeCGATuFV441QiSzFWuoG/Mb9yOuEQhOCuHXr5nijk0SJE0kfuy2sL9OfPBVncq5lljzTejMKCyS3G7pe2/vf+Ybvgj8K6tqWrly+op4hUxA6JljUMybG2u1yp2YXP8Ahg7zzLaERzPPTQgSLplkWMBiGI3LgX52N77WB6Ys7K5r4WykVdVFTF9HmEjVa9tiRt8jB9FF9XTT5bXHTWUQZoHPNgouRvzBUDn0KnpjZ4Wh/orMxSTQxypI2umnMaltxsQ1r8tiL7H2OGlWw012nlp4WkCm8hjUvpsbi9r/AIbi18Tqjk/VbEww+IsomoZfMoEE1LUjzIz5Ql0/w7qbWvseot1BxMa+b5F194J8QahJ1+rkkkpnbQzH8pPI6rdOo7fGNDxESspqhYpqiSaIHzaeQm9wet/3hyP2PUYOOE+BYZMtli+oSVKgiSOQIQUYCwuN+R2I+Ris8QeE6uLK4Q7pOKVzcpquIyAASCPykWuOhHviWIHuHPEasjmEk0kk0IsJARyX5A29r/GN7xTeqSzLUSTZfVWkjuQQDz0H3F7j2+Di88L+EIXp5i80U0FVGEZQCGRgb736qbEH2BxmzbgesiyienMsVQsbLLEE1agq3LCxFr23AHuO2FigTJ+P66N4z5rSLENlZVNl6i9rgW63+cFviHmtTJTLW0tQ7UVQnlyxWB8skaSDtyO+/RvkY1vBvh1Xk+p86Jl0vHJCQdQ1bdrEEdb/AOuCaj8P6unir6eGSF6SeN/KRmbWrc1v6dPtfV0B74lnAVOWcaVkKRxRzHy42DIjIrAEX5XUkdtiDvtbDJzPimrqcvSuoZmSSDaphAB99YuDsPjkemk4CfDjhl56tW8yKN6eUM8MpZXsp3sNBFwdrEjfDUoeC5abMnqKRoPo5h+1hZjcFr30jSRa+436kcsM4CVyji6ppomhik/ZObsjIrqT8MpH25YaeTcX1WYUDillEdfT2YoFW0yW5AEGxtuLdRbkcLDLuDZpKuSiZ4Yp0NrSswDEb+khTe43F7XBw6M64JqFrIK7LzEsoULOjtpV7WF7hT+IbHboDzwCboON6uGeeZZLSTn9rdQQ3e6kW5bcsMXw940eqhejEkdPUBT9OyoqoSN9OkCw7bDlvzGAvjrhuT+mJYSI4fPkLxs5IQhuW4B5tccuf64YWYeHMxo6I05iSvpQo1avS452v7E3HyR1wC3zDjCvjrvOmbTVwqYT6QNgTsRax3N7+wwW+HniGWqDDUeWgqGJ8yONUPmN+ZgBuSep9sVfjHlM/wBTTTTxpH50So7Kbr5ik3uwH7pU3tew9sEeR+GDSZXLDIYjMZPOgkjfUpOkAb7bMNv0OJgEvEHO8whqkhqpAWp38yGRFC6geTC3MEDcHrcY2uHfFSZatZahYWDgJJIsYD6Ry3G5t7++LDxMyatGWUz1cSmWnco8isGOggBSxH8Wx6Xt3x98LOA/Phmafymp6iEKpRwWRr33HNWU/wAxbDB88W88rUBhaRJaCp0vE4QcgQ2m46g2+R97UFH4l1KtA0iwTGnFo2eP1gWsbPe9yOZwVVvC2Yx5RVUk0KyLCVkp3RlYkK/qIF9Q9FyBz3I9sDPhVwpJPUw1GmJ6dHIkUutx6SBdDvY3FtjhgNON+MKoUkdZRvHJRzJ5cqlLmNjceog8je3sR7jC4yvjqeKmSlKQywo2tRMhYgg3FiGBFun6ctsM/JeDKqjmq6VIvOy6oRtJLp6SVNrhje97Lex5KehwpOFuGp6mp8pIwXiYeZG7KrWDWYaXIva1iPjvhgcEnHNTUZd9ZQiPzYT/APUQlSxC913FwOfxftbCwyzjqeEVICxPHVMzSRyKSnquSALiwN++GjV8JVVFmS1WXQ+ZTzC08IZVC8r2DECx/ELdQ3QjCnz/AIZlOaVFLFEEYysYkZlQaSbrYk6d15C/t0thgZXBXGUtXRvT0wiirIE/ZR2JR1W2w1Em9ttybbE4AT4g1cdc1WQqzaRE8ZWynTt6lve4N8HFVwBUw09DVUcQWuhVVmjVkXX3JN9JPQ77g89hgS8Xsuf66ORoPJNTEjEMwtr5Pdr6bja5va2/XAEfhtx4HZqQxw05kZmiaMHTrbexDMbb72Bt0AGBnjDi7MErIvqAkc9IzadAsGDaffdSALfOCPLfDGV8rN4hHXxyGSJlZCXFtl1AkWPS52Ivit8VKCpajo6iqpjFOmqGZ7qbgWKElSRv6vvfuMBn4V8TwKtpKiGGL6ggSTIGG42DEFiO1yAPe/TH4r5/Wo5pp/LMRdZoJUWxIF7EG/Mcj/7jHrw68OmqIaj6mJVSaJTBMGR7Ncm40sSOlxtfcYz59kdd/QrxVlMddI6tFKCrXj3DcmvYDuOVuxxZBU5d4pSfURTzwQuyL5ZkCkPoNtvxaSb77juBa+CPxS4nqVg/Z+TLQVcelHCm6kjcE3tfa4+D2OBnwn4OepnWWWBZKRldGOpDY2I3W+oHqDbscFNPwhXQU1fQtAZqUozU0hZT6gLja4N7+3MHvhEBVH4kTKtMssMM/wBMbxu+rWOn4gw6bbgjYGxwfcUcbVJo462jWOSmcFJlZTqjY7b2PLp+nfC04B4alqqqNljSSOOVfNVmTZb73RiCRz5A9Rhn5dwhU0ddPFDD52W1IOoFkAQkHaxYbDlsOVu2EC64b8SquigEEXlOgJI8wEkX6CxG2PmBs5RIJJI30xvGdLLI6qQd+535dP8AXExLMU5/DCmjgjqI1qY50EhZGRr+i2xI/Ke4x6zzjumSamMcySwuXjnQNcaWC2LC3LmPucLLhM1FKn9JQEMsUojkTrpIBuf4el+htjY8R8qiVoqylIEFUCwUfkfYsPi5vbobjkBjV1B/4eZdDT1lWtPURS07BTEqyhiOZIK31AryvbcWOLHi3jiGBEeCdGkjnUSRq2+n1BgRz2P8xhN8KU9SPNqqUjVShXYb3Kk2Ow5gWuQSNuWCTxDoYaqnTNaay+YQlRHflJ3+T1+x6nC9AqyPLadc1+opZofp6iMs0YkUFJDY6dF9RHMiwNtxtYXKeKM/hhgqQlRGtTHGWCFxquAGAtz3HT3xz/w1ls9RNppzaVFMi7kE6d7CwPqPTBznsaZtl5rVstbSLaoXlrQfmt3AuR9x0GHiradIaqrosypZY0kkIWpjMiq3bVZjvf8ACbXvYEDnhmVGYQxsFeZI2YbAuBf33xy3lNG880cMf45GCrcm1z12wzIKVs0pZKGoGjMqK/llibuBzU372G/9k9TidjzmTjNKKGsidFzKnKq41qhkAPMaiBcH1DfkSO2GzFMkUcfmSqmoAXLCxNu/LHKJb2vhsZCryB8mzD0uQHppSblWIuukm1wbn/qGAuM+WHNRWUjyRiqpZGamkJADKdwt+x/CfhTgv4NDpQQmpYiQLZyxG3Tne388c2ZpSSU80kMqjXG2lhzFxtt7W5e2DvgWuem8unrYyaGvQgXOwuSLjsb87dwcID/iLMIKmrfLKh0MM8CyROPySAvuDe1xYH4uMe/C/LqiCCWGpP8AVSFUIIIK9CpBuVO9r/8AfCU4z4ebL6p4G9S21xsfzob2PzsQfcHFlwPm9RQn6sRlqTzBFKNtJuL8u9uRO3TEDn4rz+KA06ysklNUO0MoO4syi1+w5j736Yo+BOGZqGuqYVYtRlQ8T8wbnYX/AHgNj8A4XPiNw4tLIlRTnVR1I1xfwG1ynwOY9tumKXhqoqUkaopkJaBdblei3F9QuNS9xv32tcB0VxXnZpKWSdGVjEyFl5+kuobkexP3wF0eQPDmdPV5fvRVg1SaRcJcFiCOik2Kk7AkjtcY4/y2Opp1zWkFlewqYx+R9hq+CbA7dj1OAnKZJ5JY0g1GUmyBTYk+1zbpgOqaqYqrgMuoKSL97G3XCizqlesSnzjLgROCq1ESAk32GrSNz2PcWPQ41sxU5vQ+fHdMwo10yoNvMQb3A5htiR7hl7WWdNWOtgrMN9rMRv8AHLt+gwHWcV1ABbf9P9cLHiyiGapUCMAZjQSsF07F4wxIHzbcfxA25nFVkxbMIJMrqyYa+D1wOSLna+kkHfY/pY9MLOplmhlkVy6SBiri5BuOd/vgOmuEZJWo4HqLiUxjWGXSQfcG1jig4tEVdPLlc2lXMSzU0nZvUP8AEWPcE9sAHBObEr9FmGtYKtLwyk7g3Nirf2hyPX5wIcT5dUUVU0UrsZE/A4JF1N7FTzAIJ26bjAPXwsFWlK8VWHVoZDGNYtsLWsT+IdmG3LG7xfmsStBTVKq1NV64mN+TWUr/AK7872thMcD8UVFK4nl8ySjd/Kk1G4BIv3vcDf8AXrjx4kZA9JIrI7yUcvrgYkkC/Ne1wOvUYBmeGuSVVDVVVHIXanWzwuQdLBjzB5A9173wU8XZ4aOnM5AZFdFkB39DMFP+N7Y554bz6sikM8bSyLENUiliy6LgG4J5e/TBH4jZeJolzGjd2ppredHckRye46An9D8i1gKsl4floc1jaj1NQVYZgQpZUsL6Selj+EnmDbe2D/P6x4aeaRLFo43cKbC+kE/6Y5lyauqjIiUzy+Z+RVYnkL7KTbYDlg64g/8A9ShFdTkrUwLoqYlJ9Sj8wHxv7i/bCC0qctc1VLmmWgmKpZVnRFvpLEaiQOh5nsw99mnKTuL45SoqqUFUjdwSQFCsRuT823OGUhfNKVoXLR5nR6rC+kyDqD77Wv3t0OHqLNuGoM9VaoOIJ0/Zzjndha1/e3XtbtiYTy1MiEgM6m+4BK7+/viY19VcPnw5rKSoomCU0aB7pPGoOliRY9eRHbGPjHgilmpRTUiiKdC00MeskOQAHX1E8xp+9u5xTeHPFlM80kMdOKd53LqNZZC3YbDSNuW/t2xScVcf1H1UQaDyJqSVtQ1XuDa4/CNja4O/MHEqCnwgqqVo5AkCxVCgJMPVZwLgEqzEdwRbni4zjgShallp4F+nadgUPmMV8xQSvpZiLHcEAcvgYFeDuOKV6+STyDBJVaQx8y6Fhfe2gEFid9yL4xeI/G8ql6R6fypYpUkjk13BCm6sBbcMPfuDywo9+EywQVLwT05jr4iy6tTeoX3BGrTcbbgbixweVPCFBeok0NE1QjJKyuQPXzOm+m99+XP5wvMv8QKSStiqpad45hH5TyK40ty9TLpvccrg8ufLBD4k8a+RHLSyU7FaiA+VMGGk6ha4/sta458vbC9KFeEsngocyNLXRXmVw0EwdgD+7sDYq3uOdwcNqo4ao5Kta0o61AA9SsVBt+8LWO2xv0t2woYuO6WdaM1cMpqKVhaaMr6h2YHe3I7bg3tzwx+IeO4qWKCcwPNTz3tImkgH9036kd+xwCyzDhWlocwWOrUyUU4vDKrkWFxzI5kXsfax64b2c8L0dYYWlEitCLRvG+lgNiLnr0I/98Jql4sppcu+hrY5WCPqhkj0lowOQsxHT027Yan+2sCUCVUUcksCkI+m149rXYX2FwBf3GIAHxO4ZjgrlrHDTUc72k0tZke1iL/9QuOhHvhiQcM5fV5dFTKZfIWzRyBl1jf94rbe5B25YXUPH1M8ldFURO9FUtqVBbUhNt+drhvUDfng08P89ply9lp/Mm+mQl10hXI3NwoY+/U8vtgB/wAWuCwsUNRC8ky0yLHMGIL6AxIe6gdyCbcrHocEXAWR5dLl0kUfmvDUbushBKN2BCjcEAgke+Beo8S4DmKzIrmleARTxsBvu5uByOzW97+2LvwqraBHqIaR5D5jmREkQAhbW0htR1ae+x3688B94w8N1/o3yKWaWV4XM0aSaSWFrMi6VG/5h7377afglR0emSRGl+oKeXNFIVK/IGkEA7ixJ6jfGPi7xJi8ynNOsqTQTnzUcaTpsVZefO4Gx7Y98O5vlhzR6iGVozULpMTxWXzCRchr7Bj0tzJ+MARv4ZwpTVcFPUSqtQuyMVKI2rUttr2vZeZ297YXnhfk0C12iqaaGtgkJCHTpa2xHK9+twbEEEYMPEfi6njjqKW0iVShTGSu1wVdSDyttz5cxgdqOJcvqp6KsmdoKqIgTDyyyuBsNxsCP3ux35YBi/7EwCuatimliaQESRqBoa4sSetzz2674TVNwfDT5iaOvkkiuQYJktpcXOknUOR2G3I3GHDxDxnS0vlifzAkyEo4UkEctiDz3HLvhVyZ/SVuXRwVkrRVdOf2M2hnuuwINt7Efe4B74BrcQ8FxVc0FSk7wTQiwkRASw6Xvttv9jhVeJXDAgzPzahn+kqXLebGN1a262NxcGx915bi2GtPxXSw0kdQWZoG0qHRSQDbrbly69cL2XjGiqPrqWqdvpJXLwSgMxRjvcLa4s1z25jliAzn4HpKrLqemE7HyrGKoCgsAfvaxFuvQHpgL8YeEpUWCqMrTpHGsMz6QrABiQ1txvqtfvbvgs4DzSmhywFZhMtOp8xkRrjcn8JAbl0tigrfEKlNeLMZaKeARTqwYAEF99J5gg2Nh232xRdcD8N0UuWSQJM8sFQdV3VQ0bWA6fmUgH/5xX8Y+Hsq5YsEE7VDU7mRFZArFCLFVsenMD7DpjN4WPRxmohpqkShpC8aFGDhLbAhgLkdxt12vbGnxZ4iwI8D0zMZIpiJUZSvosVYb2FwQNudx84Dz4J5ZSFJJVmZndPLmgkVbb9R3U72vi4l8MglLV09PVMUqPUkTp6UYMGX1Ak22Ck298VPC9dlozSSemqAqzr/AFJjdbSXF9NwFIJN7e5sLcrLxB4zp4op6cPIlUmlkBVxcgqw3G1j+nMYQBnhNk0IrQZpJIqyndv2LKLNsVPUG4v/AIYYv+wUKVM9RFO8QqFZXhCgr6gQTzvzOr9e+AyTP8uqquirTMIKhbeehjYhtrD1hbXHK7G1rcrYL+MOLaSBGilZ1MsTaCEaxBBGzLy/+MIFXw3wtFFmX0ta8kMsbq0TKFKPY3HPowAI+4O+2G9X8GwyVqVyTSQzLbUEVbSW/ev3XY/bthX1PEdHW01K1VJ5NZTMo1+WziRBbYle/P5v3vhnZ1xhSU8UUz6mhl2V1XUpsPb/AM2wiEhx/wANvRVbq92jkJeJ7WDAncfIOxHweoxMG3C3iLSokkdUAyrIxhZkL+hiTbuLC3P2xMa38+imyTgGoegml8iaKshlEkepWUuoAJC3G5vuCOotjH4ku09NSVU0EkNSS0U2uNk1aQCp3A5gmx+R02PvC6tqfJkhqLiSmk8rcm+3Q/rse2Lji+SGUR0dWLx1WpVcHdHUAqRtz3J+1t74UKHgvgWSriqQ8Uscnlq9O7Kygnc23sCCLC+9rg4sOJpjVZSr1MTpV0jrHqZCNSMSNyRuP9fnBb4Zy1VPLUZfOb/TWKMSd1Ym1v4SNx82wXcVZlGlPaqUvTyssMgvyD7X787bjcc+mJQhuAOF/q6gRzJIIpEfRIAQAwGxvaxsemCeFmfL6vLq5G86jV5IHt+4L2BPMW/6SO2LjhGGpy3MGy/W7U0oMkLX2I7ja1+jDuL9d2PmmbvBBLI41pGjOy3G6gXO1t9r4DmPh3LfPqIUKOY3lRGKg8iRcXHI2wzMnpBSVE+TVl2pag3gc9C34Sp6Nf8A6h7m8hWTK6+GSkYnL68jSt9lLW9Pa4vt3Xbe2G9FUPyvfBXIk8dmYA3AJF/vzw2KSm/oWrRXJky6tjAbXYi5G4awA2J5/unrbEz+Q0siZ1QbQSnTUxfuued7dGP6N82DboKppI0ZlG6g2IBtccu3ttiYOY+MMsjpq2eGI3jR/Qb9CAQL+17fbBZktJJlsFHmsDO0ch0VC3G1z8fhIHX8wHfBT4h5YJZJMwovTV0TaahLWLKBs/uQp37r/ZsTXhHPPq6OOUxLpcbrYWuPa1rXwCO8TqCmSpSalYeVVR+cFHJSSQbexIO3TcewnCeRTNSTV9NIRNSyA6BvdLXY8uYvy7Xw1PETIYa9fIiXy62CPzobKAHUlgUuBbmt/Y27nGbwx4qeqp3EkSrLGdEpCAaj3I79xbALjxHkgrKWnzOIhZZG8mdBb8YW9z72Ft+Y04H+CeGmr5Jo0ciRIi6fxMOSk9L98PbizLKOogFJJGkJna0TrGBpkCkqdrb2uLdRcYFPC3MngqJMvqYIxPCCFkCDVpHTVa5XkQb7g4goc1q0zPK3acla+gHquLMy3sQw+f0I97YAuG8u+pqoYNRTzGC6gLkc+mOlM4oqFY5pJ6aELIumWQRqGKsQDdhvzsb36X6YWHD1OMpzIUs8Mc0MzB6ado1ZhfYMGtcHoQDsd+R3o95NTGRZsjzA2kjJalkI5EbjTfoRuB+6SOmylZiNr8sdZVFHSvIs0tPG0y20yNGCy25Wa1x1P3wms+y6ny+qjrooYanLan8roGCE7lQGG3dbW2uOmINrJojls/0FafNoK1AVYiwuQN/4SG2PvobbfC94pyn6Ormpw+sRNYN3BAIv72O/vjpaWmp6mGPzqeKRANSB0BAuOgI27YWniZkUYlOY0ixyeQwSqhKhl2AsxUg7aSAf+Vu5wA/wyk+WJS5gpL01RdJltsN7AHfe4uQdtwR1xV+JOSxU1Sr0zL9PUIJowPy3NiPi/Ifbph38L1NLV0CBaaIU784fL9IINzty/FvcYHPEPhCmqoRFSIkdTToXjiQadaMTdQOV7gke9/3sAreF8qqfJkzCmb10rqStjcrbc+4HVe1z0xc+I8MNVBDmkBCmVvKmS1v2gBOr5sN99/ScMDwozqGamcLTxRSA6ZhHGFD7cyAANxzHTG9xNwvQSU5pVjipjM37JkSw80KxB/QEHra+LAjOEOHpK6V44nCyJGZEv+Yi1lv0v3wX5vImZZa8svozChAWS4ILoDax57g9+TXHI4u/CirEFRJRT0saVcII8xYwGK9QzDmNwQeoIwdZtltAFmeaniXzVKyyabMQxAN2G/Oxv3AOJBzhw7lpqqqKDVp8xtOq17Xv0wxMtp/qIJsnrvTU0+pqeQjkAOh6qR0/dI6jacN0qZVmX0tRBHNHKwannaMF7n8JDWuOxF9iL9b4a1XTUzSedJTxNKo2kZAWAHva46/qcX0cqwJqZV7kD9cNXJ6P6SeXJ671004vDJa1idwQTyN/5j3xq11HDllYlQsUdRl1VYrqjV9B52BINiL3FuY7lcN6tigmCNNBFIV3QvGrFb25XBtyHL2wRy3mlL5M0sV7+W7JfvpJF/5Y+4afFvAX107VFAYhqZlmRvSFkU2JHyb3Hce+Ji4KDgzjmoilBqnllpXPluzkkKT1DE7G29h0xpeIVNU006xvPJLDfzad2YnY9dzsw2B+x64O+C+DaebLpYhOssdRZlfy9LRuBYX9R3BHL574ruOuD6qLKo1aVZxTSFrqDcRkW5G+ynt0+Di0DvDPiHVxTK80sk0QsH1b2BPccvbG94ovUrZlqHmoKqzx3NwD+LQfccx7fBxdeFPCsMkEzNLHNFURiN00kMjDe32vcEdgcbGYcCVsOVVNMXiqEVhJCEJ1gKbsLFeencAHuO2JegBZT4gVsTR/tTIkewVlU+m24vp1DYbm/wA4MOP84qpKRayknY0cyeXNHZT5bH0kHYmx5c9j8jFT4RcOebOtT5kBjXUskTE67MCORXSQQf3u/UYNct4Cqqb62CFoZKKdH8tHf1KxX03Gm2xsL36A4eBUZXxrVwRJCjqYo2DKjxo4BHIjUpIPuDt0wyq7i6rqaBK2hl0yQXFTDpU7bWYXBNhz+D7YX3AvCs1RVhQ0SSQSqXjkYqx0t6rCxBItYi4w24uC6mmzM1NGIzSzW8+Iva1/xaRyP7w+SOuCk3lPGVRAksaFGjmYs6SIGU357Ha3sMM/hzjKorqF1pmRK+AahGFFpEHRRbY9B7gd8LGbhOd8wmo1WOOUO2lXYKCL3AUnbdTce2GnnPAtVFLR1lBGv1EaKk8XmKA2kAXubA/un7HviBaUXH1ZFVzVIZBLLYSAp6TYAfhvzsLfc4PPDrjUzo1Gvk082ljAVS0Zbc203778+/bAd4lZDIM0dfKWL6jQ6AsqrcqNXq2X8eq5vz+cFi+G9R/RsDxxLHmFO5YBWX9opa4BYNpvyYEnlcYASzvjSuWuSWfTHU014rBSARcmzC/qFzccuh7HBNwN4kA1TLPHDEKhwWkjUi7na7AsRv3FvfuKrxfop7UdRUU5hleIpKbggup23Ukfh3Fzy+Djf4P8NpZqOpWaJY5W0vTShlbcAmwZSfSeR+b9MBp+JnEtekwpakRr5UgmhljUjULMFYG52IO/uLY9ZZ4o/wD1Uc89PCzBPKaRNQfRcc/VpNue4v2xn40yytfKY2rKV1mppQPMNjeNlNySpP5goP2ONHww4Hepk1zwa6WWJ1EgZTpble1yQw3tcDAEnijxRUxRsirFJRVcVo5QpuLgXBOq2oHcbcvg4EaXxEfy6eOeGOc0zBo3csGB+Qwvt0IINhcYKqPh2tioq7L6mmeWFEd6eUC41LutuovzH/MPbC+4L4cmqZ42WBpoVlUSWAIAJ3uOdrfbAN3PeO51o4a+jjjlgO0yuDqjNxa9jy6H3t0N8LDKuOGjppaSWGOenlYtockabm/pI357jDBy7huoy/MZYEp5J8tqtmspZUDXFmHTSdv7Nj0womyOaSpmgghkd42f9moJYBWty57bYgdWUcbyT5c0tHCjTU4UPBck6QNyu9ztvvvseuF1Q+JEqVdRUeXGyVAAeBidOyhb9eYG/wA+2Cqu4aqMtmpa2hp5XV0VZ4I1ZmBsL+nc7jvyYe+AfxAyojM5I4YWXzSjxx6CCdagmynf8WoW7gjpihh+G3FySQtSU0KQyorNFG7sVY3JtqY35+3UdsCedeIdR9dFM8Qhlpg0bpc+rfcNcbfz/wC+3R8DVCZdBWQwSx11PKzMhUh3XVt6Tzt2A3BPPFf4qDzPpKp6eSCWaNhMHRlJZLDqBc2625WxBfcE+IEBq5A1OlOapwWdGJXX7g8rnt1ONDxM4uqhIaWWJYnilWSOVbnUBfSwvtY3/wAQca/B3h3LUU9UJoJIpQqNA7qwBO5sDaxB2BtyuMe+LFnmypGq6adKilkVPMkRxdGuPxEWIuAD7277hkoPE6M1cdRPSp5oTyjKjNex7ryNuffF34l8WzxxtF5Mb0tVFaOZSTzG/tcc7diMBfhzwk1VOPOglNO8bgSaW0huVww2uDfrzGCOlymqSkrcuqqaaRIkd6eXy306lFxpa1vgXtuRiwUVP4ikx00dRTpO1M4ZJC7BgR8WvtbYmxsL4P8AiHjuZaOKspo4padvTIGvqjY7WIB+x9/nCm4N4fkqaiMrA8sKyKJdKkgC997dLYZ2XcNVFDXTUy08k+XVQ6KWVNXRu1uR9tJ6YBeZZxs8dI1HLDHPAW1AOWBXe4ClSCLG+97725YZX+3M89B9VRpEZIj+2hYEkL1K2O46/GFDScPzzTyQwwu8kbENGNiADYjc3v0w1qnhWpoK2KpoaZpIZUAmhS3o2F9thvzHvqHI4epS8y7jmohknkj0r58hkZQPSGN+XPv/ACGJjT42yswV1RGIzEoclUtyU7i3t/8AHTHzEs5U1fDenggepSCpjmiLhowrEsF/iW2x6XHO2M3EPiBTxNTtFMki+aUmQG/oYHcgjof9RhV8KUtRGklfTnelZS6jmVN7n4G1x736YtvEahhljhzKmsqVJIlj6rLuSe29jf3F+uN3rUGnBeWQQ19R9NUQvTSKHjVZFJU33UrfV6eV7crb3xd8V8XRU0LvFPG00Uiao9V2I1gMLXve1/i2Elwtl9TI0ktMfXTL5trnUQP3QBvte4Ntr4KuNqWOvo1zWGyyrpSqjHLVsoYdb8gfax6G88BLl2Ww/wBKRVdHNGKepQtLGJFBRyL20E6rMbMABsb8hbB3nGYpHFMFnjWZYnZAzC9wpI9N7nfHNXD2XzVFQkUG0pvpNyNwCeY3HK3yRg/roBm9A0ttOY0a2kU7GRBfmO43t7gjqMXuCzzCm+tejzWjZVnZ1SpjDKDbkXsSL2F1PtpPc4aRdUKgyKt+VyN/1xyfTRs7qq/iZgB8k2H88NOhpmzGCTLKsacwpbmB267C6k9QbDftpPTEVtZ9Ac1p3miKjMqGRkOnYyqrG1vfbUo331DDLyguIIjISrlFLatt7bg9jjlibUjMjAhlYgjqCNj/ANsMvhCoLx/0XmAZI6iNZKeQkEoTuhBvyJHL5XCUFvFMCZnLVZdIVWpg0y0snfUiki/YnY/8p6Yt/Dtqr6FBVa1kUspDgg2UkD52A3xz/nVHNR1EkMpIkQ6SQTuOhB56SLEe2CzgTiOSmK/VhmoaktEWY3APIkG+1rgHltv0wganFtVFLJHl9VbyquNijjmkiEWI35i4I+COuKvwupKymNTSVAbTAwCEjYhrm6nqp525i/2wqeO8lmoKrQZHeI+uCQk7qex/eBsDb2PUYzcIcVVVNIZwZZYIyolVmJUBrgczsT09wMQPPi3NxTwo0yo8EsohlDctLq3t3A/U4DeFsmqMvzNqaPU1FOplibmLdBf94cj3sD1wJ+KGWsmiqgleWgqrOoLkhHO+kgm3uO246bjeS8RVyOvkSzsUBbQGdl0qLm63tpAv026YDpDOsxkgp5pgNXlRs9u+kE4V2Y0ZpqymzLL/APdax1WRRuEZyLj2B5jsQRyIGMPGksldRDMqOWQLo8urgDtZeha17abGzDsQe+F7lef1MWlIJpl32SN2AJJ/dBsST7b4DqaOWTYC2/t/74UfGFOahf6WowEqqVytSijnoOnV/wAoFjcbqfbf1FmNTmlE3kyyw5jSE64wxXzR1Fhb17GwPUEdb4WNDxBUQM7RyyIzklyGILHfnbrv1wHTmR1zS08UuwMkavty3F9sBXHWXLmbT06jTXUgWSE//sVlDafueXYgdzih4O4lmroXoKiaSGpdQ9POSQW6i56gjr1F7bjABmOaVkFW5lkkSqT9mzazq26ar3t1/TAPXw2zieookea/mKTGb8yV29Q6HvicaGGpZMvqgFFQjNDJ1WRCLW9/Vy6jUDzwt+A+OphJ5VbJK1PPdBKWIKNYcm+4+CQcUXHcFZS1SxzzyShPXTyMxN1Ntxc7G6i47jtbAMjwtmqoWqKGo2alIC/DXtY/ukC4+cFHFmapFCPqEDwSOIpAdwA9xc/ew+98Jbh3xBrYpvMkeWaEWEqsS3pJtz6Ht+mN/wAUIJ0AmiqJJsvqiGQFiQjfi0H+ZX2uOmAvuFKCoy3Mvo1YtSzgyRM3UDt/EOTD2BsL4Y2a5lJDBLKAX8tGe229he1/tjnnKuMa9WRYppm0DZLlhYDfbna3PBhxXVTVdGMwoppVTR5dVAHNl6E27WNj7EHvgM1bTmkq6fMsv/3WrZVkQfhRmI225AkkjsbjbbDhDt3OOWMt4hqoVEcE8yLfZUYgXJ7D3wyKfM5szo2SOWWHMaW5KayvmjqLberb7HbYHAfeKKY1KLm9CNNTTsUqY1F9121W62Gx7qQemGlA7mJGJALKp3FuYvjl6nzaeFm0SzRkm7aHZST72I3588MnhjMZa6Fsvq5ZYqoqJaeYsVLbXAbuCP1HuMPUENbS0eYzSx1iDzqVzHdXK3Vt15cxbp0OrEwlc0imimkSbUJVbS+okm49zz9j2tj5hbQ6vCrMKeamdRBGj/gnCrZX97ctxsRbG9xLwHSSUZpqZRDIz+ZEC7EGRVtb1Mea7fz6YFuCuPadqqUfTCCSqcMWD3TX8WFrnfrcnpjR454+qBLHE9OIJ6afWGDXDDSV6gbMDe/Y43eRceDc1OjSIYPKrIxok9TeoA23Uki4OxsB/PBTX8C0LU9TFEHhNTa5LkqH1alOkm34rbC222AvIePqFq9qhoJIpJ1EbnUpQnlqItcE7X3t98bXiTx0FSajandJT5bxy3BGzKwYfpb5xKKvwyo4KeuaCqiZK6BzoYObNtYi3I7G4PUEHDKPCdH9RLVAyRySqwk0uAhDLYkrb7/O+FpHx1Qz1NJUzxzx1EI0uyBSr7EC/q1bXNiBfoeljLivjmnp10SxStHPE2iRQpU3BH717i4uPfC9BfZVw5BSZn9LX676lenljYAMLkqbFSLG1rdCCMNzNeFKapqYazXNHPFazRlRqty1Aqb7XG1tjbCl/wBrKSro6eKtMi1NO4KSqge6i1wfUvO36gH5aOY8cUsEEVQRI8EhsHRQbHsd9j/2OAV/GfCsVNmeqqaX6OpdnWWMi6ljcg3Ug6Sdxa9iDho5hwVS1lNSx+bIppwPKmXTqK25Ha29gdhzwt04vo6mnrKSsZxG0zyUsgQsUuzFTa99rkEdjbB9w9n9JDlsciuZY6eNEdkQ32sCSvMd98TOAE+MPCjRVEVW7SS07hI5nUAMpUBb8reoC4PK9x2wZ5LwdR1GVClScyROfMjlKjUjHe9gehuCNuowOScfUUtZUxyszZfUxKGuDdXCgGwtcHYG46jvi68NKmkjpXhiqBP5buxsjBtPMXUgG9u1xe4BNsMVS+KXA86UEDrOaj6TWHLJpbQ2mx2JvptY9bG/Q43vCnh6jakntMZo6lQkkbxhTGRfqGNzvcHbkDjHnHiRTJVUklO5eFhIlQukjYlNJsdiPxfa+Pfh7DRQ1tV9LVJJDLpMUfq1LzLAgqBtewIJNsBmzLw4qI8rqKSOpFR6lliQx6SCtyVB1nmOWwF/nYd8Esjiao+o8/8AbRBlenaPkDcAhtXLvde47HBXxrx3Twwn6ecfUwzJePcE2azruOxOKmiahkzWGup6qFPOUmeEuQ2sjoLWNzuQTzF8QENH4dNBJVmmqESnqY3XyGjJ0FlIFjqAsGPblt74U/B/CWquNPPMKeogkBCMhYPpNyA1x0sRsbg3GHPxLxPSwxzRGpWKcxMU3sQSp0kbc74XWZ5nTZjFSVZqIYK+FlWUO2jWoO5+RzB22JHQYA+zTgVjmKZhSTxwsf65GBtJ35crjn7gHCi4n4SKZtJBUSrAsztJHKVJVg5uOR23Ok9iMPCu4lp4AhmmREf8LFtmt2OFlmWeU2ZU9VTVM8aSwTSNSTu4AZSx0i/YjY/8pwwFud+HJnp6MQzxxVVKqoJgpsyge2+x3F79R1wC+MPD86VUM85Ty5UjjeWNSVDqLNtz5eoDra3TDH4ezpIaCBppoyERQ8nmBl1bD8QNue2B/NeMqSoqJqKolSSjniUrIGBEbgG/qvsRYMPf5wGfJPD2KXKWpjPFJrczQzKpGkkC3PmCLg+xxReJ3CdYmXUzSSJP9KXDsgN9DabMb9iLG3cHvi+8MW+npZY2qY5lSVirRyBhosDfY7X52PfHziHxFhjlpjHPHLC5dJ0DBgFYLYke1iO1icBoeEnCELU87tMk0VTGEdNJDIRzBuTuCdj7A42arw8qossqqRJ0nUkPCliGGlg2m523A/U++NfgeCClrqn6aphemkUMiLKCVN9xpBv6b2DW5W64s+MePI4YH8idDPG6egMLmzrqUj+zfABfg7w8klQtQJ1DwlhJA0e9iCBuTb+XcYOqDw8enmqmpqhEp6hGXyWQ+klTYi21gT25bYFkqKZ8yp66lnhj84H6iLzApuRzA/iNiR3F+pwZZ7xXBErxtOkcjRkrc2O4NiL++AT3C3CmqvamqJRTzwuCFZNQfSbkAgjpYjncG+G9mnBIevjr6apELi3mKUuJP0I5jY8+QOF7m+b0+Yw09Q00cFfCVDa2061B7gbEHcHsSPhkZhxLTQKjSyqqP+FtyD+mGBQcT8LCPNHiqZfKindnjmCalIYki4LC1j6TvsfY3w2M74DSpipNFR5NRTBQs6x31AAbadQ67jc23HXADVZ9TV9PU0tVOqtFK70s7E2IJOkbC9iNjtyseYwc5NnsEGXwu9QrKiIruuphq2Ha/PuMPUA3ihwRVtWefErVCyqpLIlrMqqpuLm17XG/U9sfMbtX4peRVT+UzTQOUZCNtJ0gMNxfmP1viYtCroP6xP7Q/wAcGvjP/vsX/wDOn+L4mJi3+K+gNcMTxZ/q8u/uT/6cTExP6oXgwweKP+B0H95/6WxMTDxS+GGHl/8A9vVX98n+cYmJhOqheYZvhh/uWY/3T/5TiYmJ+fVLIcjhi+DX/FG/u5P8y4mJhADZt/vE3963+Y4ufDv/AIlS/wBv/wBJxMTCDP4qf8Xq/wC2P8i4GhzX5GJiYsQxPG7+uo//AOcf5jheDl/574mJiL4ZPFv/ANv0X94v+DYWkfM/GJiYBmcIf8DzH4b/AEwsxzH2/wBMTEwDC8HP97l/u/8AU4AK7+sf+23+Jx9xMBacHf79Tf3gxueJn/Eqj5X/ACjExMUDkP4l+R/jg88XPxUn90f8RiYmIAAcsG+bf8Cp/wC/H+D4mJgATB9wX/wvMf7Lf5RiYmAAHxMTEx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ncrypted-tbn3.gstatic.com/images?q=tbn:ANd9GcRrERawNlaJbeV3Sa0FPsKmIg7l8BianLUMwoLcOx4OT2Znkfs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6774"/>
            <a:ext cx="3744416" cy="24123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universe-v.com/wp-content/uploads/2012/09/osen_zima_2012_2013_kletk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776864" cy="6525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2.bc.edu/~rusch/mad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945"/>
            <a:ext cx="9144000" cy="69499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753794"/>
          </a:xfrm>
        </p:spPr>
        <p:txBody>
          <a:bodyPr>
            <a:normAutofit fontScale="90000"/>
          </a:bodyPr>
          <a:lstStyle/>
          <a:p>
            <a:r>
              <a:rPr lang="ru-RU" sz="6000" b="1" i="1" u="sng" dirty="0" smtClean="0">
                <a:solidFill>
                  <a:srgbClr val="002060"/>
                </a:solidFill>
              </a:rPr>
              <a:t>• « </a:t>
            </a:r>
            <a:r>
              <a:rPr lang="ru-RU" sz="6000" b="1" i="1" u="sng" dirty="0" err="1" smtClean="0">
                <a:solidFill>
                  <a:srgbClr val="002060"/>
                </a:solidFill>
              </a:rPr>
              <a:t>Мадрас</a:t>
            </a:r>
            <a:r>
              <a:rPr lang="ru-RU" sz="6000" b="1" i="1" u="sng" dirty="0" smtClean="0">
                <a:solidFill>
                  <a:srgbClr val="002060"/>
                </a:solidFill>
              </a:rPr>
              <a:t> »</a:t>
            </a:r>
            <a:r>
              <a:rPr lang="ru-RU" sz="6000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- </a:t>
            </a:r>
            <a:r>
              <a:rPr lang="ru-RU" b="1" i="1" dirty="0" err="1" smtClean="0">
                <a:solidFill>
                  <a:srgbClr val="002060"/>
                </a:solidFill>
              </a:rPr>
              <a:t>щільна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бавовняна</a:t>
            </a:r>
            <a:r>
              <a:rPr lang="ru-RU" b="1" i="1" dirty="0" smtClean="0">
                <a:solidFill>
                  <a:srgbClr val="002060"/>
                </a:solidFill>
              </a:rPr>
              <a:t> тканина </a:t>
            </a:r>
            <a:r>
              <a:rPr lang="ru-RU" b="1" i="1" dirty="0" err="1" smtClean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друкованим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малюнком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багатобарвної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клітини</a:t>
            </a:r>
            <a:r>
              <a:rPr lang="ru-RU" b="1" i="1" dirty="0" smtClean="0">
                <a:solidFill>
                  <a:srgbClr val="002060"/>
                </a:solidFill>
              </a:rPr>
              <a:t> великого </a:t>
            </a:r>
            <a:r>
              <a:rPr lang="ru-RU" b="1" i="1" dirty="0" err="1" smtClean="0">
                <a:solidFill>
                  <a:srgbClr val="002060"/>
                </a:solidFill>
              </a:rPr>
              <a:t>розміру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асиметричним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рішенням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композиції</a:t>
            </a:r>
            <a:r>
              <a:rPr lang="ru-RU" b="1" i="1" dirty="0" smtClean="0">
                <a:solidFill>
                  <a:srgbClr val="002060"/>
                </a:solidFill>
              </a:rPr>
              <a:t> ; названа на честь великого </a:t>
            </a:r>
            <a:r>
              <a:rPr lang="ru-RU" b="1" i="1" dirty="0" err="1" smtClean="0">
                <a:solidFill>
                  <a:srgbClr val="002060"/>
                </a:solidFill>
              </a:rPr>
              <a:t>промислового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міста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Індії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72008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226368" cy="3531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298376" cy="466072"/>
          </a:xfrm>
        </p:spPr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28674" name="Picture 2" descr="http://www.les-coupons-de-saint-pierre.fr/6485-10907-thickbox/tissu-madras-15-coupon-3-met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04856" cy="61653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79512" y="267494"/>
            <a:ext cx="277688" cy="2091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0" y="1882808"/>
            <a:ext cx="457200" cy="1258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elitis.ru/upload/ralph_lauren/fabric-the-adventure-club-sconset-madras-patchwork-harbor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4087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encrypted-tbn1.gstatic.com/images?q=tbn:ANd9GcR_FG2Q5XOnbgG-LKbqDVPmDglCNj5GTNPML7Coc_1BFe4t_4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528392" cy="34563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628" name="Picture 4" descr="https://encrypted-tbn0.gstatic.com/images?q=tbn:ANd9GcRm6ae7Z6yN_rEgQE_n6GiNThv3v5u1R4wWnKUpvw1WodY4rD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4032448" cy="24482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630" name="Picture 6" descr="https://encrypted-tbn3.gstatic.com/images?q=tbn:ANd9GcTDmNENI5ictXfHQbUWbf8olSWctgShYszsKl67r4HkUlZsqom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018280" cy="3384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632" name="Picture 8" descr="https://encrypted-tbn1.gstatic.com/images?q=tbn:ANd9GcRRXHGqjfs_1PjvP-hC_qAZYJS8Tzu_6YdmM0uD0_9SQJlYWFp2s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3600400" cy="25202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oldos.ru/upload/iblock/b22/Oxford-600-pvc-kle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67"/>
            <a:ext cx="9144000" cy="68408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41826"/>
          </a:xfrm>
        </p:spPr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rgbClr val="FFFF00"/>
                </a:solidFill>
              </a:rPr>
              <a:t>• Оксфорд</a:t>
            </a:r>
            <a:r>
              <a:rPr lang="ru-RU" sz="4800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- </a:t>
            </a:r>
            <a:r>
              <a:rPr lang="ru-RU" b="1" i="1" dirty="0" err="1" smtClean="0">
                <a:solidFill>
                  <a:srgbClr val="FFFF00"/>
                </a:solidFill>
              </a:rPr>
              <a:t>бавовняна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або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з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додаванням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хімічних</a:t>
            </a:r>
            <a:r>
              <a:rPr lang="ru-RU" b="1" i="1" dirty="0" smtClean="0">
                <a:solidFill>
                  <a:srgbClr val="FFFF00"/>
                </a:solidFill>
              </a:rPr>
              <a:t> волокон сорочечная тканину в </a:t>
            </a:r>
            <a:r>
              <a:rPr lang="ru-RU" b="1" i="1" dirty="0" err="1" smtClean="0">
                <a:solidFill>
                  <a:srgbClr val="FFFF00"/>
                </a:solidFill>
              </a:rPr>
              <a:t>смужку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чи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клітинку</a:t>
            </a:r>
            <a:r>
              <a:rPr lang="ru-RU" b="1" i="1" dirty="0" smtClean="0">
                <a:solidFill>
                  <a:srgbClr val="FFFF00"/>
                </a:solidFill>
              </a:rPr>
              <a:t> .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395536" y="1882808"/>
            <a:ext cx="61664" cy="2500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138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3794" name="Picture 2" descr="http://www.kant.ru/enciclopedia/clothes/Maier/2013/142701_2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2808312" cy="33889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796" name="Picture 4" descr="http://cs1.livemaster.ru/foto/175x175/3074162458-materialy-dlya-tvorchestva-art-402-kletka-2-n5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3456384" cy="28529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798" name="Picture 6" descr="http://img.laub.ru/thumb250/laub/590/rubashka-v-kletku-oxford-bogner-590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253458" cy="61926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rendymen.ru/images/article1/118217/attachments/pepit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363272" cy="6401866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rgbClr val="FFFF00"/>
                </a:solidFill>
              </a:rPr>
              <a:t>• « </a:t>
            </a:r>
            <a:r>
              <a:rPr lang="ru-RU" sz="5400" b="1" i="1" u="sng" dirty="0" err="1" smtClean="0">
                <a:solidFill>
                  <a:srgbClr val="FFFF00"/>
                </a:solidFill>
              </a:rPr>
              <a:t>Пепита</a:t>
            </a:r>
            <a:r>
              <a:rPr lang="ru-RU" sz="5400" b="1" i="1" u="sng" dirty="0" smtClean="0">
                <a:solidFill>
                  <a:srgbClr val="FFFF00"/>
                </a:solidFill>
              </a:rPr>
              <a:t> »</a:t>
            </a:r>
            <a:r>
              <a:rPr lang="ru-RU" sz="5400" b="1" i="1" dirty="0" smtClean="0">
                <a:solidFill>
                  <a:srgbClr val="FFFF00"/>
                </a:solidFill>
              </a:rPr>
              <a:t> - </a:t>
            </a:r>
            <a:r>
              <a:rPr lang="ru-RU" sz="4800" b="1" i="1" dirty="0" smtClean="0">
                <a:solidFill>
                  <a:srgbClr val="FFFF00"/>
                </a:solidFill>
              </a:rPr>
              <a:t>невеликий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малюнок</a:t>
            </a:r>
            <a:r>
              <a:rPr lang="ru-RU" sz="4800" b="1" i="1" dirty="0" smtClean="0">
                <a:solidFill>
                  <a:srgbClr val="FFFF00"/>
                </a:solidFill>
              </a:rPr>
              <a:t> на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тканині</a:t>
            </a:r>
            <a:r>
              <a:rPr lang="ru-RU" sz="4800" b="1" i="1" dirty="0" smtClean="0">
                <a:solidFill>
                  <a:srgbClr val="FFFF00"/>
                </a:solidFill>
              </a:rPr>
              <a:t> у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вигляді</a:t>
            </a:r>
            <a:r>
              <a:rPr lang="ru-RU" sz="4800" b="1" i="1" dirty="0" smtClean="0">
                <a:solidFill>
                  <a:srgbClr val="FFFF00"/>
                </a:solidFill>
              </a:rPr>
              <a:t>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квадратів</a:t>
            </a:r>
            <a:r>
              <a:rPr lang="ru-RU" sz="4800" b="1" i="1" dirty="0" smtClean="0">
                <a:solidFill>
                  <a:srgbClr val="FFFF00"/>
                </a:solidFill>
              </a:rPr>
              <a:t> «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із</a:t>
            </a:r>
            <a:r>
              <a:rPr lang="ru-RU" sz="4800" b="1" i="1" dirty="0" smtClean="0">
                <a:solidFill>
                  <a:srgbClr val="FFFF00"/>
                </a:solidFill>
              </a:rPr>
              <a:t> завитками » ,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одержуваний</a:t>
            </a:r>
            <a:r>
              <a:rPr lang="ru-RU" sz="4800" b="1" i="1" dirty="0" smtClean="0">
                <a:solidFill>
                  <a:srgbClr val="FFFF00"/>
                </a:solidFill>
              </a:rPr>
              <a:t> шляхом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переплетення</a:t>
            </a:r>
            <a:r>
              <a:rPr lang="ru-RU" sz="4800" b="1" i="1" dirty="0" smtClean="0">
                <a:solidFill>
                  <a:srgbClr val="FFFF00"/>
                </a:solidFill>
              </a:rPr>
              <a:t> ниток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контрастних</a:t>
            </a:r>
            <a:r>
              <a:rPr lang="ru-RU" sz="4800" b="1" i="1" dirty="0" smtClean="0">
                <a:solidFill>
                  <a:srgbClr val="FFFF00"/>
                </a:solidFill>
              </a:rPr>
              <a:t>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кольорів</a:t>
            </a:r>
            <a:r>
              <a:rPr lang="ru-RU" sz="4800" b="1" i="1" dirty="0" smtClean="0">
                <a:solidFill>
                  <a:srgbClr val="FFFF00"/>
                </a:solidFill>
              </a:rPr>
              <a:t>; родом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з</a:t>
            </a:r>
            <a:r>
              <a:rPr lang="ru-RU" sz="4800" b="1" i="1" dirty="0" smtClean="0">
                <a:solidFill>
                  <a:srgbClr val="FFFF00"/>
                </a:solidFill>
              </a:rPr>
              <a:t>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Іспанії</a:t>
            </a:r>
            <a:r>
              <a:rPr lang="ru-RU" sz="4800" b="1" i="1" dirty="0" smtClean="0">
                <a:solidFill>
                  <a:srgbClr val="FFFF00"/>
                </a:solidFill>
              </a:rPr>
              <a:t> .</a:t>
            </a:r>
            <a:br>
              <a:rPr lang="ru-RU" sz="4800" b="1" i="1" dirty="0" smtClean="0">
                <a:solidFill>
                  <a:srgbClr val="FFFF00"/>
                </a:solidFill>
              </a:rPr>
            </a:b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395536" y="1882808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877272"/>
          </a:xfrm>
        </p:spPr>
        <p:txBody>
          <a:bodyPr>
            <a:noAutofit/>
          </a:bodyPr>
          <a:lstStyle/>
          <a:p>
            <a:r>
              <a:rPr lang="ru-RU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Кліт</a:t>
            </a:r>
            <a:r>
              <a:rPr lang="uk-UA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</a:t>
            </a:r>
            <a:r>
              <a:rPr lang="ru-RU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- один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найпопулярніших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видів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малюнків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тканині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перші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згадки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про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неї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датуються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 III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століттям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нашої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ери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Тканини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малюнком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клітку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отримали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загальну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назву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« шотландка » , тому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вони родом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Шотландії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.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Щільна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вовняна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тканина в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клітку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цій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країні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стала знаком клану :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кожен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рід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мав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певний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за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кольором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розміром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малюнок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клітини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, званий « тартан ».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Спеціальна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компанія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займається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реєстрацією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тартанов ,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яких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нині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налічується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2200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варіантів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: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фамільні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,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королівські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,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державні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забарвлення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,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створювані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нагоди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свят - все </a:t>
            </a:r>
            <a:r>
              <a:rPr lang="ru-RU" sz="2800" dirty="0" err="1" smtClean="0">
                <a:solidFill>
                  <a:schemeClr val="bg1">
                    <a:lumMod val="10000"/>
                  </a:schemeClr>
                </a:solidFill>
              </a:rPr>
              <a:t>враховується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!</a:t>
            </a:r>
            <a:b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ru-RU"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323528" y="1882808"/>
            <a:ext cx="133672" cy="682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1746" name="AutoShape 2" descr="data:image/jpeg;base64,/9j/4AAQSkZJRgABAQAAAQABAAD/2wCEAAkGBhMSERUUExIWFBUWGB4aGBgYGBgYHhsbGxobFxoaGxgYHCYeGB0jHBcaHy8hIygqLCwsGB4xNTAqNSYrLCkBCQoKDgwOGg8PGiwkHyQvLCwsLCwqLC0sLCwsLCwsKiwvNCwsLCwsLCwsLywsLCwsLCwsLCwsLCwpLCwsLCwsLP/AABEIANQA7QMBIgACEQEDEQH/xAAcAAABBAMBAAAAAAAAAAAAAAAAAwQFBwECBgj/xABJEAABAwIDAwoEBAMGAgoDAAABAAIRAyEEEjEFQVEGBxMiYXGBkaHwMkKxwSNS0eEUgpIIYnKiwvEzshUkJTVDU2Nzs8MXNET/xAAaAQACAwEBAAAAAAAAAAAAAAAAAgEDBAUG/8QANBEAAgECBAMHAwIGAwAAAAAAAAECAxEEEiExQVFhEyJxgZGh8EKx0TLxBRQjksHhUmKi/9oADAMBAAIRAxEAPwC8UIQgAQhCABCEIAEIQgDR7lrmKVhYhSQJ5ijMUpCIRcLCeYozFaYvG06QzVHtYOLnBo9Vyu1OdLBUnZA51RxbmBa05SJIs+IJkG3Yocktyct9EdbmKM6jOT20H4mm2uQGU6jQabNTBvmcTvO4fWbS+VSncHFxdmJ50Z0nj8M59MtZUNNx0eACQe4iCOxcZi+cc4Sr0OLpHMDGdkXbueROh7PIKHJLcmMHJ2idvmKMxUPs7ltgqxa1uIYHv+FjzkcY4NdBPgpwITuLYTzFGYpSEQpuFjDCtkIUEghCEACEIQAIQhAAhCEACEIQAIQhAAhCEACEIQAJDHYjo6b3xOVpMcYExdLrkOdLbRw2z3uaCS9zWWMGCesZ1+EHRBK3Kd27tarXcHua6pUJygXJ4+GnikMdhMRVdhyMO/NWcAAA4gNtlJLRDN5LdYb3rfD7fpk9XLTfkIyiS8F0AiR1Q0W4kmdIXUbG2nUc/DNqPytdVpZWt6vVbUBlzgd5AGXhPFYoxs+8egqT7idGytpa13e13wb35lz4PDinTawaNaGjuAhLLAWZW08+3fVgqi568BUFWhUp0i8FjukNgOqRlHf1jbfCtwlVpzwbXaz+HY1w6UOLyNS1sRMdpsJ7eCprJODubMC5qusm+v2Kv2tQrtr0muokEgl7okAEQxuf8wOpsLiNFcnNXt2pWwxpVnZqlEwCTJLPlk7yCC3wCp/H8o39LSqPnLTDy78pc5pyiBvHEzvTnkvynfh9psxBzNofA8SDLXAZ7De14n+VJFKLzbF05VKq7L9Tb3+bHo9C0pVA4BwMgiQRvBuCt1pOYCEIQAIQhAAhCEACEIQAIQhAAmG2dt0sLTNSq7KNw1JPBo3lbbW2tTw1J1Wq4Na0b953AcSeCo3lPymfja/SEwBIay8Nb2cSYue7gE8Y3ZfQpKpKzenud9X55cM0uijXdAmAKY8Lv3rfD88mEcJ6HEA8C2mSPJ6pnEu/E3XHkpHDOIAMg24K50UjdLAxU8l37FsHnfwmYDo64nflZA46PXYbK2rSxNJtWi8PY7Qj1BBuCOBXmpzs1XwK67kVyufgnkEZqTiM7RrwzCfmA8CEjpPgJVwEoq8di8kJts/aNOvTFSk8PY7Qg+YPAjgnKpOc1bRguO5yOTNbGUafRX6JxcacgZpEWJ3i9jrK7FCWUcysPSqulNTjujytV2bkNdxpinUY5ssI67YmQQbtzWNuHapWMS+lSLKRggPBkBoFmhskgl8kOJAETAmJXoXaewsPiBFehTqjTrtBtwk3hUttDGVKT2tZSEUqlTd1Ya8tBJmxi/ZKoqRUY66nXwladareHd3b1tdu432pyr2xQe1gfV/DA6R0NNMmo4Bga5wLjF2zqSJICUocsdslwHSVHFrg0ksYxpc4w2Tk0k+iQ23tev09JxZnFIEkOYSwFxjpANAQOqHHieKVoberB7T0ecMMwWmAT1c3YdwJ4oc0pLcWOCqSpSleO64o3xO1trvqlnTVmtkUukeQ0SbdI1rYzAkEgX1vG7mtsbLxjMS9zhkbVqQ0VHB7nQ27mxrIYTE2kCF1+O2xiOlY4Nk0xeWnJ1nRIn+nN38VB8p8XX6Vr+tmY3IXEAA53TDRv+HdeGiVGZO6sXuhVp9nNTS8Hb7fNTnKQFSWvaW3LgHWNoHGSetHjCs7kbzdOxQa/E03UqTYgGzqo3gtIljNLm5vpqZ/mgph+HqVXNGYvDZIv1RNuA6wVhQnjTTtL2MNXF1IqVLS9/1cTFNgAAAgAQANy2QhXnNBCEIAEIQgAQhCABCEIAFpWrNY0ucQ1oEkkwAOJJ0XLcuOWQwbAymWms7QG+Vv5iN/YN6p/bnKTE4qo1tSu5zfyF0N11gAA+SeMG1cvhQlOOZHQ85HKtmMqsbRcXUqUiYs551cBwAgA9pXI0zAnwTbD2e5pMgnyT11A9quhCz1OpRw6jJOa2V/nMja8CsHEZgRcHeQR9p8k6fUsBNoMwY3aqP2vhi5s72nNeN2qh6mPMjI8gHu/SynPbYw4ip33kehN7KdNQkmC0XBMwT94+qeYmqG/MFC8lsI4te6fiNu2NT23KlMTgn2iIm/DvUWTjqWzcpYZX5nYc3/AC6bgZD2ufSqEF2XVkWzBp+KZuJmwhXJsbb1DF0+koVW1G74sWng5p6zD2EArzRiWRT6g8vBPtjYypSf0jCWPAjMCWnzGqWULvQV4SpUnbpf2PTKFwnN7y0Nf8Cu8uqiSxxHxAbiR8w9Qu7VLVnYxVIOEnFmCqH5d4x9PH4hga0Na8PAN5JaHAx2zHgr4Kobnjw7xtL8NsmpSYZA3tJGumgnuaq53toX4XLn7xDbY208mlmyuDSXlkdQ6Zc35spvwki1krT28+Wy1rmgzl3E7p4x22UFtWliclP8EvkGoQ0EsyAfCTMuI+I6cLwsDFVhE0XGBmIDXRltvjzSOU7o2Qp4Z05pya24dfnvodbtLbdTMycrsvWLY6sk2vNy3jpJUFtvaNR2Ip5usWA6CWy4/LxIiJ1N+K02zjKwcKYok1Bd7YMNDiMjc+hN7kWB7imWM6RlcGoxwaxs5rRrci+gkDiY04F53d0FRYfJTUJO/hZbl/c2NADBZgIzvcb3JygMv2y0rrlzvN7QDNmYQDQ0Wu/qGb7rolZHY5lRWk0CEITCAhErEoAyhCEACEIQAIQhAHm3lNtI4irUql0F7i4zrHyjwEBR+CqhxkjQG58OC1xJBdbiigIJA4fdan3VodHLKk81Ni1Bky7QSitXcCB9yPoVtRqQAI0MrGKBdBAGvHsIPopbllOhVnWVCNtHy08xEUGyCWhyZY7YVFtTNm6MWOUadqf0Kk2E93FNNrUMxa8EtgZSfUJG9dUZMRNtpShfTzFsNjspgQ4DefTSOKdVcVmBa0RCgKQ6zWtMgRrxUxhjBPvuTp2dkiMPVqZ1GMdORnDt6pBke96zhnkgRoSb9s6pZpEWG66aYFpgjgT9ZUSbvYvrVKzq5W7L/WxK7OxLqbw9jiHtOYEbiLyPJeidn41tWkyo0y17QRHaF5uoOgj3qrt5s8ZnwDBMmm5zT55h6OCrqJIxYukoO6OmxeJbTY57iA1oJJPACVR3KnbwxlTpxS6KAYJeLgWzZiAAImO9XZtXAMr0alKpOSo0tdBgwREg7iF5t21snGNa/wDEFZrnQ1xi7WnqkNiJOUSNO9Zpq6sV4WahJya4aePAe5a9fDNe4gss/K5sBzIgMcJE/mN941TarygrZ3Doc7WEZwDlBkBwBvIF+6ybU9q4unTZSqNL6lRznjOwQGtuWNj4zvjcLBRjdvupPrCswF7nBzgTlHwDKC0GTuMdihRebR6Fsq67Kzik76+H7k23lNWxVZgLA2KjmFsh0ZQHZt1m2vpJUi/Ct6TLWe05g0daBLgeqBOuhMLi8I3E1bMIa17hm6IiXEkGZBJBsN40Ux/A1atR1V+ZpY7o7nMWANgGT8RuTPGVElxIpzk+7Za3tot/Evzm12iyts6iWaMzU/6HFvlAC6lVlzc7foYKhUoYirSoNDy+kHva2WvmQJN4In+YLoMTzqbNZMYkPjXI1zu4SBBKdNWMvZzk9EzrVGbf2/SwlF1Wq4ADQSAXO3NbOpKr3bPPWdMNhTpJdVc0Rw6jCZPe4eKrPb3Kmviz0laqHvIIaMsBrdcreAJHbKM3I0Qwkk71NEOMbzq7VfVc5uLyNc90MaKUNbMhoJZJAFpN01dzmbVIE41/wnToxp3NC4xjJ7JTj+DIGojxP0CnJ1FVaC+n56HUYfnR2lTqNccY90ZTlcQ8G9wW7xHcV6L5JcpmY3DtqtIz6VGj5Xb7G8HUHeF5F6KT9Cu92DylrYSsyrRe4OLcpDhma4C8EC8WJ4hK+6y2nTWJi7aNWsemEKuOT3PNRqNAxVF2HfMFzfxGTaNOu2Z4EDiuzwHKjC1jFLE0nu/KHtn+mZTJpmSdCpD9UWSiFgOWVJUeWXOawzIfOkGQL92qy4DpTfQAeaZUYzidJE+ae4B+aq5xiM8T3MkT5rRNWLo1JQ2HTHNI+IA+7rV0ZtWmO33xTs41mX5SZ1sTHimtOoATnA0BvG+RBIsTZEpOysbq2J/pRjF8Fw9RBrJOYce5bYtk0nmbgSFtWqjMY0gae+5avxDRLXTdv1Ci70Fq15ZYtEPs+nJmbDfKmqTmmRI8/cqL2G0dI4agN3jfN7eClzlL4AZuHwzrJ3EQLeqnNqV0cTlqLNsYaOB9UhhjFR7RH5h3EfsVINpUiGnK2Rr2DjIUVVnpjkM9XdwlTK97FuJqyzuPhsSjRBvvVg80e0gK9ahPxNzgdrSAfR3oqsFQkmTJXXc2uJy7SpO0zktI4hzXf6g0onHQz4l5rSLq27iejw1V4sQx0d8QPWFRW0HVafRtMwGmJgkzd3dpHcrd5ycQ5mza+U5XODWg8C5wEqi8dt3ENq3AhoDS513FjRBJymxcetA7FgqJPjbQvwcpQS7mZOS3XL9x9snGObi3EgCRL3OzT0YAGVszAzEHqi5N0/oYtnSvcaQN7l2oE9URFu7eud2NyvIxDy+jAAdnqPdBZTkZQ1pENHYJLiRwTqnyvY57iaTt+dxIGVodDQGm5J4aylyT7tpGpYjDvtXKnz49fnsbt2iXVXECOsTpB16unAABNdn7VLKb2vLQQ5rQ1wd8Q6xe6bkukkzqSk6HKmCXdCdSXOJvqQ1obHhHGbpkMYalNjjTObrOJ1JOYiST27t1gLIytN3Y9OpTlCnlgla/N8Ub4zGdLJzNc+YBjUDsOgSdR0EB7AQ25galIBgsYy5Y334kgC2iULakHK4HM6PAep0+qk0ZXy9Fy5p9TR7mkWJa519/ZHG0pSm8F5HSDKBGlpN+7iFq5znOLcoa4GxtuGhWrHAHqiZs88OPoD5oC1n0817X56sgHUzxhbQdMxI7ynOOoFtRwJm+vGRP3ScLUtjzUo5ZOLNsJQzPaIJEyfD94Uu10NB64h17z339PJNNlMPWc34hZo79T3aJ3OcdUgEXfpc8NypqbnYwVO1O63fz1W/gbkszRLjmER2iB4aarNKoOqejM/CZ7hBvpuK0bWeQS1oAaZ+vuAlqragzCRYg+7X0Fu1VG1q+sV/5/PgyY5M8q6mBqirTfmIlr2vcQ1zbxm3N62h3eJV98luVVLHUBVpyCDD2GJY6JLTx113rzH/EMBIyz1pG+/eTcq0OZzEO/wCt9E10Zqc6xP4m/eePgni2jn4qlCSumrrl6FemmG9UgOLt/DdqtMIxzXPy3bm3xewmfJSAYCZIkC/gNPoun5c7FGHq4XKIzYRgdEXcwmSeLjm1W+d4sy1sPKm9NbnL/wAMSZDRr2dn6FNW4d2YAttv8VKMnfv/ANv3WwZPdY8NwTO7WiNVWhUdKNk/DqRP8CTMfp3LP8GHEHJcW0iBF779ykHsStOkYCrkpaFFfD1LRsn4HNYXDOkuDZuZ0+if0MBacpneL6fotOgPTHL+b7qZpscPLf7unV72sLRoz7RJp+hGVaJaBDDEdv6pDCYb8XqkiGg9tySfopmoLCJ3+oTbC0DnLrhsNaT2nMQP8p8lE8zdiyvQm6rj4GadEC8Tqpzk1VyYzDuG6qz1eAfQ+ii3siI0T/B1S05mgZm3buuNO5M6bZpqYJuCbfp4Fp85xnBZbdao0X7nHzsqUxzyKriWlo/vCLRqO/7q4edSo4YSmWkA9KDJ7GPNu1VPjscRWJczUQHOBFgL5QbCSJXLq5dcwmAVZZHSf1bX8CL2Y6a7i4A6guO5s9UAe5MJ3h3DpDLbbzwvbXf6rfZu0gcQ7MwOOWMxI6jAAQ0CANSSSZlSNDaNPpCXU54ugQ0A9WBx4k3lI+y7upshLG/1Vb2XMgRVuSdd5+ghNKVRz6c5oa2WuJO8y7w0PcApr/pBjnOJYC4uuYAgCzQ0d2pN5TOjtFrqdfMy7vjdIkm8ARYNDRAHYSdbzHJmdhZSxfZ082iu77IhTUa2HOdmcJBjhcT6pbC02kMIfEydfqfskaxpgOhvyj3+yUw9SnaQRGb1E+GqcaNr6uPq+fPyNjhHENAfrJ1i3219VhlWRLRb5/qStopWuR1PrwB+pSQfGUMdYi/DdN98qBttV7O74fGNdoUWtIDTIix4kapsU9xwbkDW3AuDwMX+o8kxZcgdq0wfd1OJiqaVVqPHkSuFw/UGT49XHgDu7EpAeOqchbe837b68OK1e1vxMMAa2Fzw7e5KN6MuaXOuWkWsBut5+izt3Z2oU1GKi7W8dH1X+eZk4eM0vjqg6zw8zYrFemWzDsxGW2t7Tvud8rU9HEz8h3nj3d8lJVXNnqCZdBHYLeUoJ0308m2/moo1gN2ECNRaXHWLaq+eaLYlbD4R7q1Po3VamcA6luVoBI+XhHZ2qjtm1Q2rScaZgVmnfoCDMbh9V6rbongc7HTtFRXHff7HlvCV3AwQIHiY+9lYfOxi2uxGFymQKGaZ1a82/wCVV3Rc0DMdZiPulNpYuo+pTDjZjGsZ/haXQPDMR3Qtr0ZSqig04O7XB7Eg2rmmNyVpvbxKbUXfF3JV7o8U2eTib54itKhHu63fxGHO7Uu2oBxn3vTMvA0BWzKo07t4RKcraEV69ZxVlvp1GlJ4NV14v5TdSbaoMa34qCxLR0hiRcz4xwUxTsRO4oc5aGeniKykkl+RV7oF7Snmz6U4XGu1yHDuHZ+I9p9HFMcQZbbx8f3UtycZmwm0t8UGP/oeXSipOV2aMTiKqlKNuWq56ED08m/oly7MCNN3omQPanlCCADqls2imdKc6SuyyeeKtU/gKBpkNd0gdMTpTcYG7xVRYvb1VrmZqefqBocTAJ1c4NvGoEn8p4q4OctnS7Nw5zBs5XSf/bJjsVPYyk9rabi0kAanSTpbs0k8Vhm2mzPRVLIszaalua4XlOw4kTSLz8LbtAayJc6/xEuGp3C3bIt5TUXVTFNzgTGbqhoYL5rm/GTuiFBtqzXZLZ3NBtH5u/6J+5wNQgAOHcNIE67lXmdl3TWqUM9RKrbfgwdylpGo49GTcy6GgBoPVhuskazeU1obbZUFTLTJJ6znGNYeGgNb8oEdpOq2q5ekcSJvrG7Ud5TehVMVXNAJMgmwsJAFtLGZ7SmctXoEKccsGql7N8GJ165h3Uiw3e79q1oYm7gWcPVpH6LOKe/rSBu4ewNfNaUmVQS/L1TYHcSyHOA7g8HxCjQ2SlJNav8AtXUyazCfh1Z6dp3Cw80mxzCWW1HuB70W7qzsxlu4+43pNtX4ZZuPsnzUkZlfW3nHqjZlcBsATmkHx3+XBNcOMryNdxtMDilW1QMpAgh1v247vNYcBc7nOg7zbd3Jk7Joyyjdxd13fT5cUzNM6wBYcZ3+KVbVYIto3u/2/dJOrDrQ3ePfadUo6sZdDdw9/S/YlNKaXFf2t8X+BYV2QOruH1n7JvnJcMoi/qb+OvolBXdHw+wIHqU3otJdObV32/RBMm9F9lYk8PWqCDEw+fS3jwC9W0j1R3BeTKNJ5bAd8x9QZjzK9X4B80qZ4safMBPDdnP/AIgnaN78d/I8r18TMCBA4LeviJDCDBbqI9ZjuSmNw92neRftW1INzZQNOJm63Nq1znqVtUPaV54xI7RCVJN/2/VNKVcU3ZTNtLbjol6uMAJ7bi24pbu2hu/mJdj1vt5GDSzTHbCQbS6wteQNNBeesNRpZbnFAGwKV/imsMEGRcmESTExM3JRd9iOYCajo46H9VK0vsoRmJBLjEFxJme1SeBxWVkxIBuPVNK9ir+Ymh3Xkfr6qW5FdapiqW6tg6zfEAEfdQ7MUHt0uPUCZ08E55L7TazGUTmgElhn/wBRjqYH9Tgonc01q7k/FDCiJAGtv0TinaLR7lRVLE1A1s2kRbTzSwrm8yQfY+6FG6Ks7lSd+BZ/L2oDsrAgvy5gyCLzFBxI8pVYV6tQU2uIzhpmXX1sDHZG/eQu75wMPm2Hs+7oGQFzbW6F2/dJAHjCql1SrTptyODgHZuuZvBAgG0DXvhYZ2z7jUc/Y7Jq/wA6km/aB6WnNMOAPVBsA4mC4iLnLYCba33ST8e01B1JgQ0WAAjrHS+7shc3V21VDmZqeeDabMNQkQ4jfAsJteVI1+UZ6RuWjmiAJOVubR5Bi43A99klpZVqXupSVWeanwfF8h1itoMNQy2dzbAQI4DUkz4QmGMc9wc4ECToABoYAAGth4knuWuK5QA1JFLNoGkw0BsS5wtck7+At26494qQ7NGYNtpFp8NQZQ8ylqyzDOnOFows03x6DPENf1r7x77d1u1dzg+T+fk7WrEkup4vpGkflLaVBwPZBk93YuDqUhfrbxw9OG6/Yry5FbJ6Tky+n/5tPEEf11A0/wCUJo8SMVLLlduPO/FlIkPzagyJ9PSYWjS/qab/AH2lGVpLSHb48739FhlI9SH7z5afRKzWr30v5ST4oyXPym2rv3ve24LWHAnq7+ELLGvj4h8fvvut3Z5N/mHb6931UpkZG2pPNp4dTXpHwbfN799q2eH9bTcPf6dqTLXkHrfN+/ih9P4uvvG/32XUaXJ71vq9UuZK7A2S/E4vD0CbVKjGuAt1ZzP7urm9Ew2lgG0sTWpTalWfTv8A3HFt/wCldtzN7Pa/arXHrdFSqPHYbUh6VCoTnIw7Ke1sW0iPxg7+tjanjOZPbS5klNdvlfu7kPQog2z/ADe99t69Ucm6ubB4d0zNGmZ4ywXXlOhk3n5x+l/XzXqDkK8HZuDjQUKY8mgfZTHcpxyWSLVvJlF1KAEybid10ypEZp39q7bnJ2KcPii9repW6w/xfO3zv/MuFpveM1hb67rH3dboyjbQhV6Kikl7DnaNK7TF9POI9UjRw7vmggacR7KUoNlknuPfqrVwPNPhqjGVBiazmvaHCOjvIkXylLOZTXrqr3rW12KkZhX9il8HyPxlfDVqrKedrG673RqGQOsQJPhGtla+C5q8Iwy81KvY5wA/yASuvw+Haxoaxoa1ogAWACR1CirUUn3TyscNGW14TyjgDEB1yBIjj9Vfu2Ob3BYl+epRh8ySxzmSe0AwfJMqHNTgWGQ2oe+oftCntNCq5TNSi6JGoEaRxI/RRmJpODMwEOBBkboMgx2EBX3/APjDBflqEaxnP+6Vp83GAH/8+afzPqO9C6EdpoWdotL8CiqOFAbGqdNpDSNP1Kd1KAa5zdYJHkYlI0iZERN9Vaou2p1KeEbpav0Lv5MYGnV2bQp1GNqMdSGZrwHAze4Nlzm3eZTBVh+A5+FMl0Mh7JIj4HzA7GkBdHyJfmwNAj8pHiHEH1CnMqyyiuJyG3Tk1F7FHY/mPxwcDTrYeqBucajN+sZXD1W2I5odokggYfQa1Xa7/wDw/VXflRlVfYwNCx9dO9yiMXzQ7SL5ayiQBaaunG2VcNtIUw8i8h8HvAjx0Md69WV3ZWudwBPkJXk2tig4hxZcuJ8Tr6/dK4qL0N2DrSqJ52t1uhs/Je/zfTj5L07yco9DseiCPgwoJHb0eY+pXmB1VsWbvK9N8s6vQbIxEHKRh8jT2uApt9XAJo8blOK7zilbV8F85nmgObAlsHq/otA2nAufi9z73pZz3AEZQdPLX6b0kKgt1NHW+th5Ks6DtfW3nHqavY2HQ4yHT74LNG5Mui8j6fosuqMh3V+b33nVb52ZnQ28j2fNHAXKnNNSXhrruJtpti7vmv8Avw3rcBknU9Ye/wBlpTqNgdX5rftx0HmlRV1hls3+/vtQTHLvp6Nlp8wLWnEYogaU2X73E/ZRPPlg+j2m1+S1Wkx08XNJYfINZ5qW5gqx/iMSCIBpMI8HEfdZ/tBz02DIE9Sp6Op/qn+kwOTWJ0+3TkVXTrtv1dH+44lemObPEB2y8Kf7hH9L3N+y8zdM7rdWb++5ejeaSuXbKozqHVB5VHIhuWY13pb8eVv+RK8tuTYxuFcwf8RvWpn+8Nx7CLeKoWvSLRe0SD3gwZG5emSFFDkthelNU0GGo45iSJvxANgd8hXwllOfSqKF7opDY3JnF4gfg0Xuafms1v8AU+AfCVeHJjZbsPhKNF5lzGwY3XJgdgmPBSYasonPMRUquelgQhCQpBCEIAFghZWCgDzztkuFeqLWqPEdzimZmYjVdDyn2FXbjK/4NSDUc5sNcQQ5xIIIEFQj9n1pnoqn9Dv0WmLbWp1qWepF5pFz82//AHbQ/n/+V66ZQXIfCGngKDSC05S4g8XOLvup1ZmcpqzBCEIII7lFXLMJiHDVtGoR3hhK8rVKj5ALd599/Z3L09y5J/6OxcGD0FS/8hC8wVGvzC8/F9fd+1Vz3Ox/DrqMmr7raxnZTHPr0GltnVmgjveB7Cu/n3xjmbPp02mBVrAHua1zwPNo8lTnI7DPftDBNmfx6ZPcKgJ9ArP/ALQOPAbhaJEgmpUPZlDWDzznyULZi1O9Vgn7+HQpwl86zcGe63jogVXkAxq777/TyW3RtJs6Dn9/dYbTdaH/ADftbzKR2N0YzXFtdGnyB9V8O6u/0+37oZXJc4QN1/28/JY6N8HrC7/e66yzDlpJBGoFvU9/6o0sSu1zK17cduphtZ0fD83D3G5bF9Th80+AWjWvgdYfF779T5LYs1l/zI0BZ2vq9kdjzP4p7drYeTAe2o0iYnqPcJ4iW+cLqP7RFI5sE4WtWHrRI8dVxPN1iWUtqYR0/wDils/4w5g9XBWL/aFog4TDONorET3sJj/L6KxfpObXVq8b66c/8lL9fr6aj2T4adqv7mVxBds5wOrK72+bWP8A9a8/BlnQ/hvV7cw//wCpiATP/WJ86VMf6VENy/GX7HjuuN1uyzkIQrTighCEACEIQAIQhAAsQsoQAIQhAAhCEACEIQBz3OEf+zMXOnQu+kLzC+mJEP4+p/2svT3OD/3Zi9/4LvovL73MkW3H3+6rmdbA2yO9t+PkdDzW4cO2thBMw8kfy03v+y6vn4x042gwCctEE/zVD9mqM5i8I1+084b/AMOi90xoTlYL8YcfVMudGu9+18SQZDXMYAdwaxsjzk+Kj6SaazV048Fw/wBnJB7CRYiXE+/RaNps6vW1cfPtP27UoKxtmbuM/rP2WjKjOpLYsT74Dt7EtjZ3W9cvmmuRkUm26+r/ANfLesim2/W+b7+iTY9nUsdT7/dZFRkCx+PvmPrp6qGQnH/r6vkvyatptA+P5vv6JQhgzTJ6wPv3uSbnMg2+b33pQVQM0M3j336oFWRad33fBjjA7Q6Kqyo1smnUDx/K4O18FevPjh2v2TniQyrTcO50058n+qoWpmMiIEn6Srx27mr8lgZlww9JxJvJpvYT/wApTx2ZnxaeaEuttrexQ4ydbXQe+wbldvMFVaKWKaDo+mfNhH+lUl0gh0s3D33q3eYrHNb/ABjYj/gme8VR9vVEdwxCTpvb0d92XUhCFaccEIQgAQhCABCEIAEIQgAQhCABCEIAEITLazjkAmAXAOPAIAjuXL/+zcZEH8Cp/wAhXl6o8zdvymff2XpnaWzm1KLqdN8Pq0ywjUDOC0kxwmY1sqtxvM7XD3hrwfweqS+YqgmQR0U5CIIIvoLykkrnQwleNOLUm1qTP9n3Afh4qsRBLmUwP8ILj5l48k45w+aOticQ7FYSo3O+DUpvJaCQ3LLHAGJgSD3zuXQ8huTD9m4Zzc4cKjzU0Lsv4bWgbp+Eu0sJ1XTUcTUdMRZs3aRJJJAufyiDwKm2ljPOs1VzwZ5px3IraWHgVMHVs03azpB/VTkDxUW7C1hE0Knw/kf+lyvU38c/QEE2A6p1MXmdNT4t8XmJqkN6pEzHG/dx7EuQ0LH1F+55KZh6oyfgVO3qO/T0SfQ1jA6CoLyfw3+G6w0Xq9+LfkEQXEnhxEamBII3796zUxjurEXN4E7yL3gadu/gjIiHjqm3zh+Dyg6hWg/gvF/yOE+lk7obGxlUuFPC1nkxGWk8/QWHevUtXFO6pEAZQTv117rT5eWamJdJNsrSbRcxN5n+77hGQn+fnb516dSh9i8zm0cQ4dMG4ZkyS8hzoiOrTaT5OIVvY3krTo7HqYOm52VuHe0OcZMw52Y/zXgWU27EvDtRAPD/ABfZvmfBb7Tp56T2T8QyHsD+qfGCnSsZqledSV5HkZj3wbfKFY3NO904q0Wpf/YmuN5qMUwVclCqYZTNIdJScKhzAVNNIBkTEdq7DkZze4nD1MQbdG8s6MvcC45Q7MTlsLmN2iqS1OnUxEJQau/Vcy2EIQrjighCEACEIQAIQhAAhCEACEIQAIQhAAtXsBEESEIQAlQwTGGWtg+J+ui2dh2mZGuvh79AhCANn0wRBCyymBMDUyVhCANRh2jdoZ8/foOC1dhGmZGtzc+xqfMrKEAH8K2MsW7z9dUPwjTEjTS5HdohCANf4Flurp2n6b1s7CtLsxF/H6aLKEAauwbDMjXtPb29p81scM0zbWJud2nchCAMPwrSA0iw71vTpBogBY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data:image/jpeg;base64,/9j/4AAQSkZJRgABAQAAAQABAAD/2wCEAAkGBhMSERUUExIWFBUWGB4aGBgYGBgYHhsbGxobFxoaGxgYHCYeGB0jHBcaHy8hIygqLCwsGB4xNTAqNSYrLCkBCQoKDgwOGg8PGiwkHyQvLCwsLCwqLC0sLCwsLCwsKiwvNCwsLCwsLCwsLywsLCwsLCwsLCwsLCwpLCwsLCwsLP/AABEIANQA7QMBIgACEQEDEQH/xAAcAAABBAMBAAAAAAAAAAAAAAAAAwQFBwECBgj/xABJEAABAwIDAwoEBAMGAgoDAAABAAIRAyEEEjEFQVEGBxMiYXGBkaHwMkKxwSNS0eEUgpIIYnKiwvEzshUkJTVDU2Nzs8MXNET/xAAaAQACAwEBAAAAAAAAAAAAAAAAAgEDBAUG/8QANBEAAgECBAMHAwIGAwAAAAAAAAECAxEEEiExQVFhEyJxgZGh8EKx0TLxBRQjksHhUmKi/9oADAMBAAIRAxEAPwC8UIQgAQhCABCEIAEIQgDR7lrmKVhYhSQJ5ijMUpCIRcLCeYozFaYvG06QzVHtYOLnBo9Vyu1OdLBUnZA51RxbmBa05SJIs+IJkG3Yocktyct9EdbmKM6jOT20H4mm2uQGU6jQabNTBvmcTvO4fWbS+VSncHFxdmJ50Z0nj8M59MtZUNNx0eACQe4iCOxcZi+cc4Sr0OLpHMDGdkXbueROh7PIKHJLcmMHJ2idvmKMxUPs7ltgqxa1uIYHv+FjzkcY4NdBPgpwITuLYTzFGYpSEQpuFjDCtkIUEghCEACEIQAIQhAAhCEACEIQAIQhAAhCEACEIQAJDHYjo6b3xOVpMcYExdLrkOdLbRw2z3uaCS9zWWMGCesZ1+EHRBK3Kd27tarXcHua6pUJygXJ4+GnikMdhMRVdhyMO/NWcAAA4gNtlJLRDN5LdYb3rfD7fpk9XLTfkIyiS8F0AiR1Q0W4kmdIXUbG2nUc/DNqPytdVpZWt6vVbUBlzgd5AGXhPFYoxs+8egqT7idGytpa13e13wb35lz4PDinTawaNaGjuAhLLAWZW08+3fVgqi568BUFWhUp0i8FjukNgOqRlHf1jbfCtwlVpzwbXaz+HY1w6UOLyNS1sRMdpsJ7eCprJODubMC5qusm+v2Kv2tQrtr0muokEgl7okAEQxuf8wOpsLiNFcnNXt2pWwxpVnZqlEwCTJLPlk7yCC3wCp/H8o39LSqPnLTDy78pc5pyiBvHEzvTnkvynfh9psxBzNofA8SDLXAZ7De14n+VJFKLzbF05VKq7L9Tb3+bHo9C0pVA4BwMgiQRvBuCt1pOYCEIQAIQhAAhCEACEIQAIQhAAmG2dt0sLTNSq7KNw1JPBo3lbbW2tTw1J1Wq4Na0b953AcSeCo3lPymfja/SEwBIay8Nb2cSYue7gE8Y3ZfQpKpKzenud9X55cM0uijXdAmAKY8Lv3rfD88mEcJ6HEA8C2mSPJ6pnEu/E3XHkpHDOIAMg24K50UjdLAxU8l37FsHnfwmYDo64nflZA46PXYbK2rSxNJtWi8PY7Qj1BBuCOBXmpzs1XwK67kVyufgnkEZqTiM7RrwzCfmA8CEjpPgJVwEoq8di8kJts/aNOvTFSk8PY7Qg+YPAjgnKpOc1bRguO5yOTNbGUafRX6JxcacgZpEWJ3i9jrK7FCWUcysPSqulNTjujytV2bkNdxpinUY5ssI67YmQQbtzWNuHapWMS+lSLKRggPBkBoFmhskgl8kOJAETAmJXoXaewsPiBFehTqjTrtBtwk3hUttDGVKT2tZSEUqlTd1Ya8tBJmxi/ZKoqRUY66nXwladareHd3b1tdu432pyr2xQe1gfV/DA6R0NNMmo4Bga5wLjF2zqSJICUocsdslwHSVHFrg0ksYxpc4w2Tk0k+iQ23tev09JxZnFIEkOYSwFxjpANAQOqHHieKVoberB7T0ecMMwWmAT1c3YdwJ4oc0pLcWOCqSpSleO64o3xO1trvqlnTVmtkUukeQ0SbdI1rYzAkEgX1vG7mtsbLxjMS9zhkbVqQ0VHB7nQ27mxrIYTE2kCF1+O2xiOlY4Nk0xeWnJ1nRIn+nN38VB8p8XX6Vr+tmY3IXEAA53TDRv+HdeGiVGZO6sXuhVp9nNTS8Hb7fNTnKQFSWvaW3LgHWNoHGSetHjCs7kbzdOxQa/E03UqTYgGzqo3gtIljNLm5vpqZ/mgph+HqVXNGYvDZIv1RNuA6wVhQnjTTtL2MNXF1IqVLS9/1cTFNgAAAgAQANy2QhXnNBCEIAEIQgAQhCABCEIAFpWrNY0ucQ1oEkkwAOJJ0XLcuOWQwbAymWms7QG+Vv5iN/YN6p/bnKTE4qo1tSu5zfyF0N11gAA+SeMG1cvhQlOOZHQ85HKtmMqsbRcXUqUiYs551cBwAgA9pXI0zAnwTbD2e5pMgnyT11A9quhCz1OpRw6jJOa2V/nMja8CsHEZgRcHeQR9p8k6fUsBNoMwY3aqP2vhi5s72nNeN2qh6mPMjI8gHu/SynPbYw4ip33kehN7KdNQkmC0XBMwT94+qeYmqG/MFC8lsI4te6fiNu2NT23KlMTgn2iIm/DvUWTjqWzcpYZX5nYc3/AC6bgZD2ufSqEF2XVkWzBp+KZuJmwhXJsbb1DF0+koVW1G74sWng5p6zD2EArzRiWRT6g8vBPtjYypSf0jCWPAjMCWnzGqWULvQV4SpUnbpf2PTKFwnN7y0Nf8Cu8uqiSxxHxAbiR8w9Qu7VLVnYxVIOEnFmCqH5d4x9PH4hga0Na8PAN5JaHAx2zHgr4Kobnjw7xtL8NsmpSYZA3tJGumgnuaq53toX4XLn7xDbY208mlmyuDSXlkdQ6Zc35spvwki1krT28+Wy1rmgzl3E7p4x22UFtWliclP8EvkGoQ0EsyAfCTMuI+I6cLwsDFVhE0XGBmIDXRltvjzSOU7o2Qp4Z05pya24dfnvodbtLbdTMycrsvWLY6sk2vNy3jpJUFtvaNR2Ip5usWA6CWy4/LxIiJ1N+K02zjKwcKYok1Bd7YMNDiMjc+hN7kWB7imWM6RlcGoxwaxs5rRrci+gkDiY04F53d0FRYfJTUJO/hZbl/c2NADBZgIzvcb3JygMv2y0rrlzvN7QDNmYQDQ0Wu/qGb7rolZHY5lRWk0CEITCAhErEoAyhCEACEIQAIQhAHm3lNtI4irUql0F7i4zrHyjwEBR+CqhxkjQG58OC1xJBdbiigIJA4fdan3VodHLKk81Ni1Bky7QSitXcCB9yPoVtRqQAI0MrGKBdBAGvHsIPopbllOhVnWVCNtHy08xEUGyCWhyZY7YVFtTNm6MWOUadqf0Kk2E93FNNrUMxa8EtgZSfUJG9dUZMRNtpShfTzFsNjspgQ4DefTSOKdVcVmBa0RCgKQ6zWtMgRrxUxhjBPvuTp2dkiMPVqZ1GMdORnDt6pBke96zhnkgRoSb9s6pZpEWG66aYFpgjgT9ZUSbvYvrVKzq5W7L/WxK7OxLqbw9jiHtOYEbiLyPJeidn41tWkyo0y17QRHaF5uoOgj3qrt5s8ZnwDBMmm5zT55h6OCrqJIxYukoO6OmxeJbTY57iA1oJJPACVR3KnbwxlTpxS6KAYJeLgWzZiAAImO9XZtXAMr0alKpOSo0tdBgwREg7iF5t21snGNa/wDEFZrnQ1xi7WnqkNiJOUSNO9Zpq6sV4WahJya4aePAe5a9fDNe4gss/K5sBzIgMcJE/mN941TarygrZ3Doc7WEZwDlBkBwBvIF+6ybU9q4unTZSqNL6lRznjOwQGtuWNj4zvjcLBRjdvupPrCswF7nBzgTlHwDKC0GTuMdihRebR6Fsq67Kzik76+H7k23lNWxVZgLA2KjmFsh0ZQHZt1m2vpJUi/Ct6TLWe05g0daBLgeqBOuhMLi8I3E1bMIa17hm6IiXEkGZBJBsN40Ux/A1atR1V+ZpY7o7nMWANgGT8RuTPGVElxIpzk+7Za3tot/Evzm12iyts6iWaMzU/6HFvlAC6lVlzc7foYKhUoYirSoNDy+kHva2WvmQJN4In+YLoMTzqbNZMYkPjXI1zu4SBBKdNWMvZzk9EzrVGbf2/SwlF1Wq4ADQSAXO3NbOpKr3bPPWdMNhTpJdVc0Rw6jCZPe4eKrPb3Kmviz0laqHvIIaMsBrdcreAJHbKM3I0Qwkk71NEOMbzq7VfVc5uLyNc90MaKUNbMhoJZJAFpN01dzmbVIE41/wnToxp3NC4xjJ7JTj+DIGojxP0CnJ1FVaC+n56HUYfnR2lTqNccY90ZTlcQ8G9wW7xHcV6L5JcpmY3DtqtIz6VGj5Xb7G8HUHeF5F6KT9Cu92DylrYSsyrRe4OLcpDhma4C8EC8WJ4hK+6y2nTWJi7aNWsemEKuOT3PNRqNAxVF2HfMFzfxGTaNOu2Z4EDiuzwHKjC1jFLE0nu/KHtn+mZTJpmSdCpD9UWSiFgOWVJUeWXOawzIfOkGQL92qy4DpTfQAeaZUYzidJE+ae4B+aq5xiM8T3MkT5rRNWLo1JQ2HTHNI+IA+7rV0ZtWmO33xTs41mX5SZ1sTHimtOoATnA0BvG+RBIsTZEpOysbq2J/pRjF8Fw9RBrJOYce5bYtk0nmbgSFtWqjMY0gae+5avxDRLXTdv1Ci70Fq15ZYtEPs+nJmbDfKmqTmmRI8/cqL2G0dI4agN3jfN7eClzlL4AZuHwzrJ3EQLeqnNqV0cTlqLNsYaOB9UhhjFR7RH5h3EfsVINpUiGnK2Rr2DjIUVVnpjkM9XdwlTK97FuJqyzuPhsSjRBvvVg80e0gK9ahPxNzgdrSAfR3oqsFQkmTJXXc2uJy7SpO0zktI4hzXf6g0onHQz4l5rSLq27iejw1V4sQx0d8QPWFRW0HVafRtMwGmJgkzd3dpHcrd5ycQ5mza+U5XODWg8C5wEqi8dt3ENq3AhoDS513FjRBJymxcetA7FgqJPjbQvwcpQS7mZOS3XL9x9snGObi3EgCRL3OzT0YAGVszAzEHqi5N0/oYtnSvcaQN7l2oE9URFu7eud2NyvIxDy+jAAdnqPdBZTkZQ1pENHYJLiRwTqnyvY57iaTt+dxIGVodDQGm5J4aylyT7tpGpYjDvtXKnz49fnsbt2iXVXECOsTpB16unAABNdn7VLKb2vLQQ5rQ1wd8Q6xe6bkukkzqSk6HKmCXdCdSXOJvqQ1obHhHGbpkMYalNjjTObrOJ1JOYiST27t1gLIytN3Y9OpTlCnlgla/N8Ub4zGdLJzNc+YBjUDsOgSdR0EB7AQ25galIBgsYy5Y334kgC2iULakHK4HM6PAep0+qk0ZXy9Fy5p9TR7mkWJa519/ZHG0pSm8F5HSDKBGlpN+7iFq5znOLcoa4GxtuGhWrHAHqiZs88OPoD5oC1n0817X56sgHUzxhbQdMxI7ynOOoFtRwJm+vGRP3ScLUtjzUo5ZOLNsJQzPaIJEyfD94Uu10NB64h17z339PJNNlMPWc34hZo79T3aJ3OcdUgEXfpc8NypqbnYwVO1O63fz1W/gbkszRLjmER2iB4aarNKoOqejM/CZ7hBvpuK0bWeQS1oAaZ+vuAlqragzCRYg+7X0Fu1VG1q+sV/5/PgyY5M8q6mBqirTfmIlr2vcQ1zbxm3N62h3eJV98luVVLHUBVpyCDD2GJY6JLTx113rzH/EMBIyz1pG+/eTcq0OZzEO/wCt9E10Zqc6xP4m/eePgni2jn4qlCSumrrl6FemmG9UgOLt/DdqtMIxzXPy3bm3xewmfJSAYCZIkC/gNPoun5c7FGHq4XKIzYRgdEXcwmSeLjm1W+d4sy1sPKm9NbnL/wAMSZDRr2dn6FNW4d2YAttv8VKMnfv/ANv3WwZPdY8NwTO7WiNVWhUdKNk/DqRP8CTMfp3LP8GHEHJcW0iBF779ykHsStOkYCrkpaFFfD1LRsn4HNYXDOkuDZuZ0+if0MBacpneL6fotOgPTHL+b7qZpscPLf7unV72sLRoz7RJp+hGVaJaBDDEdv6pDCYb8XqkiGg9tySfopmoLCJ3+oTbC0DnLrhsNaT2nMQP8p8lE8zdiyvQm6rj4GadEC8Tqpzk1VyYzDuG6qz1eAfQ+ii3siI0T/B1S05mgZm3buuNO5M6bZpqYJuCbfp4Fp85xnBZbdao0X7nHzsqUxzyKriWlo/vCLRqO/7q4edSo4YSmWkA9KDJ7GPNu1VPjscRWJczUQHOBFgL5QbCSJXLq5dcwmAVZZHSf1bX8CL2Y6a7i4A6guO5s9UAe5MJ3h3DpDLbbzwvbXf6rfZu0gcQ7MwOOWMxI6jAAQ0CANSSSZlSNDaNPpCXU54ugQ0A9WBx4k3lI+y7upshLG/1Vb2XMgRVuSdd5+ghNKVRz6c5oa2WuJO8y7w0PcApr/pBjnOJYC4uuYAgCzQ0d2pN5TOjtFrqdfMy7vjdIkm8ARYNDRAHYSdbzHJmdhZSxfZ082iu77IhTUa2HOdmcJBjhcT6pbC02kMIfEydfqfskaxpgOhvyj3+yUw9SnaQRGb1E+GqcaNr6uPq+fPyNjhHENAfrJ1i3219VhlWRLRb5/qStopWuR1PrwB+pSQfGUMdYi/DdN98qBttV7O74fGNdoUWtIDTIix4kapsU9xwbkDW3AuDwMX+o8kxZcgdq0wfd1OJiqaVVqPHkSuFw/UGT49XHgDu7EpAeOqchbe837b68OK1e1vxMMAa2Fzw7e5KN6MuaXOuWkWsBut5+izt3Z2oU1GKi7W8dH1X+eZk4eM0vjqg6zw8zYrFemWzDsxGW2t7Tvud8rU9HEz8h3nj3d8lJVXNnqCZdBHYLeUoJ0308m2/moo1gN2ECNRaXHWLaq+eaLYlbD4R7q1Po3VamcA6luVoBI+XhHZ2qjtm1Q2rScaZgVmnfoCDMbh9V6rbongc7HTtFRXHff7HlvCV3AwQIHiY+9lYfOxi2uxGFymQKGaZ1a82/wCVV3Rc0DMdZiPulNpYuo+pTDjZjGsZ/haXQPDMR3Qtr0ZSqig04O7XB7Eg2rmmNyVpvbxKbUXfF3JV7o8U2eTib54itKhHu63fxGHO7Uu2oBxn3vTMvA0BWzKo07t4RKcraEV69ZxVlvp1GlJ4NV14v5TdSbaoMa34qCxLR0hiRcz4xwUxTsRO4oc5aGeniKykkl+RV7oF7Snmz6U4XGu1yHDuHZ+I9p9HFMcQZbbx8f3UtycZmwm0t8UGP/oeXSipOV2aMTiKqlKNuWq56ED08m/oly7MCNN3omQPanlCCADqls2imdKc6SuyyeeKtU/gKBpkNd0gdMTpTcYG7xVRYvb1VrmZqefqBocTAJ1c4NvGoEn8p4q4OctnS7Nw5zBs5XSf/bJjsVPYyk9rabi0kAanSTpbs0k8Vhm2mzPRVLIszaalua4XlOw4kTSLz8LbtAayJc6/xEuGp3C3bIt5TUXVTFNzgTGbqhoYL5rm/GTuiFBtqzXZLZ3NBtH5u/6J+5wNQgAOHcNIE67lXmdl3TWqUM9RKrbfgwdylpGo49GTcy6GgBoPVhuskazeU1obbZUFTLTJJ6znGNYeGgNb8oEdpOq2q5ekcSJvrG7Ud5TehVMVXNAJMgmwsJAFtLGZ7SmctXoEKccsGql7N8GJ165h3Uiw3e79q1oYm7gWcPVpH6LOKe/rSBu4ewNfNaUmVQS/L1TYHcSyHOA7g8HxCjQ2SlJNav8AtXUyazCfh1Z6dp3Cw80mxzCWW1HuB70W7qzsxlu4+43pNtX4ZZuPsnzUkZlfW3nHqjZlcBsATmkHx3+XBNcOMryNdxtMDilW1QMpAgh1v247vNYcBc7nOg7zbd3Jk7Joyyjdxd13fT5cUzNM6wBYcZ3+KVbVYIto3u/2/dJOrDrQ3ePfadUo6sZdDdw9/S/YlNKaXFf2t8X+BYV2QOruH1n7JvnJcMoi/qb+OvolBXdHw+wIHqU3otJdObV32/RBMm9F9lYk8PWqCDEw+fS3jwC9W0j1R3BeTKNJ5bAd8x9QZjzK9X4B80qZ4safMBPDdnP/AIgnaN78d/I8r18TMCBA4LeviJDCDBbqI9ZjuSmNw92neRftW1INzZQNOJm63Nq1znqVtUPaV54xI7RCVJN/2/VNKVcU3ZTNtLbjol6uMAJ7bi24pbu2hu/mJdj1vt5GDSzTHbCQbS6wteQNNBeesNRpZbnFAGwKV/imsMEGRcmESTExM3JRd9iOYCajo46H9VK0vsoRmJBLjEFxJme1SeBxWVkxIBuPVNK9ir+Ymh3Xkfr6qW5FdapiqW6tg6zfEAEfdQ7MUHt0uPUCZ08E55L7TazGUTmgElhn/wBRjqYH9Tgonc01q7k/FDCiJAGtv0TinaLR7lRVLE1A1s2kRbTzSwrm8yQfY+6FG6Ks7lSd+BZ/L2oDsrAgvy5gyCLzFBxI8pVYV6tQU2uIzhpmXX1sDHZG/eQu75wMPm2Hs+7oGQFzbW6F2/dJAHjCql1SrTptyODgHZuuZvBAgG0DXvhYZ2z7jUc/Y7Jq/wA6km/aB6WnNMOAPVBsA4mC4iLnLYCba33ST8e01B1JgQ0WAAjrHS+7shc3V21VDmZqeeDabMNQkQ4jfAsJteVI1+UZ6RuWjmiAJOVubR5Bi43A99klpZVqXupSVWeanwfF8h1itoMNQy2dzbAQI4DUkz4QmGMc9wc4ECToABoYAAGth4knuWuK5QA1JFLNoGkw0BsS5wtck7+At26494qQ7NGYNtpFp8NQZQ8ylqyzDOnOFows03x6DPENf1r7x77d1u1dzg+T+fk7WrEkup4vpGkflLaVBwPZBk93YuDqUhfrbxw9OG6/Yry5FbJ6Tky+n/5tPEEf11A0/wCUJo8SMVLLlduPO/FlIkPzagyJ9PSYWjS/qab/AH2lGVpLSHb48739FhlI9SH7z5afRKzWr30v5ST4oyXPym2rv3ve24LWHAnq7+ELLGvj4h8fvvut3Z5N/mHb6931UpkZG2pPNp4dTXpHwbfN799q2eH9bTcPf6dqTLXkHrfN+/ih9P4uvvG/32XUaXJ71vq9UuZK7A2S/E4vD0CbVKjGuAt1ZzP7urm9Ew2lgG0sTWpTalWfTv8A3HFt/wCldtzN7Pa/arXHrdFSqPHYbUh6VCoTnIw7Ke1sW0iPxg7+tjanjOZPbS5klNdvlfu7kPQog2z/ADe99t69Ucm6ubB4d0zNGmZ4ywXXlOhk3n5x+l/XzXqDkK8HZuDjQUKY8mgfZTHcpxyWSLVvJlF1KAEybid10ypEZp39q7bnJ2KcPii9repW6w/xfO3zv/MuFpveM1hb67rH3dboyjbQhV6Kikl7DnaNK7TF9POI9UjRw7vmggacR7KUoNlknuPfqrVwPNPhqjGVBiazmvaHCOjvIkXylLOZTXrqr3rW12KkZhX9il8HyPxlfDVqrKedrG673RqGQOsQJPhGtla+C5q8Iwy81KvY5wA/yASuvw+Haxoaxoa1ogAWACR1CirUUn3TyscNGW14TyjgDEB1yBIjj9Vfu2Ob3BYl+epRh8ySxzmSe0AwfJMqHNTgWGQ2oe+oftCntNCq5TNSi6JGoEaRxI/RRmJpODMwEOBBkboMgx2EBX3/APjDBflqEaxnP+6Vp83GAH/8+afzPqO9C6EdpoWdotL8CiqOFAbGqdNpDSNP1Kd1KAa5zdYJHkYlI0iZERN9Vaou2p1KeEbpav0Lv5MYGnV2bQp1GNqMdSGZrwHAze4Nlzm3eZTBVh+A5+FMl0Mh7JIj4HzA7GkBdHyJfmwNAj8pHiHEH1CnMqyyiuJyG3Tk1F7FHY/mPxwcDTrYeqBucajN+sZXD1W2I5odokggYfQa1Xa7/wDw/VXflRlVfYwNCx9dO9yiMXzQ7SL5ayiQBaaunG2VcNtIUw8i8h8HvAjx0Md69WV3ZWudwBPkJXk2tig4hxZcuJ8Tr6/dK4qL0N2DrSqJ52t1uhs/Je/zfTj5L07yco9DseiCPgwoJHb0eY+pXmB1VsWbvK9N8s6vQbIxEHKRh8jT2uApt9XAJo8blOK7zilbV8F85nmgObAlsHq/otA2nAufi9z73pZz3AEZQdPLX6b0kKgt1NHW+th5Ks6DtfW3nHqavY2HQ4yHT74LNG5Mui8j6fosuqMh3V+b33nVb52ZnQ28j2fNHAXKnNNSXhrruJtpti7vmv8Avw3rcBknU9Ye/wBlpTqNgdX5rftx0HmlRV1hls3+/vtQTHLvp6Nlp8wLWnEYogaU2X73E/ZRPPlg+j2m1+S1Wkx08XNJYfINZ5qW5gqx/iMSCIBpMI8HEfdZ/tBz02DIE9Sp6Op/qn+kwOTWJ0+3TkVXTrtv1dH+44lemObPEB2y8Kf7hH9L3N+y8zdM7rdWb++5ejeaSuXbKozqHVB5VHIhuWY13pb8eVv+RK8tuTYxuFcwf8RvWpn+8Nx7CLeKoWvSLRe0SD3gwZG5emSFFDkthelNU0GGo45iSJvxANgd8hXwllOfSqKF7opDY3JnF4gfg0Xuafms1v8AU+AfCVeHJjZbsPhKNF5lzGwY3XJgdgmPBSYasonPMRUquelgQhCQpBCEIAFghZWCgDzztkuFeqLWqPEdzimZmYjVdDyn2FXbjK/4NSDUc5sNcQQ5xIIIEFQj9n1pnoqn9Dv0WmLbWp1qWepF5pFz82//AHbQ/n/+V66ZQXIfCGngKDSC05S4g8XOLvup1ZmcpqzBCEIII7lFXLMJiHDVtGoR3hhK8rVKj5ALd599/Z3L09y5J/6OxcGD0FS/8hC8wVGvzC8/F9fd+1Vz3Ox/DrqMmr7raxnZTHPr0GltnVmgjveB7Cu/n3xjmbPp02mBVrAHua1zwPNo8lTnI7DPftDBNmfx6ZPcKgJ9ArP/ALQOPAbhaJEgmpUPZlDWDzznyULZi1O9Vgn7+HQpwl86zcGe63jogVXkAxq777/TyW3RtJs6Dn9/dYbTdaH/ADftbzKR2N0YzXFtdGnyB9V8O6u/0+37oZXJc4QN1/28/JY6N8HrC7/e66yzDlpJBGoFvU9/6o0sSu1zK17cduphtZ0fD83D3G5bF9Th80+AWjWvgdYfF779T5LYs1l/zI0BZ2vq9kdjzP4p7drYeTAe2o0iYnqPcJ4iW+cLqP7RFI5sE4WtWHrRI8dVxPN1iWUtqYR0/wDils/4w5g9XBWL/aFog4TDONorET3sJj/L6KxfpObXVq8b66c/8lL9fr6aj2T4adqv7mVxBds5wOrK72+bWP8A9a8/BlnQ/hvV7cw//wCpiATP/WJ86VMf6VENy/GX7HjuuN1uyzkIQrTighCEACEIQAIQhAAsQsoQAIQhAAhCEACEIQBz3OEf+zMXOnQu+kLzC+mJEP4+p/2svT3OD/3Zi9/4LvovL73MkW3H3+6rmdbA2yO9t+PkdDzW4cO2thBMw8kfy03v+y6vn4x042gwCctEE/zVD9mqM5i8I1+084b/AMOi90xoTlYL8YcfVMudGu9+18SQZDXMYAdwaxsjzk+Kj6SaazV048Fw/wBnJB7CRYiXE+/RaNps6vW1cfPtP27UoKxtmbuM/rP2WjKjOpLYsT74Dt7EtjZ3W9cvmmuRkUm26+r/ANfLesim2/W+b7+iTY9nUsdT7/dZFRkCx+PvmPrp6qGQnH/r6vkvyatptA+P5vv6JQhgzTJ6wPv3uSbnMg2+b33pQVQM0M3j336oFWRad33fBjjA7Q6Kqyo1smnUDx/K4O18FevPjh2v2TniQyrTcO50058n+qoWpmMiIEn6Srx27mr8lgZlww9JxJvJpvYT/wApTx2ZnxaeaEuttrexQ4ydbXQe+wbldvMFVaKWKaDo+mfNhH+lUl0gh0s3D33q3eYrHNb/ABjYj/gme8VR9vVEdwxCTpvb0d92XUhCFaccEIQgAQhCABCEIAEIQgAQhCABCEIAEITLazjkAmAXAOPAIAjuXL/+zcZEH8Cp/wAhXl6o8zdvymff2XpnaWzm1KLqdN8Pq0ywjUDOC0kxwmY1sqtxvM7XD3hrwfweqS+YqgmQR0U5CIIIvoLykkrnQwleNOLUm1qTP9n3Afh4qsRBLmUwP8ILj5l48k45w+aOticQ7FYSo3O+DUpvJaCQ3LLHAGJgSD3zuXQ8huTD9m4Zzc4cKjzU0Lsv4bWgbp+Eu0sJ1XTUcTUdMRZs3aRJJJAufyiDwKm2ljPOs1VzwZ5px3IraWHgVMHVs03azpB/VTkDxUW7C1hE0Knw/kf+lyvU38c/QEE2A6p1MXmdNT4t8XmJqkN6pEzHG/dx7EuQ0LH1F+55KZh6oyfgVO3qO/T0SfQ1jA6CoLyfw3+G6w0Xq9+LfkEQXEnhxEamBII3796zUxjurEXN4E7yL3gadu/gjIiHjqm3zh+Dyg6hWg/gvF/yOE+lk7obGxlUuFPC1nkxGWk8/QWHevUtXFO6pEAZQTv117rT5eWamJdJNsrSbRcxN5n+77hGQn+fnb516dSh9i8zm0cQ4dMG4ZkyS8hzoiOrTaT5OIVvY3krTo7HqYOm52VuHe0OcZMw52Y/zXgWU27EvDtRAPD/ABfZvmfBb7Tp56T2T8QyHsD+qfGCnSsZqledSV5HkZj3wbfKFY3NO904q0Wpf/YmuN5qMUwVclCqYZTNIdJScKhzAVNNIBkTEdq7DkZze4nD1MQbdG8s6MvcC45Q7MTlsLmN2iqS1OnUxEJQau/Vcy2EIQrjighCEACEIQAIQhAAhCEACEIQAIQhAAtXsBEESEIQAlQwTGGWtg+J+ui2dh2mZGuvh79AhCANn0wRBCyymBMDUyVhCANRh2jdoZ8/foOC1dhGmZGtzc+xqfMrKEAH8K2MsW7z9dUPwjTEjTS5HdohCANf4Flurp2n6b1s7CtLsxF/H6aLKEAauwbDMjXtPb29p81scM0zbWJud2nchCAMPwrSA0iw71vTpBogBY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data:image/jpeg;base64,/9j/4AAQSkZJRgABAQAAAQABAAD/2wCEAAkGBhMSERUUExIWFBUWGB4aGBgYGBgYHhsbGxobFxoaGxgYHCYeGB0jHBcaHy8hIygqLCwsGB4xNTAqNSYrLCkBCQoKDgwOGg8PGiwkHyQvLCwsLCwqLC0sLCwsLCwsKiwvNCwsLCwsLCwsLywsLCwsLCwsLCwsLCwpLCwsLCwsLP/AABEIANQA7QMBIgACEQEDEQH/xAAcAAABBAMBAAAAAAAAAAAAAAAAAwQFBwECBgj/xABJEAABAwIDAwoEBAMGAgoDAAABAAIRAyEEEjEFQVEGBxMiYXGBkaHwMkKxwSNS0eEUgpIIYnKiwvEzshUkJTVDU2Nzs8MXNET/xAAaAQACAwEBAAAAAAAAAAAAAAAAAgEDBAUG/8QANBEAAgECBAMHAwIGAwAAAAAAAAECAxEEEiExQVFhEyJxgZGh8EKx0TLxBRQjksHhUmKi/9oADAMBAAIRAxEAPwC8UIQgAQhCABCEIAEIQgDR7lrmKVhYhSQJ5ijMUpCIRcLCeYozFaYvG06QzVHtYOLnBo9Vyu1OdLBUnZA51RxbmBa05SJIs+IJkG3Yocktyct9EdbmKM6jOT20H4mm2uQGU6jQabNTBvmcTvO4fWbS+VSncHFxdmJ50Z0nj8M59MtZUNNx0eACQe4iCOxcZi+cc4Sr0OLpHMDGdkXbueROh7PIKHJLcmMHJ2idvmKMxUPs7ltgqxa1uIYHv+FjzkcY4NdBPgpwITuLYTzFGYpSEQpuFjDCtkIUEghCEACEIQAIQhAAhCEACEIQAIQhAAhCEACEIQAJDHYjo6b3xOVpMcYExdLrkOdLbRw2z3uaCS9zWWMGCesZ1+EHRBK3Kd27tarXcHua6pUJygXJ4+GnikMdhMRVdhyMO/NWcAAA4gNtlJLRDN5LdYb3rfD7fpk9XLTfkIyiS8F0AiR1Q0W4kmdIXUbG2nUc/DNqPytdVpZWt6vVbUBlzgd5AGXhPFYoxs+8egqT7idGytpa13e13wb35lz4PDinTawaNaGjuAhLLAWZW08+3fVgqi568BUFWhUp0i8FjukNgOqRlHf1jbfCtwlVpzwbXaz+HY1w6UOLyNS1sRMdpsJ7eCprJODubMC5qusm+v2Kv2tQrtr0muokEgl7okAEQxuf8wOpsLiNFcnNXt2pWwxpVnZqlEwCTJLPlk7yCC3wCp/H8o39LSqPnLTDy78pc5pyiBvHEzvTnkvynfh9psxBzNofA8SDLXAZ7De14n+VJFKLzbF05VKq7L9Tb3+bHo9C0pVA4BwMgiQRvBuCt1pOYCEIQAIQhAAhCEACEIQAIQhAAmG2dt0sLTNSq7KNw1JPBo3lbbW2tTw1J1Wq4Na0b953AcSeCo3lPymfja/SEwBIay8Nb2cSYue7gE8Y3ZfQpKpKzenud9X55cM0uijXdAmAKY8Lv3rfD88mEcJ6HEA8C2mSPJ6pnEu/E3XHkpHDOIAMg24K50UjdLAxU8l37FsHnfwmYDo64nflZA46PXYbK2rSxNJtWi8PY7Qj1BBuCOBXmpzs1XwK67kVyufgnkEZqTiM7RrwzCfmA8CEjpPgJVwEoq8di8kJts/aNOvTFSk8PY7Qg+YPAjgnKpOc1bRguO5yOTNbGUafRX6JxcacgZpEWJ3i9jrK7FCWUcysPSqulNTjujytV2bkNdxpinUY5ssI67YmQQbtzWNuHapWMS+lSLKRggPBkBoFmhskgl8kOJAETAmJXoXaewsPiBFehTqjTrtBtwk3hUttDGVKT2tZSEUqlTd1Ya8tBJmxi/ZKoqRUY66nXwladareHd3b1tdu432pyr2xQe1gfV/DA6R0NNMmo4Bga5wLjF2zqSJICUocsdslwHSVHFrg0ksYxpc4w2Tk0k+iQ23tev09JxZnFIEkOYSwFxjpANAQOqHHieKVoberB7T0ecMMwWmAT1c3YdwJ4oc0pLcWOCqSpSleO64o3xO1trvqlnTVmtkUukeQ0SbdI1rYzAkEgX1vG7mtsbLxjMS9zhkbVqQ0VHB7nQ27mxrIYTE2kCF1+O2xiOlY4Nk0xeWnJ1nRIn+nN38VB8p8XX6Vr+tmY3IXEAA53TDRv+HdeGiVGZO6sXuhVp9nNTS8Hb7fNTnKQFSWvaW3LgHWNoHGSetHjCs7kbzdOxQa/E03UqTYgGzqo3gtIljNLm5vpqZ/mgph+HqVXNGYvDZIv1RNuA6wVhQnjTTtL2MNXF1IqVLS9/1cTFNgAAAgAQANy2QhXnNBCEIAEIQgAQhCABCEIAFpWrNY0ucQ1oEkkwAOJJ0XLcuOWQwbAymWms7QG+Vv5iN/YN6p/bnKTE4qo1tSu5zfyF0N11gAA+SeMG1cvhQlOOZHQ85HKtmMqsbRcXUqUiYs551cBwAgA9pXI0zAnwTbD2e5pMgnyT11A9quhCz1OpRw6jJOa2V/nMja8CsHEZgRcHeQR9p8k6fUsBNoMwY3aqP2vhi5s72nNeN2qh6mPMjI8gHu/SynPbYw4ip33kehN7KdNQkmC0XBMwT94+qeYmqG/MFC8lsI4te6fiNu2NT23KlMTgn2iIm/DvUWTjqWzcpYZX5nYc3/AC6bgZD2ufSqEF2XVkWzBp+KZuJmwhXJsbb1DF0+koVW1G74sWng5p6zD2EArzRiWRT6g8vBPtjYypSf0jCWPAjMCWnzGqWULvQV4SpUnbpf2PTKFwnN7y0Nf8Cu8uqiSxxHxAbiR8w9Qu7VLVnYxVIOEnFmCqH5d4x9PH4hga0Na8PAN5JaHAx2zHgr4Kobnjw7xtL8NsmpSYZA3tJGumgnuaq53toX4XLn7xDbY208mlmyuDSXlkdQ6Zc35spvwki1krT28+Wy1rmgzl3E7p4x22UFtWliclP8EvkGoQ0EsyAfCTMuI+I6cLwsDFVhE0XGBmIDXRltvjzSOU7o2Qp4Z05pya24dfnvodbtLbdTMycrsvWLY6sk2vNy3jpJUFtvaNR2Ip5usWA6CWy4/LxIiJ1N+K02zjKwcKYok1Bd7YMNDiMjc+hN7kWB7imWM6RlcGoxwaxs5rRrci+gkDiY04F53d0FRYfJTUJO/hZbl/c2NADBZgIzvcb3JygMv2y0rrlzvN7QDNmYQDQ0Wu/qGb7rolZHY5lRWk0CEITCAhErEoAyhCEACEIQAIQhAHm3lNtI4irUql0F7i4zrHyjwEBR+CqhxkjQG58OC1xJBdbiigIJA4fdan3VodHLKk81Ni1Bky7QSitXcCB9yPoVtRqQAI0MrGKBdBAGvHsIPopbllOhVnWVCNtHy08xEUGyCWhyZY7YVFtTNm6MWOUadqf0Kk2E93FNNrUMxa8EtgZSfUJG9dUZMRNtpShfTzFsNjspgQ4DefTSOKdVcVmBa0RCgKQ6zWtMgRrxUxhjBPvuTp2dkiMPVqZ1GMdORnDt6pBke96zhnkgRoSb9s6pZpEWG66aYFpgjgT9ZUSbvYvrVKzq5W7L/WxK7OxLqbw9jiHtOYEbiLyPJeidn41tWkyo0y17QRHaF5uoOgj3qrt5s8ZnwDBMmm5zT55h6OCrqJIxYukoO6OmxeJbTY57iA1oJJPACVR3KnbwxlTpxS6KAYJeLgWzZiAAImO9XZtXAMr0alKpOSo0tdBgwREg7iF5t21snGNa/wDEFZrnQ1xi7WnqkNiJOUSNO9Zpq6sV4WahJya4aePAe5a9fDNe4gss/K5sBzIgMcJE/mN941TarygrZ3Doc7WEZwDlBkBwBvIF+6ybU9q4unTZSqNL6lRznjOwQGtuWNj4zvjcLBRjdvupPrCswF7nBzgTlHwDKC0GTuMdihRebR6Fsq67Kzik76+H7k23lNWxVZgLA2KjmFsh0ZQHZt1m2vpJUi/Ct6TLWe05g0daBLgeqBOuhMLi8I3E1bMIa17hm6IiXEkGZBJBsN40Ux/A1atR1V+ZpY7o7nMWANgGT8RuTPGVElxIpzk+7Za3tot/Evzm12iyts6iWaMzU/6HFvlAC6lVlzc7foYKhUoYirSoNDy+kHva2WvmQJN4In+YLoMTzqbNZMYkPjXI1zu4SBBKdNWMvZzk9EzrVGbf2/SwlF1Wq4ADQSAXO3NbOpKr3bPPWdMNhTpJdVc0Rw6jCZPe4eKrPb3Kmviz0laqHvIIaMsBrdcreAJHbKM3I0Qwkk71NEOMbzq7VfVc5uLyNc90MaKUNbMhoJZJAFpN01dzmbVIE41/wnToxp3NC4xjJ7JTj+DIGojxP0CnJ1FVaC+n56HUYfnR2lTqNccY90ZTlcQ8G9wW7xHcV6L5JcpmY3DtqtIz6VGj5Xb7G8HUHeF5F6KT9Cu92DylrYSsyrRe4OLcpDhma4C8EC8WJ4hK+6y2nTWJi7aNWsemEKuOT3PNRqNAxVF2HfMFzfxGTaNOu2Z4EDiuzwHKjC1jFLE0nu/KHtn+mZTJpmSdCpD9UWSiFgOWVJUeWXOawzIfOkGQL92qy4DpTfQAeaZUYzidJE+ae4B+aq5xiM8T3MkT5rRNWLo1JQ2HTHNI+IA+7rV0ZtWmO33xTs41mX5SZ1sTHimtOoATnA0BvG+RBIsTZEpOysbq2J/pRjF8Fw9RBrJOYce5bYtk0nmbgSFtWqjMY0gae+5avxDRLXTdv1Ci70Fq15ZYtEPs+nJmbDfKmqTmmRI8/cqL2G0dI4agN3jfN7eClzlL4AZuHwzrJ3EQLeqnNqV0cTlqLNsYaOB9UhhjFR7RH5h3EfsVINpUiGnK2Rr2DjIUVVnpjkM9XdwlTK97FuJqyzuPhsSjRBvvVg80e0gK9ahPxNzgdrSAfR3oqsFQkmTJXXc2uJy7SpO0zktI4hzXf6g0onHQz4l5rSLq27iejw1V4sQx0d8QPWFRW0HVafRtMwGmJgkzd3dpHcrd5ycQ5mza+U5XODWg8C5wEqi8dt3ENq3AhoDS513FjRBJymxcetA7FgqJPjbQvwcpQS7mZOS3XL9x9snGObi3EgCRL3OzT0YAGVszAzEHqi5N0/oYtnSvcaQN7l2oE9URFu7eud2NyvIxDy+jAAdnqPdBZTkZQ1pENHYJLiRwTqnyvY57iaTt+dxIGVodDQGm5J4aylyT7tpGpYjDvtXKnz49fnsbt2iXVXECOsTpB16unAABNdn7VLKb2vLQQ5rQ1wd8Q6xe6bkukkzqSk6HKmCXdCdSXOJvqQ1obHhHGbpkMYalNjjTObrOJ1JOYiST27t1gLIytN3Y9OpTlCnlgla/N8Ub4zGdLJzNc+YBjUDsOgSdR0EB7AQ25galIBgsYy5Y334kgC2iULakHK4HM6PAep0+qk0ZXy9Fy5p9TR7mkWJa519/ZHG0pSm8F5HSDKBGlpN+7iFq5znOLcoa4GxtuGhWrHAHqiZs88OPoD5oC1n0817X56sgHUzxhbQdMxI7ynOOoFtRwJm+vGRP3ScLUtjzUo5ZOLNsJQzPaIJEyfD94Uu10NB64h17z339PJNNlMPWc34hZo79T3aJ3OcdUgEXfpc8NypqbnYwVO1O63fz1W/gbkszRLjmER2iB4aarNKoOqejM/CZ7hBvpuK0bWeQS1oAaZ+vuAlqragzCRYg+7X0Fu1VG1q+sV/5/PgyY5M8q6mBqirTfmIlr2vcQ1zbxm3N62h3eJV98luVVLHUBVpyCDD2GJY6JLTx113rzH/EMBIyz1pG+/eTcq0OZzEO/wCt9E10Zqc6xP4m/eePgni2jn4qlCSumrrl6FemmG9UgOLt/DdqtMIxzXPy3bm3xewmfJSAYCZIkC/gNPoun5c7FGHq4XKIzYRgdEXcwmSeLjm1W+d4sy1sPKm9NbnL/wAMSZDRr2dn6FNW4d2YAttv8VKMnfv/ANv3WwZPdY8NwTO7WiNVWhUdKNk/DqRP8CTMfp3LP8GHEHJcW0iBF779ykHsStOkYCrkpaFFfD1LRsn4HNYXDOkuDZuZ0+if0MBacpneL6fotOgPTHL+b7qZpscPLf7unV72sLRoz7RJp+hGVaJaBDDEdv6pDCYb8XqkiGg9tySfopmoLCJ3+oTbC0DnLrhsNaT2nMQP8p8lE8zdiyvQm6rj4GadEC8Tqpzk1VyYzDuG6qz1eAfQ+ii3siI0T/B1S05mgZm3buuNO5M6bZpqYJuCbfp4Fp85xnBZbdao0X7nHzsqUxzyKriWlo/vCLRqO/7q4edSo4YSmWkA9KDJ7GPNu1VPjscRWJczUQHOBFgL5QbCSJXLq5dcwmAVZZHSf1bX8CL2Y6a7i4A6guO5s9UAe5MJ3h3DpDLbbzwvbXf6rfZu0gcQ7MwOOWMxI6jAAQ0CANSSSZlSNDaNPpCXU54ugQ0A9WBx4k3lI+y7upshLG/1Vb2XMgRVuSdd5+ghNKVRz6c5oa2WuJO8y7w0PcApr/pBjnOJYC4uuYAgCzQ0d2pN5TOjtFrqdfMy7vjdIkm8ARYNDRAHYSdbzHJmdhZSxfZ082iu77IhTUa2HOdmcJBjhcT6pbC02kMIfEydfqfskaxpgOhvyj3+yUw9SnaQRGb1E+GqcaNr6uPq+fPyNjhHENAfrJ1i3219VhlWRLRb5/qStopWuR1PrwB+pSQfGUMdYi/DdN98qBttV7O74fGNdoUWtIDTIix4kapsU9xwbkDW3AuDwMX+o8kxZcgdq0wfd1OJiqaVVqPHkSuFw/UGT49XHgDu7EpAeOqchbe837b68OK1e1vxMMAa2Fzw7e5KN6MuaXOuWkWsBut5+izt3Z2oU1GKi7W8dH1X+eZk4eM0vjqg6zw8zYrFemWzDsxGW2t7Tvud8rU9HEz8h3nj3d8lJVXNnqCZdBHYLeUoJ0308m2/moo1gN2ECNRaXHWLaq+eaLYlbD4R7q1Po3VamcA6luVoBI+XhHZ2qjtm1Q2rScaZgVmnfoCDMbh9V6rbongc7HTtFRXHff7HlvCV3AwQIHiY+9lYfOxi2uxGFymQKGaZ1a82/wCVV3Rc0DMdZiPulNpYuo+pTDjZjGsZ/haXQPDMR3Qtr0ZSqig04O7XB7Eg2rmmNyVpvbxKbUXfF3JV7o8U2eTib54itKhHu63fxGHO7Uu2oBxn3vTMvA0BWzKo07t4RKcraEV69ZxVlvp1GlJ4NV14v5TdSbaoMa34qCxLR0hiRcz4xwUxTsRO4oc5aGeniKykkl+RV7oF7Snmz6U4XGu1yHDuHZ+I9p9HFMcQZbbx8f3UtycZmwm0t8UGP/oeXSipOV2aMTiKqlKNuWq56ED08m/oly7MCNN3omQPanlCCADqls2imdKc6SuyyeeKtU/gKBpkNd0gdMTpTcYG7xVRYvb1VrmZqefqBocTAJ1c4NvGoEn8p4q4OctnS7Nw5zBs5XSf/bJjsVPYyk9rabi0kAanSTpbs0k8Vhm2mzPRVLIszaalua4XlOw4kTSLz8LbtAayJc6/xEuGp3C3bIt5TUXVTFNzgTGbqhoYL5rm/GTuiFBtqzXZLZ3NBtH5u/6J+5wNQgAOHcNIE67lXmdl3TWqUM9RKrbfgwdylpGo49GTcy6GgBoPVhuskazeU1obbZUFTLTJJ6znGNYeGgNb8oEdpOq2q5ekcSJvrG7Ud5TehVMVXNAJMgmwsJAFtLGZ7SmctXoEKccsGql7N8GJ165h3Uiw3e79q1oYm7gWcPVpH6LOKe/rSBu4ewNfNaUmVQS/L1TYHcSyHOA7g8HxCjQ2SlJNav8AtXUyazCfh1Z6dp3Cw80mxzCWW1HuB70W7qzsxlu4+43pNtX4ZZuPsnzUkZlfW3nHqjZlcBsATmkHx3+XBNcOMryNdxtMDilW1QMpAgh1v247vNYcBc7nOg7zbd3Jk7Joyyjdxd13fT5cUzNM6wBYcZ3+KVbVYIto3u/2/dJOrDrQ3ePfadUo6sZdDdw9/S/YlNKaXFf2t8X+BYV2QOruH1n7JvnJcMoi/qb+OvolBXdHw+wIHqU3otJdObV32/RBMm9F9lYk8PWqCDEw+fS3jwC9W0j1R3BeTKNJ5bAd8x9QZjzK9X4B80qZ4safMBPDdnP/AIgnaN78d/I8r18TMCBA4LeviJDCDBbqI9ZjuSmNw92neRftW1INzZQNOJm63Nq1znqVtUPaV54xI7RCVJN/2/VNKVcU3ZTNtLbjol6uMAJ7bi24pbu2hu/mJdj1vt5GDSzTHbCQbS6wteQNNBeesNRpZbnFAGwKV/imsMEGRcmESTExM3JRd9iOYCajo46H9VK0vsoRmJBLjEFxJme1SeBxWVkxIBuPVNK9ir+Ymh3Xkfr6qW5FdapiqW6tg6zfEAEfdQ7MUHt0uPUCZ08E55L7TazGUTmgElhn/wBRjqYH9Tgonc01q7k/FDCiJAGtv0TinaLR7lRVLE1A1s2kRbTzSwrm8yQfY+6FG6Ks7lSd+BZ/L2oDsrAgvy5gyCLzFBxI8pVYV6tQU2uIzhpmXX1sDHZG/eQu75wMPm2Hs+7oGQFzbW6F2/dJAHjCql1SrTptyODgHZuuZvBAgG0DXvhYZ2z7jUc/Y7Jq/wA6km/aB6WnNMOAPVBsA4mC4iLnLYCba33ST8e01B1JgQ0WAAjrHS+7shc3V21VDmZqeeDabMNQkQ4jfAsJteVI1+UZ6RuWjmiAJOVubR5Bi43A99klpZVqXupSVWeanwfF8h1itoMNQy2dzbAQI4DUkz4QmGMc9wc4ECToABoYAAGth4knuWuK5QA1JFLNoGkw0BsS5wtck7+At26494qQ7NGYNtpFp8NQZQ8ylqyzDOnOFows03x6DPENf1r7x77d1u1dzg+T+fk7WrEkup4vpGkflLaVBwPZBk93YuDqUhfrbxw9OG6/Yry5FbJ6Tky+n/5tPEEf11A0/wCUJo8SMVLLlduPO/FlIkPzagyJ9PSYWjS/qab/AH2lGVpLSHb48739FhlI9SH7z5afRKzWr30v5ST4oyXPym2rv3ve24LWHAnq7+ELLGvj4h8fvvut3Z5N/mHb6931UpkZG2pPNp4dTXpHwbfN799q2eH9bTcPf6dqTLXkHrfN+/ih9P4uvvG/32XUaXJ71vq9UuZK7A2S/E4vD0CbVKjGuAt1ZzP7urm9Ew2lgG0sTWpTalWfTv8A3HFt/wCldtzN7Pa/arXHrdFSqPHYbUh6VCoTnIw7Ke1sW0iPxg7+tjanjOZPbS5klNdvlfu7kPQog2z/ADe99t69Ucm6ubB4d0zNGmZ4ywXXlOhk3n5x+l/XzXqDkK8HZuDjQUKY8mgfZTHcpxyWSLVvJlF1KAEybid10ypEZp39q7bnJ2KcPii9repW6w/xfO3zv/MuFpveM1hb67rH3dboyjbQhV6Kikl7DnaNK7TF9POI9UjRw7vmggacR7KUoNlknuPfqrVwPNPhqjGVBiazmvaHCOjvIkXylLOZTXrqr3rW12KkZhX9il8HyPxlfDVqrKedrG673RqGQOsQJPhGtla+C5q8Iwy81KvY5wA/yASuvw+Haxoaxoa1ogAWACR1CirUUn3TyscNGW14TyjgDEB1yBIjj9Vfu2Ob3BYl+epRh8ySxzmSe0AwfJMqHNTgWGQ2oe+oftCntNCq5TNSi6JGoEaRxI/RRmJpODMwEOBBkboMgx2EBX3/APjDBflqEaxnP+6Vp83GAH/8+afzPqO9C6EdpoWdotL8CiqOFAbGqdNpDSNP1Kd1KAa5zdYJHkYlI0iZERN9Vaou2p1KeEbpav0Lv5MYGnV2bQp1GNqMdSGZrwHAze4Nlzm3eZTBVh+A5+FMl0Mh7JIj4HzA7GkBdHyJfmwNAj8pHiHEH1CnMqyyiuJyG3Tk1F7FHY/mPxwcDTrYeqBucajN+sZXD1W2I5odokggYfQa1Xa7/wDw/VXflRlVfYwNCx9dO9yiMXzQ7SL5ayiQBaaunG2VcNtIUw8i8h8HvAjx0Md69WV3ZWudwBPkJXk2tig4hxZcuJ8Tr6/dK4qL0N2DrSqJ52t1uhs/Je/zfTj5L07yco9DseiCPgwoJHb0eY+pXmB1VsWbvK9N8s6vQbIxEHKRh8jT2uApt9XAJo8blOK7zilbV8F85nmgObAlsHq/otA2nAufi9z73pZz3AEZQdPLX6b0kKgt1NHW+th5Ks6DtfW3nHqavY2HQ4yHT74LNG5Mui8j6fosuqMh3V+b33nVb52ZnQ28j2fNHAXKnNNSXhrruJtpti7vmv8Avw3rcBknU9Ye/wBlpTqNgdX5rftx0HmlRV1hls3+/vtQTHLvp6Nlp8wLWnEYogaU2X73E/ZRPPlg+j2m1+S1Wkx08XNJYfINZ5qW5gqx/iMSCIBpMI8HEfdZ/tBz02DIE9Sp6Op/qn+kwOTWJ0+3TkVXTrtv1dH+44lemObPEB2y8Kf7hH9L3N+y8zdM7rdWb++5ejeaSuXbKozqHVB5VHIhuWY13pb8eVv+RK8tuTYxuFcwf8RvWpn+8Nx7CLeKoWvSLRe0SD3gwZG5emSFFDkthelNU0GGo45iSJvxANgd8hXwllOfSqKF7opDY3JnF4gfg0Xuafms1v8AU+AfCVeHJjZbsPhKNF5lzGwY3XJgdgmPBSYasonPMRUquelgQhCQpBCEIAFghZWCgDzztkuFeqLWqPEdzimZmYjVdDyn2FXbjK/4NSDUc5sNcQQ5xIIIEFQj9n1pnoqn9Dv0WmLbWp1qWepF5pFz82//AHbQ/n/+V66ZQXIfCGngKDSC05S4g8XOLvup1ZmcpqzBCEIII7lFXLMJiHDVtGoR3hhK8rVKj5ALd599/Z3L09y5J/6OxcGD0FS/8hC8wVGvzC8/F9fd+1Vz3Ox/DrqMmr7raxnZTHPr0GltnVmgjveB7Cu/n3xjmbPp02mBVrAHua1zwPNo8lTnI7DPftDBNmfx6ZPcKgJ9ArP/ALQOPAbhaJEgmpUPZlDWDzznyULZi1O9Vgn7+HQpwl86zcGe63jogVXkAxq777/TyW3RtJs6Dn9/dYbTdaH/ADftbzKR2N0YzXFtdGnyB9V8O6u/0+37oZXJc4QN1/28/JY6N8HrC7/e66yzDlpJBGoFvU9/6o0sSu1zK17cduphtZ0fD83D3G5bF9Th80+AWjWvgdYfF779T5LYs1l/zI0BZ2vq9kdjzP4p7drYeTAe2o0iYnqPcJ4iW+cLqP7RFI5sE4WtWHrRI8dVxPN1iWUtqYR0/wDils/4w5g9XBWL/aFog4TDONorET3sJj/L6KxfpObXVq8b66c/8lL9fr6aj2T4adqv7mVxBds5wOrK72+bWP8A9a8/BlnQ/hvV7cw//wCpiATP/WJ86VMf6VENy/GX7HjuuN1uyzkIQrTighCEACEIQAIQhAAsQsoQAIQhAAhCEACEIQBz3OEf+zMXOnQu+kLzC+mJEP4+p/2svT3OD/3Zi9/4LvovL73MkW3H3+6rmdbA2yO9t+PkdDzW4cO2thBMw8kfy03v+y6vn4x042gwCctEE/zVD9mqM5i8I1+084b/AMOi90xoTlYL8YcfVMudGu9+18SQZDXMYAdwaxsjzk+Kj6SaazV048Fw/wBnJB7CRYiXE+/RaNps6vW1cfPtP27UoKxtmbuM/rP2WjKjOpLYsT74Dt7EtjZ3W9cvmmuRkUm26+r/ANfLesim2/W+b7+iTY9nUsdT7/dZFRkCx+PvmPrp6qGQnH/r6vkvyatptA+P5vv6JQhgzTJ6wPv3uSbnMg2+b33pQVQM0M3j336oFWRad33fBjjA7Q6Kqyo1smnUDx/K4O18FevPjh2v2TniQyrTcO50058n+qoWpmMiIEn6Srx27mr8lgZlww9JxJvJpvYT/wApTx2ZnxaeaEuttrexQ4ydbXQe+wbldvMFVaKWKaDo+mfNhH+lUl0gh0s3D33q3eYrHNb/ABjYj/gme8VR9vVEdwxCTpvb0d92XUhCFaccEIQgAQhCABCEIAEIQgAQhCABCEIAEITLazjkAmAXAOPAIAjuXL/+zcZEH8Cp/wAhXl6o8zdvymff2XpnaWzm1KLqdN8Pq0ywjUDOC0kxwmY1sqtxvM7XD3hrwfweqS+YqgmQR0U5CIIIvoLykkrnQwleNOLUm1qTP9n3Afh4qsRBLmUwP8ILj5l48k45w+aOticQ7FYSo3O+DUpvJaCQ3LLHAGJgSD3zuXQ8huTD9m4Zzc4cKjzU0Lsv4bWgbp+Eu0sJ1XTUcTUdMRZs3aRJJJAufyiDwKm2ljPOs1VzwZ5px3IraWHgVMHVs03azpB/VTkDxUW7C1hE0Knw/kf+lyvU38c/QEE2A6p1MXmdNT4t8XmJqkN6pEzHG/dx7EuQ0LH1F+55KZh6oyfgVO3qO/T0SfQ1jA6CoLyfw3+G6w0Xq9+LfkEQXEnhxEamBII3796zUxjurEXN4E7yL3gadu/gjIiHjqm3zh+Dyg6hWg/gvF/yOE+lk7obGxlUuFPC1nkxGWk8/QWHevUtXFO6pEAZQTv117rT5eWamJdJNsrSbRcxN5n+77hGQn+fnb516dSh9i8zm0cQ4dMG4ZkyS8hzoiOrTaT5OIVvY3krTo7HqYOm52VuHe0OcZMw52Y/zXgWU27EvDtRAPD/ABfZvmfBb7Tp56T2T8QyHsD+qfGCnSsZqledSV5HkZj3wbfKFY3NO904q0Wpf/YmuN5qMUwVclCqYZTNIdJScKhzAVNNIBkTEdq7DkZze4nD1MQbdG8s6MvcC45Q7MTlsLmN2iqS1OnUxEJQau/Vcy2EIQrjighCEACEIQAIQhAAhCEACEIQAIQhAAtXsBEESEIQAlQwTGGWtg+J+ui2dh2mZGuvh79AhCANn0wRBCyymBMDUyVhCANRh2jdoZ8/foOC1dhGmZGtzc+xqfMrKEAH8K2MsW7z9dUPwjTEjTS5HdohCANf4Flurp2n6b1s7CtLsxF/H6aLKEAauwbDMjXtPb29p81scM0zbWJud2nchCAMPwrSA0iw71vTpBogBY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s://encrypted-tbn3.gstatic.com/images?q=tbn:ANd9GcTfnFcLPpR3joTfqnEwsNJafwfScKeW3FSgN5Ob112GgOju88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4577651" cy="32403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754" name="Picture 10" descr="http://izumex.ru/collections/pepita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3677394" cy="36773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art-fabric.ru/image/cache/data/catalog/fabric/tvid/W_80_41726_1_3-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85842"/>
          </a:xfrm>
        </p:spPr>
        <p:txBody>
          <a:bodyPr>
            <a:noAutofit/>
          </a:bodyPr>
          <a:lstStyle/>
          <a:p>
            <a:r>
              <a:rPr lang="ru-RU" sz="4400" b="1" i="1" u="sng" dirty="0" smtClean="0">
                <a:solidFill>
                  <a:srgbClr val="FFFF00"/>
                </a:solidFill>
              </a:rPr>
              <a:t>• «Принц </a:t>
            </a:r>
            <a:r>
              <a:rPr lang="ru-RU" sz="4400" b="1" i="1" u="sng" dirty="0" err="1" smtClean="0">
                <a:solidFill>
                  <a:srgbClr val="FFFF00"/>
                </a:solidFill>
              </a:rPr>
              <a:t>Уельський</a:t>
            </a:r>
            <a:r>
              <a:rPr lang="ru-RU" sz="4400" b="1" i="1" u="sng" dirty="0" smtClean="0">
                <a:solidFill>
                  <a:srgbClr val="FFFF00"/>
                </a:solidFill>
              </a:rPr>
              <a:t> »</a:t>
            </a:r>
            <a:r>
              <a:rPr lang="ru-RU" sz="44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</a:rPr>
              <a:t>(«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Естерхазі</a:t>
            </a:r>
            <a:r>
              <a:rPr lang="ru-RU" sz="3600" b="1" i="1" dirty="0" smtClean="0">
                <a:solidFill>
                  <a:srgbClr val="FFFF00"/>
                </a:solidFill>
              </a:rPr>
              <a:t> » ,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Віндзорська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клітка</a:t>
            </a:r>
            <a:r>
              <a:rPr lang="ru-RU" sz="3600" b="1" i="1" dirty="0" smtClean="0">
                <a:solidFill>
                  <a:srgbClr val="FFFF00"/>
                </a:solidFill>
              </a:rPr>
              <a:t>) -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костюмна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вовняна</a:t>
            </a:r>
            <a:r>
              <a:rPr lang="ru-RU" sz="3600" b="1" i="1" dirty="0" smtClean="0">
                <a:solidFill>
                  <a:srgbClr val="FFFF00"/>
                </a:solidFill>
              </a:rPr>
              <a:t> тканина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сірого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кольору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з</a:t>
            </a:r>
            <a:r>
              <a:rPr lang="ru-RU" sz="3600" b="1" i="1" dirty="0" smtClean="0">
                <a:solidFill>
                  <a:srgbClr val="FFFF00"/>
                </a:solidFill>
              </a:rPr>
              <a:t> тонкими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смугами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світлого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і</a:t>
            </a:r>
            <a:r>
              <a:rPr lang="ru-RU" sz="3600" b="1" i="1" dirty="0" smtClean="0">
                <a:solidFill>
                  <a:srgbClr val="FFFF00"/>
                </a:solidFill>
              </a:rPr>
              <a:t> темного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кольору</a:t>
            </a:r>
            <a:r>
              <a:rPr lang="ru-RU" sz="3600" b="1" i="1" dirty="0" smtClean="0">
                <a:solidFill>
                  <a:srgbClr val="FFFF00"/>
                </a:solidFill>
              </a:rPr>
              <a:t> , при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перетині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яких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утворюються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клітини</a:t>
            </a:r>
            <a:r>
              <a:rPr lang="ru-RU" sz="3600" b="1" i="1" dirty="0" smtClean="0">
                <a:solidFill>
                  <a:srgbClr val="FFFF00"/>
                </a:solidFill>
              </a:rPr>
              <a:t> ; в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назвах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задіяні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імена</a:t>
            </a:r>
            <a:r>
              <a:rPr lang="ru-RU" sz="3600" b="1" i="1" dirty="0" smtClean="0">
                <a:solidFill>
                  <a:srgbClr val="FFFF00"/>
                </a:solidFill>
              </a:rPr>
              <a:t> вельмож ,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які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використовували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ці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тканини</a:t>
            </a:r>
            <a:r>
              <a:rPr lang="ru-RU" sz="3600" b="1" i="1" dirty="0" smtClean="0">
                <a:solidFill>
                  <a:srgbClr val="FFFF00"/>
                </a:solidFill>
              </a:rPr>
              <a:t> у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своїх</a:t>
            </a:r>
            <a:r>
              <a:rPr lang="ru-RU" sz="3600" b="1" i="1" dirty="0" smtClean="0">
                <a:solidFill>
                  <a:srgbClr val="FFFF00"/>
                </a:solidFill>
              </a:rPr>
              <a:t> костюмах ,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незважаючи</a:t>
            </a:r>
            <a:r>
              <a:rPr lang="ru-RU" sz="3600" b="1" i="1" dirty="0" smtClean="0">
                <a:solidFill>
                  <a:srgbClr val="FFFF00"/>
                </a:solidFill>
              </a:rPr>
              <a:t> на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їх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низьке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походження</a:t>
            </a:r>
            <a:r>
              <a:rPr lang="ru-RU" sz="3600" b="1" i="1" dirty="0" smtClean="0">
                <a:solidFill>
                  <a:srgbClr val="FFFF00"/>
                </a:solidFill>
              </a:rPr>
              <a:t> .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11481" y="1882808"/>
            <a:ext cx="45719" cy="1399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5719" cy="3531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352" cy="394064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34818" name="AutoShape 2" descr="data:image/jpeg;base64,/9j/4AAQSkZJRgABAQAAAQABAAD/2wCEAAkGBhQSERUUExQWFRUWFxwYGBgYGBcXFBUaFxgVFxcXFxUXHCYeFxojGRUXHy8gJScpLCwsFR4xNTAqNSYrLCkBCQoKDgwOFw8PFykcHBwpKSwsLCksKSkpKSksLCwpLCkpKSwsLCkpKSksLCkpLCksKSwpLCksLCwsKSwsLCwsKf/AABEIAQ4AugMBIgACEQEDEQH/xAAcAAACAwEBAQEAAAAAAAAAAAAEBQIDBgEHAAj/xABKEAABAwIDBAYHAwkGBQUBAAABAAIRAyEEMUEFElFhInGBkaGxBhMycsHR8EKy4QcUIyQlUmJzwnSSorPD8TRDY4KTFjM1U6MV/8QAGQEAAwEBAQAAAAAAAAAAAAAAAAECAwQF/8QAIxEBAQACAwADAAEFAAAAAAAAAAECEQMhMRIiQSMyM2Fxgf/aAAwDAQACEQMRAD8A8kwf/sH3h/V+KF2gLM7fNNMJRb6kBr5BLSZEQ6HSNZA49aA2vT3d0SDY3GWfNZy9rs6O9lN/ZVT+1s/yaiTOTjZb42W+NcW0f/i5JXvWiECrWhRYFYgOhTCgFNiDdhdLV0sXYTJENVjBBBieXHlZcVVSudMkrZDkFVek4kANnQZDqkrtOhqhqGIOrZjPRWsxEnIjuPcp+UV8auLVNhK5ux1cdCuhUla1hP0Fe1hj8QqWBX4aAellyTEm7pYxs8fM8kQymTAHmAqiWyd3L60VoPBVO4nKaujLb1OkDTZRg7lMB7m5PfqROfWhcC0NcC9u8P3d7d6rhVhq60pY4amjuW7td+bmSYtoJC6KLuHiPmoNC7ZWljMA79XNvti/Y+yD2kbM6j5o7BR+bZf8wX7HoHaX2Oo/eK557Wl8PMAf2Uf7X5UfxSeE2wv/AMWP7W7wos+aCwld1OSA0y0t6TWuicyA4GHc8wrpRQFMBRU0B1oV9Brb729l0d2Pa0mdFS1XsYUa2EyFW5SDoK6KRc6GiZPwlVbqFJuuYbBOrPDW69ya1/RCq1gdE9GfESPGVqvRPYzWt3yL5cc4E9y2OEwkm4XHlndvR4+Ga3XitXZDhe4B10/A59ypxOznNjIzMRyX6Db6PUnxLBYRkLiZg9qVbV9B6TpgRyvA6pT+dTeGb6rx7ZzSWFpPRPgRqoPYWkg6L0DEejDKbDTIneBBPbYjqssfjcO4AhwuzozxFx8PFXx59suXiuMlAtcmdCs2afqwadRty8ukOdoQI6PVdLWq+kyVtZtz43V7EVqZDzvOkkyTe51N1fQZJgfihWNumNGhaQrxRnZbuJVsKWktOY0kGOUhRFNTp0Sj8PhAXNnoiYJgntgLSTpGwLQifzL+On/eCudhL2X35mpspyx59gm/qo/mfB6X7T+x1H7xTbZ7f1QH/qfB6VbWbBZ7p+85c0/qra+HOFH7LZ/a3/5NH5oBjvoppgm/sun/AGur/k0EAKK10hRurrgiG0FJ7BYJ6CmmmwrMDQAJJFwPilrWwSpGronLorNo1bK7YWOAcZz3rdVkO6kSxzpaN0ZEgEzbojVaH0a9D21cF68Eir03DgRTJAYRz3HX4xxWWeU01wwtvTc+i0FkBanCsWR2AxwotdTuSE1xO1xSa0756T/VgtZvS/hJcJPUuOzdehMtYxtMPYaqrGEpfsvFvPQeb8YjrsepVbW2k4S1kS0SSfZECTlnAuqt3B+7LNqUpJXm22cRL6g6u+W/ALeu2r6xgcHsfJiWyIzFw4Ai44aLE7e2W5u/U+yapHM20HCx+gnxT7M+fLePRG1iIo2XKAzNrcTe/Aaq9r5ELs24NJUxfJaLZmFluV0hpsErQbNfujO6vH1GXidXB7pVtOmDbvVtV+8W3/BdpYczPYtWWkS1c3EaKA3VRuck6I8y2dS/U2HjUIjq3/mlW3qe65gP7p+85aHYGF3sJT51SPB/zST0nZD2e4f8yoPgvPxv3sddn12a4UxsujzxVb/LoKllNWAfsqh/aa33KCDZjoGS6IyHDCdEk8OpAb0CFa/EFwuT9clS9ieyirelWMC42kj8LgpU6VvQKs2Gk6Lf/km2ox9Kph3i7QSObXOm3DpOd3hZerskuaQOEoDY+0HYSu2rTuW5g5Oac2nkfklyYdaXxcnxy29X9FawDdwjKQewkR4LVYSgwaDiOvQ9Y4rAeimODjvXAeSROYkzB5r0DZrujJuVxXqvRmrFD3xVHKwX2GxHSqNIGZ8QJHMEaITE1T6+SN5odJjOIAEDW8/iiNm1mvfVIBA0mzpEg2UtbJrQA7KpsMtaAA3daAAABM2A5mVkfTzGBpFBt4dvuPMiAPvHtC1e3sf6qm9wvuiQOJ0HeQvLsU9znkuO84mSeJ1XRw47+1cfPn8frEaMbptlqrKbFym2BHOUTQZddGnHbtZSYm+DYhKdCIBEa3TfBUbqkjsLgZIPFMaWFyntU8LSLQ3rR4bK1lY3ey3830VXqAnL6FkEaCKeLzb0IoF2FoWloruPKQHFZT0xpxVZp0DH/kqL0T8leCFTC0wf/sefBwWY/K5g2U8RRDDc0TvDh+mqx4Ly8cv57HZf7YBw/ZWG/n1/u4dK2BOGMnZeG/nYjyw6XUQF2sXwCk2iSu+qujqdSnTPTP8A2jP8FWk2o0MGbSFosDs3dbvEANAuTkAmPo7Qo4kA09D0wc2zl2WT/wBJNkMGErNJDW7lnGwkQW394BG5GdtvTC4z0hp0zFJhdzdIHYM+9LNp4AbzajR0HgEcicwllNhJsmnS3AwkkA24Cbnr1U3LbSYa8OfR9z6Ba1wgOMt/7mgx2tLSOvkvSMHWc5ktOmRSersEV8FRqt9l1JjHxmx9IbjX/wCEDs5qn0f2s4PdSqiHtz4HgRxBzXHyTt6XFfrDyjXJmaTiP4SDl1wo4avLnbrSMyZI58M0R6oPG80xynNLNqY/chtMEucYjMlZ3/TputEPpRtKegOs9n4+Sy9Wl0rahNvS7DOoYhrHe0abS8cHHeJHYIHYltWqJBHBd/HJMdPJ5crlnt2kyxkZlEYeiZFl83ehucZ+aa4d5IEhUhdTJe+Tck3KcYWiJnX4IbA023OXAcZ5pphqVxCaRgFmDl23JR9BoCGY0TyR9Ckqia+fR5qv82Ca+rbwXPzcKkvIPybY71eCpkSSKj7XyvfhqVifygYovxLHHP1f+pVWj9BsSG4O/F0HtKxnpLW3qjSf3f66i87DH+bKuy36SHVF/wCzcMNPW1/9BBNZwRbXRs3CfzMR50FRhHCQTxXZGFHM2aXM3gbjRLcLTa6tFTKb3gd602AjM2YLk8hnKB2tToGrvUN4iAXFwgb3IZp56kTx27MPRZ7aG0aZYYpOduPJlrIInM8LXWw9LPTygWuo0GNrSIc9wmkOoH2/LrXn7qrqgG+ZgWGQGmXZmo03E2GXZ5rn1a2vx2+weHEnIRpeZ7r6KVSmCNfC3bPwUX1dyZEyRBEE5kZdivDyROQ4W1+PyV6Ta9V/JVit6jUpmCAQ4A/uvEOBHvNPejfSn8nwqxUoEte32Y9oDVomzm8j2LF/k52l6nGMY42qTT5CfZJ4dMAdq9oqYgNHPQZT26DmncZkeOdwvTx7/wDlYuYFcTkR6sj+rNbX0Z9DzS/TV3b9T7IiA3hZYja/pji31ajiRRc1xG61jZbuGI343nZHx6l6L6PbRruoU/zoD1hEkgRE5B40dEZW064x4u9ts+fc1Onkf5QuljapJMhwDRy9W34rNN4XkLR+mdUPxdawAFQt3vchvm3MLPYimWunnxsRlnzuqsYyj8HtEzD7Ad1hyyWjwFcOaIi0ZcsysZuxGscM+5X0MW9l2OLZ7QY4gpzKz0vjvx6BT3bWvdNaLRAjNYjY/pO57gyqG5+0213ZSOBIW0oPtC0llRZYb4ZjSOz4D4ymGHaIsEow7iO1MaGWapA6QqvXjmqXPg5qv14T2H5/9H6xGFZw9YRHW2p8lntue233f63ppsmr+rNE/wDMP3X/ADSnbJ6Tfd/qeuTGfaui+H5H7Own8zEfepKez8CXxaYXKYnAYT36/wB6ktv6G7A327y3nTLKlnpDgfUYIutLnMEaxMmO7zSGkJbYE28vx8lofyk40CozDi5ZD38pENHcSe0JNs93QNhmItpebiDqbSs5bl3VSfGOVKUSBFrc7aefcpNp7o6h18EVUufYFzzOt5ufqFJ5FhAkjhE8rJhTRHSIN3CIm8iM/NXVWiYaZtn1/wC3mgsTiILSM5NuIJv4DwCIpEEgDXL65nxKAtw3RdIMOBlvAHMfVl7dgNo+vpMq/vtDuqRcdhkLxOQ3Ph4Wjq0W+9E9qH8wxDftUQ+Op7XObn/FvLTCpyZLEYkHEvfm2pWc/W7Wvm4yuMl7CTYxwt2rx19EBsxeIF9Dmev65L0n0f2lv4BlQmd2n0uumCDP91GF9GTyPbFQurVXfvVXn/G5Dh0vDeVtZJ1njfwU3AwHRmAba6+ZVQOZPX8B4knsWdXEXGDAIN+HCc/HvXwZHGPL4BRfUIiLTf5c+C7iX9EkExzmOoJBYwE6R0ScuF9Oa9K2TX36bH8QDHWAV5W3EEMmTluwTxN/AeK9I9Das4elrLQL5WkfBVh6nLtoaTkS2sgN+CVP1wC0QN9dYKM8wgHYnmufnQ+p+SYeB4B36uP5n9NT67Ev2m6S33f6nIvBO/QR/wBQfdf80HtEXb7v9Tlzz1rfGhpn9Rwvv1/vUl6N+TzGfozNgPhmV5tTB/MsL79b71JanY+MNGnUByFN4P8Acdr3KsrrGp1uxn9p431+JrVbuD6jiOok7v8AhhEYFwBM2kx4FL8NTsBPn8EwwtOZgtsRrB1vfrThi8KDvkH7I4X1/BW0Hb1U5QKdut1kK6oW1gdHWOQ+yefJE4EwXG0yNQSdxo77lAB4hv6RrYFvFEinBPA88jc9s/BToYNxcXlufLRGOpjdgwJPPIDQnmfBAQpttLibaa/w9hvf5o/Ze0vVCo0no1KTqdrDeEPZ5PE/xIIU7mfaGZ0cDke0W65VeJaSwwMukLXsQe/NHgMKo3hx8OvsjukaZOdg7S3dl41mRY10Xv8ApBueYSSjVDmggiCARncGPn46T0qKeNDaWIZpUFIDnu1Wk+EoxuqVAToOEcjoJ45+aqqgXImBbWbSJ6sz25K+s689gtxGkcB5hFbAwFN9YfnFQ06TLvgEvfGVNgAzIOZyB6klNP6BegLMTTfVxAPqyC2nBLXb0+233Yi8gkngsf6U7GOFq1KDr7pEEZOa67XcracQV6HtH8qVOk3cw2HJawbrd7oU2wLQ0STbmF5ftbar8RVdUru3nOIygACchpGaADxDiGBs53jy8FtPQrFH1AH7pcOYEysXiXgnIjloE99Fq/QIy6XwCePpXxv6teWgieZhcp1ZMSL6kwO9KMNjCBfsXwxRkzktWZpWkfXYqPX9aCq48kRNlAYocD3/AIJjTx7CH9D/AN4+65D4/Nvu/wBTlZhf/ad748nKnG/Z93+py5561/GhpvjCYT36/wB6mn20Mb+quORcA3+84A+AKzhP6nhffrfeppvtBw/NGjX1jJ6t15Rn5/0p6X4dh8UdTdE24fH4obDC+Xw4Inetbl5H4KgGxD+kOPdofgjcI8hrTN7kniZ4JZj854QiMPibc/w+YlAOsK6RY38cxdGtrHcEEmQfM/gk2ExGd/qeB60xY+Y93kb3PDWfBAEYkmA4QS3xBzBtOXjCpYAcrtcJHGfgdCOSIDoB6tc5PVncIFlXccaZ9l51yDiYE/wuFuvrSArZxkbh+wY7NBOov9AmQsUJrNEZk28PMk9insyr+kcHajXi23kfBdqXxBJz3bdZJE9w8QgO16YEwZDbZCZmCeYPHqX1BzhTcCY6U3NhPBfVBZ18u+TIHgCUH647t8pPzQFWNrjjNh5fglgcd8Wy0V1arb653VWEEkknz0/3QadYXPL5pt6O4rda8QJJ7rBK30xe/h1q3Y1SN4dRTnpNXgcVuumxj6yVmIxQkkXB+uxJm1TMqYxMi/FaJ0a4epJEkDryCJLSlOHxN+zVW/nnUgPLaD/0ZH8Q8ioYv7PV/U5doHoHrC5i/s9X9RWX6s6c+MHhvfredNH4/aW81jW5TvW4hsfEpZU/4PD+9W86SHwVXeN+PyRZsjvC1TMz1k5o5r+iRHDhwdrHFB4QQjKeUn6zTBXtOrY5QOACqwuNmIv4qONqCSAqaY3H6QT8u6UA0oVb5R1fI58E4wlcbvtXgAWPMfBI6doRIdF/r8M0BoKTej7Q4SDfuQm0KNhIMEDLqOv1lyXdmkERqRz7AuYoR8bWsIQFFGqfWsD/AGmndJiC9rhAJHGbHn2Kyf077ZAW7BYdp8e1D7RqHfpOOV26wJyz5hp7ERh8QDUc7RxLhmMrAzpcTrkkFr2ODXSM4NyBe83N9UrqVIBG9zy+aZ4t3tZZZaaG3YkNRwugK8Q8ASPG+manhLhC13XA7EXhmWiw7QgJvyn6+18l9gDDieOvaVN1HO47wePBVUG7s3tKJ6ZmysYU6hgISmZyU3SLZLVIhr101ShfXQUO/HgEiMjxSDJ0D0D1qOI+z1HzK5SPRPYvqxs3t81n+qN3/wDCYf3qvnTVGy6QmTkrnf8ACUJ/fq+dJVbOqAEg5T2Jkb0sY0aHw4o2hXBaTcR535obDgEiYa3UmBPVxUcTiQAd1pg6xbWc80Av2g7pOjjw6lc7Dhwty7E+9AdoUmYyarGmWu3S4TuOaC+wOpAI7kpw9ff3iRqbDSSTA5ZKJlblcdeHrraOGdvQDYjQ8Udu21PPQdXegatIAhw7fPLr8kbTdbrHmrJLCVt06ZX55JljWTcD8cz9daVsORN/DIcUw/OBcGddfmLICvGjepi2U3Ghk69ir2UOm4nSB3Z95nvRFeA3UA87TM8MrFBCuGM3Rdxz5apBLG4recQOB8o0yS15MmPq6JDw0aEka31HZ4IKo4kyePZ9WQYWtUgg80RhsQJBlBYjMdfzRtLDhwER5IIZiJjs+fzCEpPvCMaw7sZ2tftQlOpBJAHDLKdU56YulUzup+tlBsfZTabKiWucszicUd93vHzK0Bfmsq4yZRQnT9k9nmvq2Q7V2ibO7PNfVxko/TNnNnCUfeq/6ap2dnESiGNnDUPeq/6aqoU7CbJk0OFc0mzIMcnePCyniyYkxa2QkR/uh9nHK85X/FF1aRcIIETPfIQCKpjYd0cxrF72RWEcG1OToB5GM76IbGNAcIGqvoDt1+PwQBmMwZsW63j8OpVipaDZFU72On0F2tQgeOXbZAUYd0lHVKGdxn3XQGHuRMi/ZomVSlEw4c87XI1QAmKBDI5Hwi3jkohrWiQSbDMbrpsTbIDRXVRcDORlrmCqK9+V9eCQC1bkxx+JQ1Q6Ix0AEm/hxsgzJ5IMLWFx1/BG4cgC9volC4pnR7bfXYmeDbLJiZ+skQknMnUR8SEuquumVZhgwPLl80seE56bjXwrg9UwptcLmYKokcVU6LjyPks4nuOdFN3HLxSSEgsoizuzzC5WFh2/BdoGzur4hfVjYdvwU/pnOHP6tRvHTq3/APErxQIbBIN9MiOIvzVWz8O6pQohme/VuchalmtRsv0VY6nvvY6pVLy14Y9jfVsAaWuDMqkzJghZc3JOObp44/K6hNhoa6/km+8N055angRwHNJMQd2o5oBcGvcGk9ElocQCQRn2IynWyADiYyBEcTeL5LWXc2QTaVOW2Amw5qrAm3MaHPTIq3EMlpsc+UT2C5AuhaL7b0awezUJkbYV988uUHq4eGiNaZuL2+cZctUsw1aROYHejzUECCR9R8EBRUESYvNuGmvaiGvkHy7c1F1AkEDdOvLTj1r44Z9xBJk89c/BAQeCXAD6uEOWZWm6vrsLSJsZEw28Sbwp+pAFhMm0zYc+fckAGKdJgKBpgDifrxXcQyCSY8+CrbVEHlx4FI1VZ1xPGe5EYd+7wPmhqLC4zp8UTSYGuDT7J0IkciOCYReCRMyOefchyLo2uN0bogRMxHilsklOBaaZje0mM79y6d2LBxOpOQ4QB81WIB6QPVl1L41yergMvBMgm1H9DtS0SjNpnIc0DKQXYVs73u/ELlcWHb8F9hMz1fJdxWnb8Ev0/wAMsHVjDs/mVPu0U1btp9OkxpYyoxpLmglwe1xiYe1wdFhbJJKD4oN/mP8Au0lc/Et3b5pZYzKaols8MMFjnVKxqVBBe4ugWFzpnaU2dXMwwAE656c7TYrK4SuC62YvnkAtDga2VxnOt9bwnJqaJzHYUBzQfZAOXeT9cFY6h+jmOjOmR5Ke0PZEfvxN5yMW6oU3GGxGeY011HDimC12GkF7ZkZ6HiSOpdZiJEuM9wudbBdouLXQLzcTroQfrTmvq1FpaCwxPHL3SMwZy4oAmkcr6j4Z8MlDE4s/Xko4femIy/G6jRoFxnQFAW4esWmY01g6z81ytj3GASY7h4K+pDaZJFt4ASMpN/ApY5xnJIO4p9pQraU3KJAD4uBx7FP1jTZo3vu96DVMcQW+8YteON+s9yPxbIImIHx7PBUtwxdUaAQbzOQPVyR22TIImQMrZ8+4dyBCndNR4Y0XcQ0CdSQBfuVFTDFjt12cA2INnAOGXIi3NMdk7ONSvTpuf6oucA1xaXdIxu2FwC7VN8d6KOa+owYilVqhx3gC9riQN5wO8yDAvAKIVZhuFPGPPuVVRsaytB/6Rxbmg+qc4mOi0tLxvRG8wHeGeoSB2ca+KroFm0X9Ich8UGidoHpnlAQyQXYbM9SlidOv4BQw2Z6ip4j4/BL9P8EUz+gb/Md91igSCFxp/Qj3z91qqlMksDW3KrSYIBvORBstLsui6o9tNgc5xyDc7eXXkspVF0bgts1aY3WOIBcHEj2jFoJzLeSA3e28GKDGtLhUrNIc5lO7WNhwEvPtvuOi20A3yVVCsx7Q4GeqOOUaQdErweKLjJMyZM/X1KtqUy1zalMe17Tfsut4Oy69UBHFMgmZBzE2j6+CrYJM3B1gAh3vNOfWi3ObWbIBkZj7QOsjQ/NVPwxpuE3HiEgk2lI5fwjdPeSYm+SspU8tALcdOWWqva2R0QDzGg/AXU6eE4mwz1tEntgFACbSI3G0yc2kke9YdsBLt/faLQcj1jPxk9RRmIl7i6Mz3XsI0/BUvohrhlu1LdTxAB7QAOzmgKqdIE3ANkTh2QQI6vPvVdNhn670U4SBu56nu7gkYjCUb2u7U5kxnHdfiqtqECSYtnlClSrAMLiQI8MvnmkG0NqOrPjJo/xHiUw2eB9KcNVqYWpWNYHD3gU2HegtIBIcDFjp5ozG7RoV3uecVugGo5gFN9OpNRu41pcBukCbkmSJGS8/w7fFEVa5yFh9XS1/kPUqeNourGoTRhoIGLp1WsqABpHTpG7jpEEG1l5K8iTab56qZqlVuKJ0CXEul7utVwuuMko6ngwQDyTtGgmHz7D5K7Fiw+tFRRzRdUBwzjLnx+aV9EA7xiNF3fVxwnBw8QfkoHCu4T1X8k9jSLqk5qWHHTb1jzVZbGanQ9pvWPNMmmoUrW7vl2plhjPVz4az2pVRTPCYgCxAg+Vx8J7UB9iGEOFRlnnP91wzh3wOYV1PFNrjdncqatJgxy/eFhcHuUq+PYBO6ZyEEfXbyCGxOJpvEFjXe8MupAEswoZd7gwA5kgA3zmfqFXW2jMgTu6uIu/hAOTZjr8waeHgy1jAeUEjvuF9WquFiY+p+KQWMrCeV/PmqsRXa4bpyiPEkdvNDtBJvYRr1LpdeyYSbtEtEVJtk4CzvejIq1u1aY9l29yAJPkh9+3b8PwUH1DEJaNDGYkuztfL580Gxt19iH3UqCZCAbInCvabO4W60KCpI0EyqKzoB6irg5DY13QPV5o0Nk61VGm0NaOAGnJZiiyXAcwtBKzzViRepcNCOajvH/dMRWlTc0EXuttM/kWeu4hSFYcwratAaKg0VFipRIxX8U9d/Aqqs4bzTA7BGvJRGDMTIVBCNHvbS03I6lunouMaA6dvzS9gJptfOQCuFWRcTPYmRi+mAOmWwLSMj2Ietim3DWk34Rbt5Iek2+uR8ivt7u4fNIPsRinHLdYO89XBKRiXh07zkfUqz1C3WUvqsg9p+SYFtrk5/XapNCoo3+upXhhGqAsbRESSoVXDLrXxqKmbIMBiMSN42VlHGtAzQD3SSVFBHDMQDkR3qy6Rq7DYt9NwcxzmkZFpIPgnsGwqqjaNToRzCAbi3DVfVsQXZo2FuCHSaY1nuTb1iC2fX6BZ/ECOUzvR127kQVGR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data:image/jpeg;base64,/9j/4AAQSkZJRgABAQAAAQABAAD/2wCEAAkGBhQSERUUExQWFRUWFxwYGBgYGBcXFBUaFxgVFxcXFxUXHCYeFxojGRUXHy8gJScpLCwsFR4xNTAqNSYrLCkBCQoKDgwOFw8PFykcHBwpKSwsLCksKSkpKSksLCwpLCkpKSwsLCkpKSksLCkpLCksKSwpLCksLCwsKSwsLCwsKf/AABEIAQ4AugMBIgACEQEDEQH/xAAcAAACAwEBAQEAAAAAAAAAAAAEBQIDBgEHAAj/xABKEAABAwIDBAYHAwkGBQUBAAABAAIRAyEEMUEFElFhInGBkaGxBhMycsHR8EKy4QcUIyQlUmJzwnSSorPD8TRDY4KTFjM1U6MV/8QAGQEAAwEBAQAAAAAAAAAAAAAAAAECAwQF/8QAIxEBAQACAwADAAEFAAAAAAAAAAECEQMhMRIiQSMyM2Fxgf/aAAwDAQACEQMRAD8A8kwf/sH3h/V+KF2gLM7fNNMJRb6kBr5BLSZEQ6HSNZA49aA2vT3d0SDY3GWfNZy9rs6O9lN/ZVT+1s/yaiTOTjZb42W+NcW0f/i5JXvWiECrWhRYFYgOhTCgFNiDdhdLV0sXYTJENVjBBBieXHlZcVVSudMkrZDkFVek4kANnQZDqkrtOhqhqGIOrZjPRWsxEnIjuPcp+UV8auLVNhK5ux1cdCuhUla1hP0Fe1hj8QqWBX4aAellyTEm7pYxs8fM8kQymTAHmAqiWyd3L60VoPBVO4nKaujLb1OkDTZRg7lMB7m5PfqROfWhcC0NcC9u8P3d7d6rhVhq60pY4amjuW7td+bmSYtoJC6KLuHiPmoNC7ZWljMA79XNvti/Y+yD2kbM6j5o7BR+bZf8wX7HoHaX2Oo/eK557Wl8PMAf2Uf7X5UfxSeE2wv/AMWP7W7wos+aCwld1OSA0y0t6TWuicyA4GHc8wrpRQFMBRU0B1oV9Brb729l0d2Pa0mdFS1XsYUa2EyFW5SDoK6KRc6GiZPwlVbqFJuuYbBOrPDW69ya1/RCq1gdE9GfESPGVqvRPYzWt3yL5cc4E9y2OEwkm4XHlndvR4+Ga3XitXZDhe4B10/A59ypxOznNjIzMRyX6Db6PUnxLBYRkLiZg9qVbV9B6TpgRyvA6pT+dTeGb6rx7ZzSWFpPRPgRqoPYWkg6L0DEejDKbDTIneBBPbYjqssfjcO4AhwuzozxFx8PFXx59suXiuMlAtcmdCs2afqwadRty8ukOdoQI6PVdLWq+kyVtZtz43V7EVqZDzvOkkyTe51N1fQZJgfihWNumNGhaQrxRnZbuJVsKWktOY0kGOUhRFNTp0Sj8PhAXNnoiYJgntgLSTpGwLQifzL+On/eCudhL2X35mpspyx59gm/qo/mfB6X7T+x1H7xTbZ7f1QH/qfB6VbWbBZ7p+85c0/qra+HOFH7LZ/a3/5NH5oBjvoppgm/sun/AGur/k0EAKK10hRurrgiG0FJ7BYJ6CmmmwrMDQAJJFwPilrWwSpGronLorNo1bK7YWOAcZz3rdVkO6kSxzpaN0ZEgEzbojVaH0a9D21cF68Eir03DgRTJAYRz3HX4xxWWeU01wwtvTc+i0FkBanCsWR2AxwotdTuSE1xO1xSa0756T/VgtZvS/hJcJPUuOzdehMtYxtMPYaqrGEpfsvFvPQeb8YjrsepVbW2k4S1kS0SSfZECTlnAuqt3B+7LNqUpJXm22cRL6g6u+W/ALeu2r6xgcHsfJiWyIzFw4Ai44aLE7e2W5u/U+yapHM20HCx+gnxT7M+fLePRG1iIo2XKAzNrcTe/Aaq9r5ELs24NJUxfJaLZmFluV0hpsErQbNfujO6vH1GXidXB7pVtOmDbvVtV+8W3/BdpYczPYtWWkS1c3EaKA3VRuck6I8y2dS/U2HjUIjq3/mlW3qe65gP7p+85aHYGF3sJT51SPB/zST0nZD2e4f8yoPgvPxv3sddn12a4UxsujzxVb/LoKllNWAfsqh/aa33KCDZjoGS6IyHDCdEk8OpAb0CFa/EFwuT9clS9ieyirelWMC42kj8LgpU6VvQKs2Gk6Lf/km2ox9Kph3i7QSObXOm3DpOd3hZerskuaQOEoDY+0HYSu2rTuW5g5Oac2nkfklyYdaXxcnxy29X9FawDdwjKQewkR4LVYSgwaDiOvQ9Y4rAeimODjvXAeSROYkzB5r0DZrujJuVxXqvRmrFD3xVHKwX2GxHSqNIGZ8QJHMEaITE1T6+SN5odJjOIAEDW8/iiNm1mvfVIBA0mzpEg2UtbJrQA7KpsMtaAA3daAAABM2A5mVkfTzGBpFBt4dvuPMiAPvHtC1e3sf6qm9wvuiQOJ0HeQvLsU9znkuO84mSeJ1XRw47+1cfPn8frEaMbptlqrKbFym2BHOUTQZddGnHbtZSYm+DYhKdCIBEa3TfBUbqkjsLgZIPFMaWFyntU8LSLQ3rR4bK1lY3ey3830VXqAnL6FkEaCKeLzb0IoF2FoWloruPKQHFZT0xpxVZp0DH/kqL0T8leCFTC0wf/sefBwWY/K5g2U8RRDDc0TvDh+mqx4Ly8cv57HZf7YBw/ZWG/n1/u4dK2BOGMnZeG/nYjyw6XUQF2sXwCk2iSu+qujqdSnTPTP8A2jP8FWk2o0MGbSFosDs3dbvEANAuTkAmPo7Qo4kA09D0wc2zl2WT/wBJNkMGErNJDW7lnGwkQW394BG5GdtvTC4z0hp0zFJhdzdIHYM+9LNp4AbzajR0HgEcicwllNhJsmnS3AwkkA24Cbnr1U3LbSYa8OfR9z6Ba1wgOMt/7mgx2tLSOvkvSMHWc5ktOmRSersEV8FRqt9l1JjHxmx9IbjX/wCEDs5qn0f2s4PdSqiHtz4HgRxBzXHyTt6XFfrDyjXJmaTiP4SDl1wo4avLnbrSMyZI58M0R6oPG80xynNLNqY/chtMEucYjMlZ3/TputEPpRtKegOs9n4+Sy9Wl0rahNvS7DOoYhrHe0abS8cHHeJHYIHYltWqJBHBd/HJMdPJ5crlnt2kyxkZlEYeiZFl83ehucZ+aa4d5IEhUhdTJe+Tck3KcYWiJnX4IbA023OXAcZ5pphqVxCaRgFmDl23JR9BoCGY0TyR9Ckqia+fR5qv82Ca+rbwXPzcKkvIPybY71eCpkSSKj7XyvfhqVifygYovxLHHP1f+pVWj9BsSG4O/F0HtKxnpLW3qjSf3f66i87DH+bKuy36SHVF/wCzcMNPW1/9BBNZwRbXRs3CfzMR50FRhHCQTxXZGFHM2aXM3gbjRLcLTa6tFTKb3gd602AjM2YLk8hnKB2tToGrvUN4iAXFwgb3IZp56kTx27MPRZ7aG0aZYYpOduPJlrIInM8LXWw9LPTygWuo0GNrSIc9wmkOoH2/LrXn7qrqgG+ZgWGQGmXZmo03E2GXZ5rn1a2vx2+weHEnIRpeZ7r6KVSmCNfC3bPwUX1dyZEyRBEE5kZdivDyROQ4W1+PyV6Ta9V/JVit6jUpmCAQ4A/uvEOBHvNPejfSn8nwqxUoEte32Y9oDVomzm8j2LF/k52l6nGMY42qTT5CfZJ4dMAdq9oqYgNHPQZT26DmncZkeOdwvTx7/wDlYuYFcTkR6sj+rNbX0Z9DzS/TV3b9T7IiA3hZYja/pji31ajiRRc1xG61jZbuGI343nZHx6l6L6PbRruoU/zoD1hEkgRE5B40dEZW064x4u9ts+fc1Onkf5QuljapJMhwDRy9W34rNN4XkLR+mdUPxdawAFQt3vchvm3MLPYimWunnxsRlnzuqsYyj8HtEzD7Ad1hyyWjwFcOaIi0ZcsysZuxGscM+5X0MW9l2OLZ7QY4gpzKz0vjvx6BT3bWvdNaLRAjNYjY/pO57gyqG5+0213ZSOBIW0oPtC0llRZYb4ZjSOz4D4ymGHaIsEow7iO1MaGWapA6QqvXjmqXPg5qv14T2H5/9H6xGFZw9YRHW2p8lntue233f63ppsmr+rNE/wDMP3X/ADSnbJ6Tfd/qeuTGfaui+H5H7Own8zEfepKez8CXxaYXKYnAYT36/wB6ktv6G7A327y3nTLKlnpDgfUYIutLnMEaxMmO7zSGkJbYE28vx8lofyk40CozDi5ZD38pENHcSe0JNs93QNhmItpebiDqbSs5bl3VSfGOVKUSBFrc7aefcpNp7o6h18EVUufYFzzOt5ufqFJ5FhAkjhE8rJhTRHSIN3CIm8iM/NXVWiYaZtn1/wC3mgsTiILSM5NuIJv4DwCIpEEgDXL65nxKAtw3RdIMOBlvAHMfVl7dgNo+vpMq/vtDuqRcdhkLxOQ3Ph4Wjq0W+9E9qH8wxDftUQ+Op7XObn/FvLTCpyZLEYkHEvfm2pWc/W7Wvm4yuMl7CTYxwt2rx19EBsxeIF9Dmev65L0n0f2lv4BlQmd2n0uumCDP91GF9GTyPbFQurVXfvVXn/G5Dh0vDeVtZJ1njfwU3AwHRmAba6+ZVQOZPX8B4knsWdXEXGDAIN+HCc/HvXwZHGPL4BRfUIiLTf5c+C7iX9EkExzmOoJBYwE6R0ScuF9Oa9K2TX36bH8QDHWAV5W3EEMmTluwTxN/AeK9I9Das4elrLQL5WkfBVh6nLtoaTkS2sgN+CVP1wC0QN9dYKM8wgHYnmufnQ+p+SYeB4B36uP5n9NT67Ev2m6S33f6nIvBO/QR/wBQfdf80HtEXb7v9Tlzz1rfGhpn9Rwvv1/vUl6N+TzGfozNgPhmV5tTB/MsL79b71JanY+MNGnUByFN4P8Acdr3KsrrGp1uxn9p431+JrVbuD6jiOok7v8AhhEYFwBM2kx4FL8NTsBPn8EwwtOZgtsRrB1vfrThi8KDvkH7I4X1/BW0Hb1U5QKdut1kK6oW1gdHWOQ+yefJE4EwXG0yNQSdxo77lAB4hv6RrYFvFEinBPA88jc9s/BToYNxcXlufLRGOpjdgwJPPIDQnmfBAQpttLibaa/w9hvf5o/Ze0vVCo0no1KTqdrDeEPZ5PE/xIIU7mfaGZ0cDke0W65VeJaSwwMukLXsQe/NHgMKo3hx8OvsjukaZOdg7S3dl41mRY10Xv8ApBueYSSjVDmggiCARncGPn46T0qKeNDaWIZpUFIDnu1Wk+EoxuqVAToOEcjoJ45+aqqgXImBbWbSJ6sz25K+s689gtxGkcB5hFbAwFN9YfnFQ06TLvgEvfGVNgAzIOZyB6klNP6BegLMTTfVxAPqyC2nBLXb0+233Yi8gkngsf6U7GOFq1KDr7pEEZOa67XcracQV6HtH8qVOk3cw2HJawbrd7oU2wLQ0STbmF5ftbar8RVdUru3nOIygACchpGaADxDiGBs53jy8FtPQrFH1AH7pcOYEysXiXgnIjloE99Fq/QIy6XwCePpXxv6teWgieZhcp1ZMSL6kwO9KMNjCBfsXwxRkzktWZpWkfXYqPX9aCq48kRNlAYocD3/AIJjTx7CH9D/AN4+65D4/Nvu/wBTlZhf/ad748nKnG/Z93+py5561/GhpvjCYT36/wB6mn20Mb+quORcA3+84A+AKzhP6nhffrfeppvtBw/NGjX1jJ6t15Rn5/0p6X4dh8UdTdE24fH4obDC+Xw4Inetbl5H4KgGxD+kOPdofgjcI8hrTN7kniZ4JZj854QiMPibc/w+YlAOsK6RY38cxdGtrHcEEmQfM/gk2ExGd/qeB60xY+Y93kb3PDWfBAEYkmA4QS3xBzBtOXjCpYAcrtcJHGfgdCOSIDoB6tc5PVncIFlXccaZ9l51yDiYE/wuFuvrSArZxkbh+wY7NBOov9AmQsUJrNEZk28PMk9insyr+kcHajXi23kfBdqXxBJz3bdZJE9w8QgO16YEwZDbZCZmCeYPHqX1BzhTcCY6U3NhPBfVBZ18u+TIHgCUH647t8pPzQFWNrjjNh5fglgcd8Wy0V1arb653VWEEkknz0/3QadYXPL5pt6O4rda8QJJ7rBK30xe/h1q3Y1SN4dRTnpNXgcVuumxj6yVmIxQkkXB+uxJm1TMqYxMi/FaJ0a4epJEkDryCJLSlOHxN+zVW/nnUgPLaD/0ZH8Q8ioYv7PV/U5doHoHrC5i/s9X9RWX6s6c+MHhvfredNH4/aW81jW5TvW4hsfEpZU/4PD+9W86SHwVXeN+PyRZsjvC1TMz1k5o5r+iRHDhwdrHFB4QQjKeUn6zTBXtOrY5QOACqwuNmIv4qONqCSAqaY3H6QT8u6UA0oVb5R1fI58E4wlcbvtXgAWPMfBI6doRIdF/r8M0BoKTej7Q4SDfuQm0KNhIMEDLqOv1lyXdmkERqRz7AuYoR8bWsIQFFGqfWsD/AGmndJiC9rhAJHGbHn2Kyf077ZAW7BYdp8e1D7RqHfpOOV26wJyz5hp7ERh8QDUc7RxLhmMrAzpcTrkkFr2ODXSM4NyBe83N9UrqVIBG9zy+aZ4t3tZZZaaG3YkNRwugK8Q8ASPG+manhLhC13XA7EXhmWiw7QgJvyn6+18l9gDDieOvaVN1HO47wePBVUG7s3tKJ6ZmysYU6hgISmZyU3SLZLVIhr101ShfXQUO/HgEiMjxSDJ0D0D1qOI+z1HzK5SPRPYvqxs3t81n+qN3/wDCYf3qvnTVGy6QmTkrnf8ACUJ/fq+dJVbOqAEg5T2Jkb0sY0aHw4o2hXBaTcR535obDgEiYa3UmBPVxUcTiQAd1pg6xbWc80Av2g7pOjjw6lc7Dhwty7E+9AdoUmYyarGmWu3S4TuOaC+wOpAI7kpw9ff3iRqbDSSTA5ZKJlblcdeHrraOGdvQDYjQ8Udu21PPQdXegatIAhw7fPLr8kbTdbrHmrJLCVt06ZX55JljWTcD8cz9daVsORN/DIcUw/OBcGddfmLICvGjepi2U3Ghk69ir2UOm4nSB3Z95nvRFeA3UA87TM8MrFBCuGM3Rdxz5apBLG4recQOB8o0yS15MmPq6JDw0aEka31HZ4IKo4kyePZ9WQYWtUgg80RhsQJBlBYjMdfzRtLDhwER5IIZiJjs+fzCEpPvCMaw7sZ2tftQlOpBJAHDLKdU56YulUzup+tlBsfZTabKiWucszicUd93vHzK0Bfmsq4yZRQnT9k9nmvq2Q7V2ibO7PNfVxko/TNnNnCUfeq/6ap2dnESiGNnDUPeq/6aqoU7CbJk0OFc0mzIMcnePCyniyYkxa2QkR/uh9nHK85X/FF1aRcIIETPfIQCKpjYd0cxrF72RWEcG1OToB5GM76IbGNAcIGqvoDt1+PwQBmMwZsW63j8OpVipaDZFU72On0F2tQgeOXbZAUYd0lHVKGdxn3XQGHuRMi/ZomVSlEw4c87XI1QAmKBDI5Hwi3jkohrWiQSbDMbrpsTbIDRXVRcDORlrmCqK9+V9eCQC1bkxx+JQ1Q6Ix0AEm/hxsgzJ5IMLWFx1/BG4cgC9volC4pnR7bfXYmeDbLJiZ+skQknMnUR8SEuquumVZhgwPLl80seE56bjXwrg9UwptcLmYKokcVU6LjyPks4nuOdFN3HLxSSEgsoizuzzC5WFh2/BdoGzur4hfVjYdvwU/pnOHP6tRvHTq3/APErxQIbBIN9MiOIvzVWz8O6pQohme/VuchalmtRsv0VY6nvvY6pVLy14Y9jfVsAaWuDMqkzJghZc3JOObp44/K6hNhoa6/km+8N055angRwHNJMQd2o5oBcGvcGk9ElocQCQRn2IynWyADiYyBEcTeL5LWXc2QTaVOW2Amw5qrAm3MaHPTIq3EMlpsc+UT2C5AuhaL7b0awezUJkbYV988uUHq4eGiNaZuL2+cZctUsw1aROYHejzUECCR9R8EBRUESYvNuGmvaiGvkHy7c1F1AkEDdOvLTj1r44Z9xBJk89c/BAQeCXAD6uEOWZWm6vrsLSJsZEw28Sbwp+pAFhMm0zYc+fckAGKdJgKBpgDifrxXcQyCSY8+CrbVEHlx4FI1VZ1xPGe5EYd+7wPmhqLC4zp8UTSYGuDT7J0IkciOCYReCRMyOefchyLo2uN0bogRMxHilsklOBaaZje0mM79y6d2LBxOpOQ4QB81WIB6QPVl1L41yergMvBMgm1H9DtS0SjNpnIc0DKQXYVs73u/ELlcWHb8F9hMz1fJdxWnb8Ev0/wAMsHVjDs/mVPu0U1btp9OkxpYyoxpLmglwe1xiYe1wdFhbJJKD4oN/mP8Au0lc/Et3b5pZYzKaols8MMFjnVKxqVBBe4ugWFzpnaU2dXMwwAE656c7TYrK4SuC62YvnkAtDga2VxnOt9bwnJqaJzHYUBzQfZAOXeT9cFY6h+jmOjOmR5Ke0PZEfvxN5yMW6oU3GGxGeY011HDimC12GkF7ZkZ6HiSOpdZiJEuM9wudbBdouLXQLzcTroQfrTmvq1FpaCwxPHL3SMwZy4oAmkcr6j4Z8MlDE4s/Xko4femIy/G6jRoFxnQFAW4esWmY01g6z81ytj3GASY7h4K+pDaZJFt4ASMpN/ApY5xnJIO4p9pQraU3KJAD4uBx7FP1jTZo3vu96DVMcQW+8YteON+s9yPxbIImIHx7PBUtwxdUaAQbzOQPVyR22TIImQMrZ8+4dyBCndNR4Y0XcQ0CdSQBfuVFTDFjt12cA2INnAOGXIi3NMdk7ONSvTpuf6oucA1xaXdIxu2FwC7VN8d6KOa+owYilVqhx3gC9riQN5wO8yDAvAKIVZhuFPGPPuVVRsaytB/6Rxbmg+qc4mOi0tLxvRG8wHeGeoSB2ca+KroFm0X9Ich8UGidoHpnlAQyQXYbM9SlidOv4BQw2Z6ip4j4/BL9P8EUz+gb/Md91igSCFxp/Qj3z91qqlMksDW3KrSYIBvORBstLsui6o9tNgc5xyDc7eXXkspVF0bgts1aY3WOIBcHEj2jFoJzLeSA3e28GKDGtLhUrNIc5lO7WNhwEvPtvuOi20A3yVVCsx7Q4GeqOOUaQdErweKLjJMyZM/X1KtqUy1zalMe17Tfsut4Oy69UBHFMgmZBzE2j6+CrYJM3B1gAh3vNOfWi3ObWbIBkZj7QOsjQ/NVPwxpuE3HiEgk2lI5fwjdPeSYm+SspU8tALcdOWWqva2R0QDzGg/AXU6eE4mwz1tEntgFACbSI3G0yc2kke9YdsBLt/faLQcj1jPxk9RRmIl7i6Mz3XsI0/BUvohrhlu1LdTxAB7QAOzmgKqdIE3ANkTh2QQI6vPvVdNhn670U4SBu56nu7gkYjCUb2u7U5kxnHdfiqtqECSYtnlClSrAMLiQI8MvnmkG0NqOrPjJo/xHiUw2eB9KcNVqYWpWNYHD3gU2HegtIBIcDFjp5ozG7RoV3uecVugGo5gFN9OpNRu41pcBukCbkmSJGS8/w7fFEVa5yFh9XS1/kPUqeNourGoTRhoIGLp1WsqABpHTpG7jpEEG1l5K8iTab56qZqlVuKJ0CXEul7utVwuuMko6ngwQDyTtGgmHz7D5K7Fiw+tFRRzRdUBwzjLnx+aV9EA7xiNF3fVxwnBw8QfkoHCu4T1X8k9jSLqk5qWHHTb1jzVZbGanQ9pvWPNMmmoUrW7vl2plhjPVz4az2pVRTPCYgCxAg+Vx8J7UB9iGEOFRlnnP91wzh3wOYV1PFNrjdncqatJgxy/eFhcHuUq+PYBO6ZyEEfXbyCGxOJpvEFjXe8MupAEswoZd7gwA5kgA3zmfqFXW2jMgTu6uIu/hAOTZjr8waeHgy1jAeUEjvuF9WquFiY+p+KQWMrCeV/PmqsRXa4bpyiPEkdvNDtBJvYRr1LpdeyYSbtEtEVJtk4CzvejIq1u1aY9l29yAJPkh9+3b8PwUH1DEJaNDGYkuztfL580Gxt19iH3UqCZCAbInCvabO4W60KCpI0EyqKzoB6irg5DY13QPV5o0Nk61VGm0NaOAGnJZiiyXAcwtBKzzViRepcNCOajvH/dMRWlTc0EXuttM/kWeu4hSFYcwratAaKg0VFipRIxX8U9d/Aqqs4bzTA7BGvJRGDMTIVBCNHvbS03I6lunouMaA6dvzS9gJptfOQCuFWRcTPYmRi+mAOmWwLSMj2Ietim3DWk34Rbt5Iek2+uR8ivt7u4fNIPsRinHLdYO89XBKRiXh07zkfUqz1C3WUvqsg9p+SYFtrk5/XapNCoo3+upXhhGqAsbRESSoVXDLrXxqKmbIMBiMSN42VlHGtAzQD3SSVFBHDMQDkR3qy6Rq7DYt9NwcxzmkZFpIPgnsGwqqjaNToRzCAbi3DVfVsQXZo2FuCHSaY1nuTb1iC2fX6BZ/ECOUzvR127kQVGR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data:image/jpeg;base64,/9j/4AAQSkZJRgABAQAAAQABAAD/2wCEAAkGBxQTEhUUExQWFhUXFxwbFxcYFxwYGhoYGhoZFxcYGRwaHiggGBolHBocITEhJSkrLi4uGCIzODMsNygtLisBCgoKDg0OGxAQGiwkHCQsLCwsLCwsLCwsLCwsLCwsLCwsLCwsLCwsLCwsLCwsLCwsLCwsLCwsLCwsLCwsLCwsLP/AABEIAJQBVQMBIgACEQEDEQH/xAAbAAACAwEBAQAAAAAAAAAAAAACAwABBAUGB//EAE8QAAECAwQGBgUJBAcIAgMAAAECEQADITFBUWEEEiJCUnEFMmJjgbETcqHR8AZTgpGSorLB0nPC0+EUIzNDZMPxBxWDk7PE4uMktFR0hP/EABcBAQEBAQAAAAAAAAAAAAAAAAABAgP/xAAcEQEBAQEBAQEBAQAAAAAAAAAAAREhQTECYQP/2gAMAwEAAhEDEQA/AG6Ro07WJC1KAJ6qjRpgJetKEHlAS5syrqU4CgakV1ns5GO4nS9ZTqFbiKmjggG00BBGsSwZSWBKdidFRMAKgC+8LWFpp1qUpXqkhyRGUefTpa3VtKtYVPx/rBydLVepX1n32W/WYZN6PUkFQ2gSS48jGCWc7/5wV15WkKsdWdfZhHQTPUlL6xN5Ylyd0DxcjPVjhaOouAcfClPONczSPecbKNnqhxnLgU/0qjTWNbdVTW0oXpaAD25R3TDpMxRq5ODOASRhcGV4BZH92IyoNzByWa411W5EqKXuTNQd2Ncw6iXBrYC1qjUqbGr81rwgUjTdPUDRZpmam1R5l45q+kVE1KgWtSSHDYVcNSr0eKnAm34+PdAGUwgYJU1RFpOBST7ADrIsbZJDCyBSF2hSlPZtUUcg4SS7lxqqstgGax3F2Z+GfnGzQCHJNGoMCTxA0IAqXuFsEvDZZUkF1mlCSSzm3XcM1zTEgga7KpFiYoEMpTpDgEqcCjOxK0psKm9Iik6NM0As4oAwNfF22kjFnDCbCDoxIADEEvVmKjiKIJrtauoazoEM0ScoV1zawKiGKqOTZLKqAFvRqcTqVg52nKKmOtshhVTsKP8AOJc2kawpbATVaj9Z2Zy+s2K6a1lTrpWHKw9YyJSCAzau7Qar3MH1C3YUk5QProieVB9bWBvKmObKGySTcdUxo6HSRpKNssErdKix/s11raH5jOOUbSQ4NhIckXbVNcfTSoZx0Pk7PPp0C5llwzP6NbMzoLDhIOItgrgoSwzarvT82rU21A6yjHI6d6RU/wDR5BPpVddTE+jTeSz1LNZaALBUululTISlKEvOmFpaKW3qNzBy60lirWLO0L6I0FMpCipQVMVVa9lycBtDZFgEFM0bRUS0JQkMADUhJJJtJJlgkk1eNktgU2Cy5Iv5CBUpNKj60/xIdLmh01vG92v2sX9fSFy5gY1TZinhV2u1EmzgytodVV6cJ/biSZllTYN48KO9zi5qqKqeqq9WE7vYirnTg6toM5vTjP7eXsEA4ItTb2D+Rgpii6rb711rpHeRZVS2/E/nNgDQNkWfZT+UowsfGyP4MNBpd9afzmGEpAy+5+qLakg9UVoBzCeFPcQKpY2urfcnCd3Pw0Wlq2fcwT2hEU1ajevThN7cZBT0BldXe4O/7uA1NosEvrKs1OI92YOeQyq2628nCf3kTeVUdZW8niV3kAMsVsFg4cu6i0A0s+AMJMEg1tFnEj+JAJGJRlVF7dsxrxPTUg7NDaOLjld1A6M7o62585/heyItCA6eraL5fFK5wEiWnWl0Tuv1MdF7EQaJesyaqsTfNw0fOBBVs1VZjM4ZfbiSJY1U0SzIuTho/dQCUDVTZYLhwy+5ihyno5VdfM/WYFZL7118zDNUUZeQ+oeH9zAzUVLAXXD+FFnxPVyyW3r7SvhXEmvWirFcRsQMoWlGwbLDd2Vd1A6RLtYCxe7yHzURT5AbWpfhglPdxIzaQQm4dZVwuCexEjNHoEyrbbgc7GB17v2jigGvRbxcwglL37ZxNyTr3evUvRZjbNQ2qE7Kq6owTeoMXrikvV1JJKhGFSGAAFnVa/HV1bsdUV3pd8VJ1pVNDFzqmwmzkFa1nJYvooxh0vQgXoEm0lqZawNU0vNM7ouWDcaNRsOzquybHKdZOKEwYJoEm50pawYp1HITY6pesnFAguOemSUllUN30qAjG2L13VShemVaeAWCOSo6AA1cmJ1TUFItKdV6AkHWS4oaJjGrRcLWcpetgC9U2KFigX8YJDpLPY4AoL6gpSKZOjmlBgtMVcDrAUpeolyrxLmFyFlIL29Y86CzM6qhmDAIJv8AHxt5QUqy6Fhd8XpS/b5XfGcZ1zGHLz+KQU1QqAPi1z7Y2S06o5UfO8nLHJMyOfoanL4Uc1D53sLTlyjpgMQLgL/a+NaHJM6DP1Eqaz2+zW/P/jRr0SYCXqCaPi7dcMxLWuL5sYWcsBbj9Q1v3v8AjQ5Z1U47qSaKc9ZRudn8VLgtadJUFU6yU9UgVzVq2gk8JtcxnOjO5ScjX8RZ/wDmJUM4zSno3P3c6V8Y1jSAakWXg1AuDv8AXWCZjNOowIA4bBy1at9hYPZjX8n1NpSSbQFlRrrf2SztMyqdtJyVZCps2hYhQatiVF8d1X0kiK+ToB0qXYABMZJpUypj6qVO1Pm1NlBdeN6IlrmqOkTBqlTCWg2y5YCwBQipDElq0jqCw+9WXagNHs+y31D3waLxjX2QaWVGlbc1YDtQxBOsmt4vVxHtZQoWD4wizanmPMxf19SCkvR3sTecJOcRQOr9E/hX74kiWKN2bx3IxgkS6X9XHsp/VEUMwnapxXj/ABJuEQqPtxPvitIFD6qr+zpJxi1pp9KIh0p2HPFeXbhUsqx9q/1w2WxHj7oVJAce6LUlOlpVWv3l4S+3nFOqpfHeXhM7Xw0QJFfD8MuAIDfGEyIpmkqLKrxXqwm9qKRrOqu8d5XErtQGkJBCnHEPZNg5aQ6vWP4lCAiCp7buJePrRWsrH7y8u1BoTWy78xC+XxZGvGfTNZWzW8by+KV24DRyp0OeDeXjovbgi1Mf/KVfC5A/s/oeei/H1RFM0dyEWbnFho3aiSzsjkLjwys4vR7EfQ8tGhco0Fbhf2ZUA260XXH3wKnq7XXG/wAYt87x5CKmm23djU+Cbl1hu7KqWxJt/JV2YzgD/Z/R/IwdvtH1zNWIM+nLYBuJeOIFxiRc6XrAP2j9a1RUWfldegRpBJOvtOXPx8GysOWoLs2gbRR+ZB6zeCqUJjGo8oXLcVFOVG+KRlMblyrxUP4lXMkOoZ6qw1paFy5RUWa1VefsdQc1GpMDDrQcme5ZVDeWoRgoG0c/ZHRXKASda8AEhiDZqo2rRUbK3DkAHagmufpRoBxF8eq7G7WWKkjYmNrCrQhINBeTTJQsrRyHKS2qtiCyofOSXJV4m42EAlV1hAXTqkKqoQWjy7SeVaAXV1rBbszHDOAqggpWkAEAWglgd4BN1zkKJGrsqpYYT6As4OsK1FuDEY209kM0kOokFgABXhufWdgcF6yTcRCxMIJd0kCps5Au+qMlumtFQSOZpBtNvxQGMzElrbvE2xu08ayqitrpFcA6bxmHEV0fopB1gygKAixzjyev1wNa5KQkXUsfG0k5Bq9lE0QtBwpi+Ha9utyn4xNJmBwAWbH69rKx8hPgU533m3LW/P1Z2MFh8jFuT2uaV5C3MzYGarWLCoF5tOJ5k++GKUw9gxfeJzFnMqxhEsP8XfHmIBoF+Px8cxAT1MGF/wAD45w3W5YezyaMa12nDH2QUjSFVtsNTnz5Rr+Tem//ADZMsVcTHwH9TNL5mjBq1VgW4vSWliUkklzcMTd7453yB6R1ultGQ5J/ris//wA80tlj4Y1gjp6KbOScOGV74ZKBc8ssIXoswhreqL8pENkTS99n5ReNdCH1R4YZQTFxZ1ssYgUdVNv1wSphpbafyi3GZqpKaj6LWYyYKRYOQ9ole+D1zrC20YcSPdA6LMNLbE4dxGeHQL6h9U/gm++DVYTXre6KK9gW9XDu/wCcD6Sh5+6Lw6bo9/P3RWjhvZ5CJIUXtNv6YGTMOd2GAi3EmmpTacQMOFBgADWhv8pkEJpryGFyZfugDMIBpRj5TIzxej0h2VTiu/be6CAqpn6xu7ZgdIWWV9L/ADoN6q9Y4caocOjlJcs12HKFmXZT2coYhW0eWWWUBrWfyyvjXMZ7oiigpf8AvSoTKtRTg89Ghut1fjekwuRMrLHq+ejZxni9HoiaIw2L8tGgJQoOQvHDLhujLoj6Hlo0KkqoOQ/BLjXDphT5i8QMy/6N4gwaHIi+KmLLnwv5NCYdLT1WyF+MOlivjjjMPuipStnwF+cFo5sreL+2s/lE4C6NANvAk0zKjEg+i10+igex/wA4kNDQmr/BPx5w1PxzggObfH12+yClS3NaD2gV/nEaN0STvX3X+LfV/rFnSasLLADV3obLXdqWueNEFpMwgNZSodmFaOKixVRUMoh9QPkUnm5pZbaDsjLWDCu6LJZgjfo6grqlgMTdaSFNYXe8HWdmKgD0lDDVTskCyo1U0oGqkG8pcUqIQkagfxNXdRc3UNXJPjvGA/pFNvar4g4vcc7RWCELJDAXVGIzTquws2kOniSIyTZtA2DpahbLVehLVRrIxSI26UsEW6yXdx1nxIDbXaSyqi1o5WkJcEhiHc2HaewlgCp6bQQvtQVn18GIJoAzE9kA6pNvUKVZR1dHnBCXN1FFxVRYapUQ1iglpgH9oK0jnol7Ro7Wg0JeidbWBLeuCO3C9ImEkJTUtioODaaOpKDrVKTMSAtVBqQS9afSoWo61CWIW2yU8ShUgF9YmoCZk2yka5MhQr1noDbXPMMxa8TsY56JYDFgXNOqnWUb2SyNZyVEoKVAqnOghDRmm9KznmiSEAykutcwlDA3LpVZAO6SNqod4luLlvx1J0wEsLBQZgX8yYIFhj8P8eEeT6P+VH9YBpCEhJI20O6cHG8k4+yPXzJJqUkKa0WHxo48QIp8ImzGF/LO0j2+2OZ0npiUDacNz8fcI1aVpQSCpVGxxvPxlHzn5Q9OFStVB5YAe+ADp/pkqUW634R+ox0/9kUg/wC9dGJ73/6+ke6PK6PIdycH9jx9D/2XaM3SMg4elNvdaQPzgNmj2imF+cnLKHywyvCAly2V/PtIyh0tI1vDGDSgNlPhdFLTZmfKGJA1bRTNOPrRAU8Qet6Lz68WsxSxtDmLu0PdE0a0fR9voItSka3W9qOP9plAyCmleG9GMjBcQUOqPV/yxZFKIY8/yEEghh6uXAjtZxNQG82jDD1ogPRlU+l+mFyFjy/CIfJQALbzhl2oTKS2PwOcWpBKZrbv3R7oGaq0Pcb8p0MU5F9nCTunCKmAjisVurwn5RFDpVQrHb/7iHPVXrn8ZgdJRQ9a1e4r/EdmGM5V1usrdVxnKAJIr4f6wJFlIYhLne6vCv8ATApQcF/ZX+mL4noE7vu7UrOB0dO0j6P/AGsNSk7FFfZXxyuzA6OlQUjrblyv8LiIgvRAwT9Czlo0KRQX2D69WXGnRUnYt3McNHhCZRaw2Z8MuKCJt5iJMJY+EEU5G0eXOKULaH604ZqEWfAUvq/Z/EBFSTY2H5TDFoUGayqd5HEntwuWbNoWC1UvgXguIo5KyAWpUfgRl8PEgUEMXU9eJHAjtRIx+t1Y62rcPq+unxjGpI1B8VVdbZVrb+RgpWiM6k7XhtDFwb7A2JAq7xmnTH5Dx587fEftI2n0BLl3f2YM2FiWNzJO6uG6Oi9skizLwAAHLVa2UISEklh4m3F/Wv5/8WHTpuqmltgq9LCXzNAcn3jAoNIW5a1I8HN/I/AjHNm2vZX4Hl4w2YpmF/8ArXzjLPL8x/p8coDNNUQaGv53Dl7okqa5dVtgUmhbPEZFw90SYbrfip+M4OVMCQ9lwewZ5sK5wGqfKAS1C1hSwIUaEgPRgW2SLTTZMcyWt6EAuauL7XUCwJcueqplTKl4OadZVrJAq9RfbiKKJxaZxCL6Q00JQSsVYvYSweisahT22TThBJBrnDEVLErNauNvWFbwdcKD+m2qiPLaaNWbMGstJKwrWSQCoapSHLKDEHMVNY4mm9IKmLdawGbrKICUmoYC1qOc43dGyQqbLRMCmWyQdZSSl6pIcG3AiM2a6TgNI0IS9HAfXVq1NW1lMAhD2DJrnj3eiz9WVLRMcqSgC96DaIrrNmhShlGKT0PLlEKOspQohS1FTZoALA5yy/Zjyfyr+UTa0qWclGlPCg1s9UGlYrN6r5YfKfWPopZdjVRZ3vqwfxDiPJ6LLc+I84qSlz8e+PQdE6JXxGGMVA6Jo1DS4/gV7o9//s8ktpss16s/8B/XHK0LRbn9gwmp4Y9h8j0f16S+7NuAtlS1cIb6xAed1tq6/wDF/KGomVu+se+F64c1x3u1M72GhXa+/nlOg0NM0NaPtc+8gfSdofbOP7aDSunW++c++gVKOJ+0f4kX9MwallzV6nfPEvvcoksnZt3bzbrSu0cIuaipOZq54puZgUy6ihtGJ3pfYiAJVidk3XnhkxSFFhQ3Y4coKXJs2Ddunhk0/soXLkdg3bpuH7KA0o6p2VWnHLswpAN6VfUcP2cGiTQ7Bt4Tl3MKEkV2T9nL9lCkGpFOqbMOyrusok+WC+zx7uWkdzEmAavVuO6nhmd3FT9Wobj4f8RlEBT5dFbItVujHSO5i1p6+yOsdwcR7mBnKTXmrgxnxJik1qLTwY8xBTESw/VHV4B/BgTLp1RbwJ/gwwFL2izFP6oF0sKptxRj60PE9EmX1Nm8WIHHK7mK0ZFUbJsTun/C9zBAp2KptxRxye1AaKEujq2I4cNGygNGjpLJ2TubqsJHdZQsSy1AbOA8Ke6gpCEsOrYm5GErs5QISkYWC5OAygDUk4G7dV/DiEW0VdcvLsiKEoPdaLk/oiGSLWH2R/Ci+J6JBOdqb1cSe0IX6Wyp+0eFeM2GolCzVNqd08ScJULQkgDrWYHgWeAQUqdMbe3uLso76JBaSktvHaOPCiJE41Pj0k3SGodk2EuU6oqAlRNZZtotx/aEKOoITMSC5U6SN7q/bB/s+dgJLEeijmiabXCfJKb2tZAbtylag6vpY0aNNINQEhIcguwFRc5QKFyNaWoJUaekisZjQZBQNqji2wBOPZJo2GskbkZSvWUTZh4WN4PG6bNbYHWVtKQRdcGHOqkEh1FxWMk7RgQAk6pNgNUm/ZIp/JtmBGNZtJ8PjlGZSjjy/Mj4ujTOQoEJIbB/aYzzUPZBStHRrGgtuy+B7I16RMSByGzf40tcgnMJA34SmTfWtA1uZrfcLKs70jNMmurMXUDG5qsKs1Wf0NTqkwGPTNOEgUtuSznWJo1xqm/5sF2McdPTcxWunUQpKgUlIUXAIFAcmSb+qMS+j5QI1VSy4KWUmlxsF9jBhSidUWvCPk20uaVqWShg0tg61bQ22FgejeNkZtakY9CUnUaag7KhQpUxKCCLLxRxg0eiUlM6fKnaqkolh1OCgrmAMkJBZQSHfWo9M4d0HO1hNWk7ClgJNxCQApQyej3tHH+VPT4lApTVdgvAzMJN6W+C+WfynEtJlylOtVr3DFVQFZOHzj50ipt9v84skrLkuTUkm0/XHX6O0F7/ALzfvxplOjdHcio+0P4keu6H0Slo+0OEn5yB6P0Fm2m+n/7o9P0Zogbr7x3+wR84YGs+jSBrXdYXg09KRxHiwjv/ACYkFM1FNwknVItkTEmuoBagXj8oxGUGJ1ntNoPBNFysDHY6A0RCJhIFdWakHUAsSsiolJ3V4whrxyplT1rTxcU3vYYFjtWdv+NC6OqyhV+KbDU3nL84KbLXS1Tc1595AOMTfer3mCQKDn74WkeZ84v6+pBz11NbzjxTeyYGUQ6ai0XHGV3MVPTU8z+Kb/KDkJcjmLs5UQBLKWFRdd2ZPcwuWzCot4Rh+xhqeqA+6Luwj3RSDgb8MoBiW1TZbw8u6gEtl7MPVEPQNk8zdyhaWZXu5QqRc2ZQ1FhvHDM7Qip00V2hv7ww0jvYuZYqtxuPDO90FNFtm/8A9xEVJq+ttC1W+MZ/fQK5lDti074x/bRpnC2y1XnOhUxNDZf5wBJndsGnGMP20DrUG2M9sfxodLFTZ1c8IADZFntzi+J6FMzqbV/GOOTjOgdGmDZ2hYjeTho/e5Q1DbFnt45UVIFBZYnHhkRFFKWKDWG7vDhT3uUKUq2o+0KVb52HIbKreR9xhY92PERAVLUHbWFo3ktf24MtiLuHAZmJKTtH1hdziz7vIRfBcscrU8PEnsGMxA1RQdXAfNr7qNUo18U/iEZ0l0j1T/01wCNNWGu6ysrk9zFQfSLkD1leSIkZ6pUud6Nak2JBej0NHIZik0FRV0JtAaO9os8BIIYgFw168E6rYPssoBKHSaxyZ0tyomMJJlksS16aEHmDQ/FkaR3Nf7xsozi0pAZ1W1Tqq7JhsvSabVQSxdi5wJIAVdRWqulpjBo84LBUC6WrfZcpwSAO2FDBQh2s55DMnV+8dX/mIzEBv16EUI3gp9nmSHQb2UCMDCjo4oEllHdVSgtINQRnW2MyFuQQbnS2HYKSS1nUUodmLVOodZik9Z2ZqsDYguxJBCFMDlBKTpMwijEEsBdSjAE0BLjkVJfqGPH9PaavXKUAlmSkAHaKhrFTW6rEaqeHVwj2pOuSCxbrImPQVB1t9AosEsoN6cg9WOR070ApS/SSkklVVIo5IprpIoTxAVCgsAMmJWvzceX0Do9U+UtZPVt2SlLuaPYTR6VFHjs6B0HJmISormFJFU651TcRi3MwnTNJ0hUr+jSpSkAkvsKQkFRdSiVAOTkDGnpDS06Ho6ZbgqCWr7TlEkq2l9O9NI0eXqpAFGSBcLqXV+LY+bzp6piypVSTB6fpapqySTbT642dF6C7fFyvdGmV9HaKTHq+jpBAHP4vhXR+gMPCPRaLo4F1kBo0eYQeQzw5x2dE0hQALtaT4FI8jHPly2NlgL86R0EjYZrUt9vWHmBBKUJiqAnAGnOUfMR0egZiipBJtCyf+RNSfvIEc1ZoS1yj9aRMHtSY6/QA/rQG3Z92SiPxQV5AGqjmr8U7KGKPx4xCWKuaseKZnn7YPWL2fD84uQWm45jyMJQajmfO32RpVMsp55wtKvz84v6nUlScjaPrHzmRJKNrxHnJhs47R5/vL98VKXUU4cMZGUZUvVLCu7+4j2QKR5/kYYeqKbuXAcsoiSMMfiyAKWnZJz90SWbfjAvDkhkmnszssgQkVp7MhFsTQTjRVblfhn+6GTQHPNXnP98VPDBXJXsTpAxhswVPNV2c3POJhoF23Wm7OYPzhM0j6x+caSio9bDtHPOELAb6I/LOGGnSkhzy97wEuy2/3w1g6vjGFy0UfP8AIxbOJvVpT1a/GvKgZaQ1tw/Aj3eyCUBs/wA+JGdYEpDchh2FZ5CJi6si2tgPlM90CtsfjXXDJiQyvpfhn5wtQDl8cO8XnDA2SK/S98Co3UsHuhsttYWW4c84AtXw8ucXOJvVyUhzzT+IZxmYao9XLgVGuW3l+IZwjdHL9xcRWXT1sA4PXV5IyioPT7BTfV5IiQz+tStCpdg5xl0uVb8YxvoVZV84RpKKKq3+nsgjiICpagtBYgY8zccro7Oj6QhdBsreoLVUwLgUBO0Kp1FZmMv9Hf7OGRMI0/QgEqIDEazFsJaVBqdmA66kmrilq2sJegU4bWsH9YkG7XvgphNA+0zuHJahcDaUUhgzekQWlimsYwaD0sUkJXRlFjW3WKU1FUUYUo5Bakb0gKycuAlto2gprqlVQQQUK2pQ3YIFKkgBh6rDXTS3UCSy2CHaWpKiJfUPpWPQRpAQk61QTtOQpz1QjWLJmKcarK1FnVWalcYpaGdRZryACCzEPrUNiSkTA+zJZcY+mOkwgFyAwrbWgASCdooAYAH0iaJILwL03pfpdMtKisv2FOa3APtp8QoZx8k6c6SVOmKwJrV+SRkMb7cI1/KHpYrLWYJFiEnKwLIt1Waxo5vR+i6xHh5tBcFoOiPXJ/wmPY9E6AwsG97FKH5xl6O0BkA4pOHzJPmI9louiAA22LwvUlQ84FZNG0a8C6OpIkszizK+DEmg+LochIp4n2wCmbWsz5vZbHQmFgLLUexSD5GMJAoPr5vyjVppoeZ/AD+7ArNMNGy/dnp/KOh8nJ76XKTimb/00H844ekKLs+9+/OThnD/AJIzf/mSjfqL9ujv+7ArmINa44dpPvhwPkIFKKlmtNxNNZWA7Ahur5DdV+mKBWap5xJTU8fPlDVIstt4V/pgUJobb91WJ7MKkVNXtD1hdmnKB0ZdR9H/ACYbpCNp3farQixRy7PtgdHFRUbt47kRFKUvZu6h/wCnMh6rfA2QtSdnrJ6p3k0/q5mecMAHEmw7yffEDd3454wCd74uEOpq9YXUBB8jAmUWNv1ZCLUhU4Havory0qNC01PNWOK4TMkq2qGxVx/xUaFSlA2G0+aogBNo9b94Rnan0RfGlEsuKbw/EmEyxQWdUeQgGpSXUfijxJY2aD4rBi1Vlp/OAQmgs+Hi0ga05H8vdFTTRV1DZ6s2JOLDwN+SvdFT3ZdMb8tJH5RFNUaL+lzs0mFzX1j8f3i4bNV16XqwuGkQuaXJ549tUA4CvibMIBdtPihhhFfEwp7bOfhnGvE9MBOd3m8ZybLbLfCbDzvUvHnyha5aqMD8elyiDJp6qC7bVf2URImmpUwpvG48MuJGWtdcSA3WVbehWPqwqdo4qPSJ8Q3mRAKmENYLLkjzSmAOn27Yd+IZYT/yjSJK0W3aR9oYNnBdI6ArUNU7+93MzLsw3R9KJAatRcs+WtDdOWpVNR9ojqrvE9N8gwSuFpPRqifpk0PblnDtQjRkzJKWIKkMkNzcG7n9b2gR0lpcOUCwnq9iSq+SMDA6XIGqrYTaLk3KX2BAo/8AeCUo1gpiLAXFTWh6yALWqANQNsx896d6Xeosr6NNxJtmKAYX0oPd6nTtEQpKksADaxQOV4jgdJdEpU1j4ul/xQJHk5GjKWp2JJtzMew6K6FUADqm1N3aT74Ho7okJtA+7749eJKUoNBYWqm5AUN/swWk9H9Eq2BqmmoLMfSyj7Y7MjQlejB1TVCD9Y5ZQJ1Q5CRTWNiT1ZiJgse5Ub50tg2pQEDqYOfmjjBKQrQ1PVhzU2UCNHxUgMOIVLQ0rI3CKP1FDykQtWkqAsUPBQ/dTBeg9AKDXRa9o98I6SsP9ZLprXj5uZ2obP00uKqHir9UYdP08sXVereI3ZovXBm7rBpxDuJiOtz/AL04HONXyMkn+lSqlgle6pqSZ6bSGuEcrpDTQXdQvNVjFCr5wju/JQg6VLZrZtQAf7qcbRrY8Q95WD0dvj/nnOGiQ+6/0f8AwMClTj67gd2cc8YIs/VH2Hx7sxVGZFOpfw5nuoEyLdj7uY7qItNBsi3g591E9HXqh34Mx3MKQzSZdSWIqTZnPPzYiIoq+ihe28gZYQM4W7Iv3D3x+bzgwpl3W58Z5YRnAPpTq27vF3ae8z9sXLnZ2vvf+yKE2nWFnH2ZQ+dzi5U3tff/APYYocFEp+D+ZgVJoTq/dy/ZmLSSU2Hzv5GASm3Z5bBwHcwpEmy21tni3R/ie7EaVs5pebm3lZCETGc0A62A/wDybNkQwzA9ovvGKu0MYgtChrD1h+JGcLlTdkVsSN7l2xBInB+sOsN8cSO8gZM0FI2h1RvjD9rEGgzOttX8XPvYH0optfe597FCcNravO/63fRBMGJ+3z76NWJAz5naPVO92Zne5QOkLO3tXq3v/wBvvYZOWWtPUN54J3biTwdvrb16sdJ7WcRVzJlFbRtXvZzu9ziKXU1+/wBpR+ezg1uyqm03qxmdrOFkkkuSLN44k8ecAzXr1sd57n+dhaplesPtZftYIO9qrDvHD14rXraftH+JGvGfUUsbVR9YOGMwwCgMAfAH53nBqmFlVP2j/FgJq7Kvbaod7jNMRWPTJdBQWndHCjuokDpmqw6vWPAd2XziozYut+lL1LK/WMeFo5qOlVFWq1H45h81t7IkSNK6eiaMJlVXEbqFYHfSY3q6IQ4rvj+7lfPqHzeBiRIIyK0JKZYbhFyRbJOAGAh2lSwEmlqs8zdEiQK500sDbfvK98Zlyw71+0r3xUSCny0AGzC8++OhNnGg7XEq8LTxYRcSCClp1wxvBe+2QDe/CI6emdHJIFbVjcl8CTeiJEiBS+h0v1t35uT/AA4TO6KSH2j9iUL8pcSJFVh0jQAD1jduoy7McrpJDE31yHzmDRIkGb9cPTdPUmgFx35g3E8KxhHpvkZpBXpSCbjN3lH+5m8RJviokItZdHJVQnd80Kx5xrl6KFW+SfzTEiRRqV0YlrT9lH6YiOi04n7Mv9EVEi/pIDS9CAcvdwS+GZ2IGbLZR54Ab0zARIkc9rTDN0sg/wDkvCSblQKNMLfVapZ81RIkUdLRZeumuVw53gw3/d6WJf7qP0xIka/058T8+kz5YBV45X6ThC5+klLsPvK4jgrOJEjlvWik6eXFN4b0zildvOBlaadQeqN9eHrRUSN34ydK0snWpfxL7Xah8suz53n35xIkdMiNE+QG+gfwzsYZN0UFSvWVcnGflnEiRnJqrVowrzNwxIwhUuSKVN2HuiRIgP0I1vDLAjCKWioMVEjWM+gKqK5G84GMs/SyMbTvL703KiokXIrm9I6aph6x3l8EvtRIkSMY1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data:image/jpeg;base64,/9j/4AAQSkZJRgABAQAAAQABAAD/2wCEAAkGBxQTEhUUExQWFhUXFxwbFxcYFxwYGhoYGhoZFxcYGRwaHiggGBolHBocITEhJSkrLi4uGCIzODMsNygtLisBCgoKDg0OGxAQGiwkHCQsLCwsLCwsLCwsLCwsLCwsLCwsLCwsLCwsLCwsLCwsLCwsLCwsLCwsLCwsLCwsLCwsLP/AABEIAJQBVQMBIgACEQEDEQH/xAAbAAACAwEBAQAAAAAAAAAAAAACAwABBAUGB//EAE8QAAECAwQGBgUJBAcIAgMAAAECEQADITFBUWEEEiJCUnEFMmJjgbETcqHR8AZTgpGSorLB0nPC0+EUIzNDZMPxBxWDk7PE4uMktFR0hP/EABcBAQEBAQAAAAAAAAAAAAAAAAABAgP/xAAcEQEBAQEBAQEBAQAAAAAAAAAAAREhQTECYQP/2gAMAwEAAhEDEQA/AG6Ro07WJC1KAJ6qjRpgJetKEHlAS5syrqU4CgakV1ns5GO4nS9ZTqFbiKmjggG00BBGsSwZSWBKdidFRMAKgC+8LWFpp1qUpXqkhyRGUefTpa3VtKtYVPx/rBydLVepX1n32W/WYZN6PUkFQ2gSS48jGCWc7/5wV15WkKsdWdfZhHQTPUlL6xN5Ylyd0DxcjPVjhaOouAcfClPONczSPecbKNnqhxnLgU/0qjTWNbdVTW0oXpaAD25R3TDpMxRq5ODOASRhcGV4BZH92IyoNzByWa411W5EqKXuTNQd2Ncw6iXBrYC1qjUqbGr81rwgUjTdPUDRZpmam1R5l45q+kVE1KgWtSSHDYVcNSr0eKnAm34+PdAGUwgYJU1RFpOBST7ADrIsbZJDCyBSF2hSlPZtUUcg4SS7lxqqstgGax3F2Z+GfnGzQCHJNGoMCTxA0IAqXuFsEvDZZUkF1mlCSSzm3XcM1zTEgga7KpFiYoEMpTpDgEqcCjOxK0psKm9Iik6NM0As4oAwNfF22kjFnDCbCDoxIADEEvVmKjiKIJrtauoazoEM0ScoV1zawKiGKqOTZLKqAFvRqcTqVg52nKKmOtshhVTsKP8AOJc2kawpbATVaj9Z2Zy+s2K6a1lTrpWHKw9YyJSCAzau7Qar3MH1C3YUk5QProieVB9bWBvKmObKGySTcdUxo6HSRpKNssErdKix/s11raH5jOOUbSQ4NhIckXbVNcfTSoZx0Pk7PPp0C5llwzP6NbMzoLDhIOItgrgoSwzarvT82rU21A6yjHI6d6RU/wDR5BPpVddTE+jTeSz1LNZaALBUululTISlKEvOmFpaKW3qNzBy60lirWLO0L6I0FMpCipQVMVVa9lycBtDZFgEFM0bRUS0JQkMADUhJJJtJJlgkk1eNktgU2Cy5Iv5CBUpNKj60/xIdLmh01vG92v2sX9fSFy5gY1TZinhV2u1EmzgytodVV6cJ/biSZllTYN48KO9zi5qqKqeqq9WE7vYirnTg6toM5vTjP7eXsEA4ItTb2D+Rgpii6rb711rpHeRZVS2/E/nNgDQNkWfZT+UowsfGyP4MNBpd9afzmGEpAy+5+qLakg9UVoBzCeFPcQKpY2urfcnCd3Pw0Wlq2fcwT2hEU1ajevThN7cZBT0BldXe4O/7uA1NosEvrKs1OI92YOeQyq2628nCf3kTeVUdZW8niV3kAMsVsFg4cu6i0A0s+AMJMEg1tFnEj+JAJGJRlVF7dsxrxPTUg7NDaOLjld1A6M7o62585/heyItCA6eraL5fFK5wEiWnWl0Tuv1MdF7EQaJesyaqsTfNw0fOBBVs1VZjM4ZfbiSJY1U0SzIuTho/dQCUDVTZYLhwy+5ihyno5VdfM/WYFZL7118zDNUUZeQ+oeH9zAzUVLAXXD+FFnxPVyyW3r7SvhXEmvWirFcRsQMoWlGwbLDd2Vd1A6RLtYCxe7yHzURT5AbWpfhglPdxIzaQQm4dZVwuCexEjNHoEyrbbgc7GB17v2jigGvRbxcwglL37ZxNyTr3evUvRZjbNQ2qE7Kq6owTeoMXrikvV1JJKhGFSGAAFnVa/HV1bsdUV3pd8VJ1pVNDFzqmwmzkFa1nJYvooxh0vQgXoEm0lqZawNU0vNM7ouWDcaNRsOzquybHKdZOKEwYJoEm50pawYp1HITY6pesnFAguOemSUllUN30qAjG2L13VShemVaeAWCOSo6AA1cmJ1TUFItKdV6AkHWS4oaJjGrRcLWcpetgC9U2KFigX8YJDpLPY4AoL6gpSKZOjmlBgtMVcDrAUpeolyrxLmFyFlIL29Y86CzM6qhmDAIJv8AHxt5QUqy6Fhd8XpS/b5XfGcZ1zGHLz+KQU1QqAPi1z7Y2S06o5UfO8nLHJMyOfoanL4Uc1D53sLTlyjpgMQLgL/a+NaHJM6DP1Eqaz2+zW/P/jRr0SYCXqCaPi7dcMxLWuL5sYWcsBbj9Q1v3v8AjQ5Z1U47qSaKc9ZRudn8VLgtadJUFU6yU9UgVzVq2gk8JtcxnOjO5ScjX8RZ/wDmJUM4zSno3P3c6V8Y1jSAakWXg1AuDv8AXWCZjNOowIA4bBy1at9hYPZjX8n1NpSSbQFlRrrf2SztMyqdtJyVZCps2hYhQatiVF8d1X0kiK+ToB0qXYABMZJpUypj6qVO1Pm1NlBdeN6IlrmqOkTBqlTCWg2y5YCwBQipDElq0jqCw+9WXagNHs+y31D3waLxjX2QaWVGlbc1YDtQxBOsmt4vVxHtZQoWD4wizanmPMxf19SCkvR3sTecJOcRQOr9E/hX74kiWKN2bx3IxgkS6X9XHsp/VEUMwnapxXj/ABJuEQqPtxPvitIFD6qr+zpJxi1pp9KIh0p2HPFeXbhUsqx9q/1w2WxHj7oVJAce6LUlOlpVWv3l4S+3nFOqpfHeXhM7Xw0QJFfD8MuAIDfGEyIpmkqLKrxXqwm9qKRrOqu8d5XErtQGkJBCnHEPZNg5aQ6vWP4lCAiCp7buJePrRWsrH7y8u1BoTWy78xC+XxZGvGfTNZWzW8by+KV24DRyp0OeDeXjovbgi1Mf/KVfC5A/s/oeei/H1RFM0dyEWbnFho3aiSzsjkLjwys4vR7EfQ8tGhco0Fbhf2ZUA260XXH3wKnq7XXG/wAYt87x5CKmm23djU+Cbl1hu7KqWxJt/JV2YzgD/Z/R/IwdvtH1zNWIM+nLYBuJeOIFxiRc6XrAP2j9a1RUWfldegRpBJOvtOXPx8GysOWoLs2gbRR+ZB6zeCqUJjGo8oXLcVFOVG+KRlMblyrxUP4lXMkOoZ6qw1paFy5RUWa1VefsdQc1GpMDDrQcme5ZVDeWoRgoG0c/ZHRXKASda8AEhiDZqo2rRUbK3DkAHagmufpRoBxF8eq7G7WWKkjYmNrCrQhINBeTTJQsrRyHKS2qtiCyofOSXJV4m42EAlV1hAXTqkKqoQWjy7SeVaAXV1rBbszHDOAqggpWkAEAWglgd4BN1zkKJGrsqpYYT6As4OsK1FuDEY209kM0kOokFgABXhufWdgcF6yTcRCxMIJd0kCps5Au+qMlumtFQSOZpBtNvxQGMzElrbvE2xu08ayqitrpFcA6bxmHEV0fopB1gygKAixzjyev1wNa5KQkXUsfG0k5Bq9lE0QtBwpi+Ha9utyn4xNJmBwAWbH69rKx8hPgU533m3LW/P1Z2MFh8jFuT2uaV5C3MzYGarWLCoF5tOJ5k++GKUw9gxfeJzFnMqxhEsP8XfHmIBoF+Px8cxAT1MGF/wAD45w3W5YezyaMa12nDH2QUjSFVtsNTnz5Rr+Tem//ADZMsVcTHwH9TNL5mjBq1VgW4vSWliUkklzcMTd7453yB6R1ultGQ5J/ris//wA80tlj4Y1gjp6KbOScOGV74ZKBc8ssIXoswhreqL8pENkTS99n5ReNdCH1R4YZQTFxZ1ssYgUdVNv1wSphpbafyi3GZqpKaj6LWYyYKRYOQ9ole+D1zrC20YcSPdA6LMNLbE4dxGeHQL6h9U/gm++DVYTXre6KK9gW9XDu/wCcD6Sh5+6Lw6bo9/P3RWjhvZ5CJIUXtNv6YGTMOd2GAi3EmmpTacQMOFBgADWhv8pkEJpryGFyZfugDMIBpRj5TIzxej0h2VTiu/be6CAqpn6xu7ZgdIWWV9L/ADoN6q9Y4caocOjlJcs12HKFmXZT2coYhW0eWWWUBrWfyyvjXMZ7oiigpf8AvSoTKtRTg89Ghut1fjekwuRMrLHq+ejZxni9HoiaIw2L8tGgJQoOQvHDLhujLoj6Hlo0KkqoOQ/BLjXDphT5i8QMy/6N4gwaHIi+KmLLnwv5NCYdLT1WyF+MOlivjjjMPuipStnwF+cFo5sreL+2s/lE4C6NANvAk0zKjEg+i10+igex/wA4kNDQmr/BPx5w1PxzggObfH12+yClS3NaD2gV/nEaN0STvX3X+LfV/rFnSasLLADV3obLXdqWueNEFpMwgNZSodmFaOKixVRUMoh9QPkUnm5pZbaDsjLWDCu6LJZgjfo6grqlgMTdaSFNYXe8HWdmKgD0lDDVTskCyo1U0oGqkG8pcUqIQkagfxNXdRc3UNXJPjvGA/pFNvar4g4vcc7RWCELJDAXVGIzTquws2kOniSIyTZtA2DpahbLVehLVRrIxSI26UsEW6yXdx1nxIDbXaSyqi1o5WkJcEhiHc2HaewlgCp6bQQvtQVn18GIJoAzE9kA6pNvUKVZR1dHnBCXN1FFxVRYapUQ1iglpgH9oK0jnol7Ro7Wg0JeidbWBLeuCO3C9ImEkJTUtioODaaOpKDrVKTMSAtVBqQS9afSoWo61CWIW2yU8ShUgF9YmoCZk2yka5MhQr1noDbXPMMxa8TsY56JYDFgXNOqnWUb2SyNZyVEoKVAqnOghDRmm9KznmiSEAykutcwlDA3LpVZAO6SNqod4luLlvx1J0wEsLBQZgX8yYIFhj8P8eEeT6P+VH9YBpCEhJI20O6cHG8k4+yPXzJJqUkKa0WHxo48QIp8ImzGF/LO0j2+2OZ0npiUDacNz8fcI1aVpQSCpVGxxvPxlHzn5Q9OFStVB5YAe+ADp/pkqUW634R+ox0/9kUg/wC9dGJ73/6+ke6PK6PIdycH9jx9D/2XaM3SMg4elNvdaQPzgNmj2imF+cnLKHywyvCAly2V/PtIyh0tI1vDGDSgNlPhdFLTZmfKGJA1bRTNOPrRAU8Qet6Lz68WsxSxtDmLu0PdE0a0fR9voItSka3W9qOP9plAyCmleG9GMjBcQUOqPV/yxZFKIY8/yEEghh6uXAjtZxNQG82jDD1ogPRlU+l+mFyFjy/CIfJQALbzhl2oTKS2PwOcWpBKZrbv3R7oGaq0Pcb8p0MU5F9nCTunCKmAjisVurwn5RFDpVQrHb/7iHPVXrn8ZgdJRQ9a1e4r/EdmGM5V1usrdVxnKAJIr4f6wJFlIYhLne6vCv8ATApQcF/ZX+mL4noE7vu7UrOB0dO0j6P/AGsNSk7FFfZXxyuzA6OlQUjrblyv8LiIgvRAwT9Czlo0KRQX2D69WXGnRUnYt3McNHhCZRaw2Z8MuKCJt5iJMJY+EEU5G0eXOKULaH604ZqEWfAUvq/Z/EBFSTY2H5TDFoUGayqd5HEntwuWbNoWC1UvgXguIo5KyAWpUfgRl8PEgUEMXU9eJHAjtRIx+t1Y62rcPq+unxjGpI1B8VVdbZVrb+RgpWiM6k7XhtDFwb7A2JAq7xmnTH5Dx587fEftI2n0BLl3f2YM2FiWNzJO6uG6Oi9skizLwAAHLVa2UISEklh4m3F/Wv5/8WHTpuqmltgq9LCXzNAcn3jAoNIW5a1I8HN/I/AjHNm2vZX4Hl4w2YpmF/8ArXzjLPL8x/p8coDNNUQaGv53Dl7okqa5dVtgUmhbPEZFw90SYbrfip+M4OVMCQ9lwewZ5sK5wGqfKAS1C1hSwIUaEgPRgW2SLTTZMcyWt6EAuauL7XUCwJcueqplTKl4OadZVrJAq9RfbiKKJxaZxCL6Q00JQSsVYvYSweisahT22TThBJBrnDEVLErNauNvWFbwdcKD+m2qiPLaaNWbMGstJKwrWSQCoapSHLKDEHMVNY4mm9IKmLdawGbrKICUmoYC1qOc43dGyQqbLRMCmWyQdZSSl6pIcG3AiM2a6TgNI0IS9HAfXVq1NW1lMAhD2DJrnj3eiz9WVLRMcqSgC96DaIrrNmhShlGKT0PLlEKOspQohS1FTZoALA5yy/Zjyfyr+UTa0qWclGlPCg1s9UGlYrN6r5YfKfWPopZdjVRZ3vqwfxDiPJ6LLc+I84qSlz8e+PQdE6JXxGGMVA6Jo1DS4/gV7o9//s8ktpss16s/8B/XHK0LRbn9gwmp4Y9h8j0f16S+7NuAtlS1cIb6xAed1tq6/wDF/KGomVu+se+F64c1x3u1M72GhXa+/nlOg0NM0NaPtc+8gfSdofbOP7aDSunW++c++gVKOJ+0f4kX9MwallzV6nfPEvvcoksnZt3bzbrSu0cIuaipOZq54puZgUy6ihtGJ3pfYiAJVidk3XnhkxSFFhQ3Y4coKXJs2Ddunhk0/soXLkdg3bpuH7KA0o6p2VWnHLswpAN6VfUcP2cGiTQ7Bt4Tl3MKEkV2T9nL9lCkGpFOqbMOyrusok+WC+zx7uWkdzEmAavVuO6nhmd3FT9Wobj4f8RlEBT5dFbItVujHSO5i1p6+yOsdwcR7mBnKTXmrgxnxJik1qLTwY8xBTESw/VHV4B/BgTLp1RbwJ/gwwFL2izFP6oF0sKptxRj60PE9EmX1Nm8WIHHK7mK0ZFUbJsTun/C9zBAp2KptxRxye1AaKEujq2I4cNGygNGjpLJ2TubqsJHdZQsSy1AbOA8Ke6gpCEsOrYm5GErs5QISkYWC5OAygDUk4G7dV/DiEW0VdcvLsiKEoPdaLk/oiGSLWH2R/Ci+J6JBOdqb1cSe0IX6Wyp+0eFeM2GolCzVNqd08ScJULQkgDrWYHgWeAQUqdMbe3uLso76JBaSktvHaOPCiJE41Pj0k3SGodk2EuU6oqAlRNZZtotx/aEKOoITMSC5U6SN7q/bB/s+dgJLEeijmiabXCfJKb2tZAbtylag6vpY0aNNINQEhIcguwFRc5QKFyNaWoJUaekisZjQZBQNqji2wBOPZJo2GskbkZSvWUTZh4WN4PG6bNbYHWVtKQRdcGHOqkEh1FxWMk7RgQAk6pNgNUm/ZIp/JtmBGNZtJ8PjlGZSjjy/Mj4ujTOQoEJIbB/aYzzUPZBStHRrGgtuy+B7I16RMSByGzf40tcgnMJA34SmTfWtA1uZrfcLKs70jNMmurMXUDG5qsKs1Wf0NTqkwGPTNOEgUtuSznWJo1xqm/5sF2McdPTcxWunUQpKgUlIUXAIFAcmSb+qMS+j5QI1VSy4KWUmlxsF9jBhSidUWvCPk20uaVqWShg0tg61bQ22FgejeNkZtakY9CUnUaag7KhQpUxKCCLLxRxg0eiUlM6fKnaqkolh1OCgrmAMkJBZQSHfWo9M4d0HO1hNWk7ClgJNxCQApQyej3tHH+VPT4lApTVdgvAzMJN6W+C+WfynEtJlylOtVr3DFVQFZOHzj50ipt9v84skrLkuTUkm0/XHX6O0F7/ALzfvxplOjdHcio+0P4keu6H0Slo+0OEn5yB6P0Fm2m+n/7o9P0Zogbr7x3+wR84YGs+jSBrXdYXg09KRxHiwjv/ACYkFM1FNwknVItkTEmuoBagXj8oxGUGJ1ntNoPBNFysDHY6A0RCJhIFdWakHUAsSsiolJ3V4whrxyplT1rTxcU3vYYFjtWdv+NC6OqyhV+KbDU3nL84KbLXS1Tc1595AOMTfer3mCQKDn74WkeZ84v6+pBz11NbzjxTeyYGUQ6ai0XHGV3MVPTU8z+Kb/KDkJcjmLs5UQBLKWFRdd2ZPcwuWzCot4Rh+xhqeqA+6Luwj3RSDgb8MoBiW1TZbw8u6gEtl7MPVEPQNk8zdyhaWZXu5QqRc2ZQ1FhvHDM7Qip00V2hv7ww0jvYuZYqtxuPDO90FNFtm/8A9xEVJq+ttC1W+MZ/fQK5lDti074x/bRpnC2y1XnOhUxNDZf5wBJndsGnGMP20DrUG2M9sfxodLFTZ1c8IADZFntzi+J6FMzqbV/GOOTjOgdGmDZ2hYjeTho/e5Q1DbFnt45UVIFBZYnHhkRFFKWKDWG7vDhT3uUKUq2o+0KVb52HIbKreR9xhY92PERAVLUHbWFo3ktf24MtiLuHAZmJKTtH1hdziz7vIRfBcscrU8PEnsGMxA1RQdXAfNr7qNUo18U/iEZ0l0j1T/01wCNNWGu6ysrk9zFQfSLkD1leSIkZ6pUud6Nak2JBej0NHIZik0FRV0JtAaO9os8BIIYgFw168E6rYPssoBKHSaxyZ0tyomMJJlksS16aEHmDQ/FkaR3Nf7xsozi0pAZ1W1Tqq7JhsvSabVQSxdi5wJIAVdRWqulpjBo84LBUC6WrfZcpwSAO2FDBQh2s55DMnV+8dX/mIzEBv16EUI3gp9nmSHQb2UCMDCjo4oEllHdVSgtINQRnW2MyFuQQbnS2HYKSS1nUUodmLVOodZik9Z2ZqsDYguxJBCFMDlBKTpMwijEEsBdSjAE0BLjkVJfqGPH9PaavXKUAlmSkAHaKhrFTW6rEaqeHVwj2pOuSCxbrImPQVB1t9AosEsoN6cg9WOR070ApS/SSkklVVIo5IprpIoTxAVCgsAMmJWvzceX0Do9U+UtZPVt2SlLuaPYTR6VFHjs6B0HJmISormFJFU651TcRi3MwnTNJ0hUr+jSpSkAkvsKQkFRdSiVAOTkDGnpDS06Ho6ZbgqCWr7TlEkq2l9O9NI0eXqpAFGSBcLqXV+LY+bzp6piypVSTB6fpapqySTbT642dF6C7fFyvdGmV9HaKTHq+jpBAHP4vhXR+gMPCPRaLo4F1kBo0eYQeQzw5x2dE0hQALtaT4FI8jHPly2NlgL86R0EjYZrUt9vWHmBBKUJiqAnAGnOUfMR0egZiipBJtCyf+RNSfvIEc1ZoS1yj9aRMHtSY6/QA/rQG3Z92SiPxQV5AGqjmr8U7KGKPx4xCWKuaseKZnn7YPWL2fD84uQWm45jyMJQajmfO32RpVMsp55wtKvz84v6nUlScjaPrHzmRJKNrxHnJhs47R5/vL98VKXUU4cMZGUZUvVLCu7+4j2QKR5/kYYeqKbuXAcsoiSMMfiyAKWnZJz90SWbfjAvDkhkmnszssgQkVp7MhFsTQTjRVblfhn+6GTQHPNXnP98VPDBXJXsTpAxhswVPNV2c3POJhoF23Wm7OYPzhM0j6x+caSio9bDtHPOELAb6I/LOGGnSkhzy97wEuy2/3w1g6vjGFy0UfP8AIxbOJvVpT1a/GvKgZaQ1tw/Aj3eyCUBs/wA+JGdYEpDchh2FZ5CJi6si2tgPlM90CtsfjXXDJiQyvpfhn5wtQDl8cO8XnDA2SK/S98Co3UsHuhsttYWW4c84AtXw8ucXOJvVyUhzzT+IZxmYao9XLgVGuW3l+IZwjdHL9xcRWXT1sA4PXV5IyioPT7BTfV5IiQz+tStCpdg5xl0uVb8YxvoVZV84RpKKKq3+nsgjiICpagtBYgY8zccro7Oj6QhdBsreoLVUwLgUBO0Kp1FZmMv9Hf7OGRMI0/QgEqIDEazFsJaVBqdmA66kmrilq2sJegU4bWsH9YkG7XvgphNA+0zuHJahcDaUUhgzekQWlimsYwaD0sUkJXRlFjW3WKU1FUUYUo5Bakb0gKycuAlto2gprqlVQQQUK2pQ3YIFKkgBh6rDXTS3UCSy2CHaWpKiJfUPpWPQRpAQk61QTtOQpz1QjWLJmKcarK1FnVWalcYpaGdRZryACCzEPrUNiSkTA+zJZcY+mOkwgFyAwrbWgASCdooAYAH0iaJILwL03pfpdMtKisv2FOa3APtp8QoZx8k6c6SVOmKwJrV+SRkMb7cI1/KHpYrLWYJFiEnKwLIt1Waxo5vR+i6xHh5tBcFoOiPXJ/wmPY9E6AwsG97FKH5xl6O0BkA4pOHzJPmI9louiAA22LwvUlQ84FZNG0a8C6OpIkszizK+DEmg+LochIp4n2wCmbWsz5vZbHQmFgLLUexSD5GMJAoPr5vyjVppoeZ/AD+7ArNMNGy/dnp/KOh8nJ76XKTimb/00H844ekKLs+9+/OThnD/AJIzf/mSjfqL9ujv+7ArmINa44dpPvhwPkIFKKlmtNxNNZWA7Ahur5DdV+mKBWap5xJTU8fPlDVIstt4V/pgUJobb91WJ7MKkVNXtD1hdmnKB0ZdR9H/ACYbpCNp3farQixRy7PtgdHFRUbt47kRFKUvZu6h/wCnMh6rfA2QtSdnrJ6p3k0/q5mecMAHEmw7yffEDd3454wCd74uEOpq9YXUBB8jAmUWNv1ZCLUhU4Havory0qNC01PNWOK4TMkq2qGxVx/xUaFSlA2G0+aogBNo9b94Rnan0RfGlEsuKbw/EmEyxQWdUeQgGpSXUfijxJY2aD4rBi1Vlp/OAQmgs+Hi0ga05H8vdFTTRV1DZ6s2JOLDwN+SvdFT3ZdMb8tJH5RFNUaL+lzs0mFzX1j8f3i4bNV16XqwuGkQuaXJ549tUA4CvibMIBdtPihhhFfEwp7bOfhnGvE9MBOd3m8ZybLbLfCbDzvUvHnyha5aqMD8elyiDJp6qC7bVf2URImmpUwpvG48MuJGWtdcSA3WVbehWPqwqdo4qPSJ8Q3mRAKmENYLLkjzSmAOn27Yd+IZYT/yjSJK0W3aR9oYNnBdI6ArUNU7+93MzLsw3R9KJAatRcs+WtDdOWpVNR9ojqrvE9N8gwSuFpPRqifpk0PblnDtQjRkzJKWIKkMkNzcG7n9b2gR0lpcOUCwnq9iSq+SMDA6XIGqrYTaLk3KX2BAo/8AeCUo1gpiLAXFTWh6yALWqANQNsx896d6Xeosr6NNxJtmKAYX0oPd6nTtEQpKksADaxQOV4jgdJdEpU1j4ul/xQJHk5GjKWp2JJtzMew6K6FUADqm1N3aT74Ho7okJtA+7749eJKUoNBYWqm5AUN/swWk9H9Eq2BqmmoLMfSyj7Y7MjQlejB1TVCD9Y5ZQJ1Q5CRTWNiT1ZiJgse5Ub50tg2pQEDqYOfmjjBKQrQ1PVhzU2UCNHxUgMOIVLQ0rI3CKP1FDykQtWkqAsUPBQ/dTBeg9AKDXRa9o98I6SsP9ZLprXj5uZ2obP00uKqHir9UYdP08sXVereI3ZovXBm7rBpxDuJiOtz/AL04HONXyMkn+lSqlgle6pqSZ6bSGuEcrpDTQXdQvNVjFCr5wju/JQg6VLZrZtQAf7qcbRrY8Q95WD0dvj/nnOGiQ+6/0f8AwMClTj67gd2cc8YIs/VH2Hx7sxVGZFOpfw5nuoEyLdj7uY7qItNBsi3g591E9HXqh34Mx3MKQzSZdSWIqTZnPPzYiIoq+ihe28gZYQM4W7Iv3D3x+bzgwpl3W58Z5YRnAPpTq27vF3ae8z9sXLnZ2vvf+yKE2nWFnH2ZQ+dzi5U3tff/APYYocFEp+D+ZgVJoTq/dy/ZmLSSU2Hzv5GASm3Z5bBwHcwpEmy21tni3R/ie7EaVs5pebm3lZCETGc0A62A/wDybNkQwzA9ovvGKu0MYgtChrD1h+JGcLlTdkVsSN7l2xBInB+sOsN8cSO8gZM0FI2h1RvjD9rEGgzOttX8XPvYH0optfe597FCcNravO/63fRBMGJ+3z76NWJAz5naPVO92Zne5QOkLO3tXq3v/wBvvYZOWWtPUN54J3biTwdvrb16sdJ7WcRVzJlFbRtXvZzu9ziKXU1+/wBpR+ezg1uyqm03qxmdrOFkkkuSLN44k8ecAzXr1sd57n+dhaplesPtZftYIO9qrDvHD14rXraftH+JGvGfUUsbVR9YOGMwwCgMAfAH53nBqmFlVP2j/FgJq7Kvbaod7jNMRWPTJdBQWndHCjuokDpmqw6vWPAd2XziozYut+lL1LK/WMeFo5qOlVFWq1H45h81t7IkSNK6eiaMJlVXEbqFYHfSY3q6IQ4rvj+7lfPqHzeBiRIIyK0JKZYbhFyRbJOAGAh2lSwEmlqs8zdEiQK500sDbfvK98Zlyw71+0r3xUSCny0AGzC8++OhNnGg7XEq8LTxYRcSCClp1wxvBe+2QDe/CI6emdHJIFbVjcl8CTeiJEiBS+h0v1t35uT/AA4TO6KSH2j9iUL8pcSJFVh0jQAD1jduoy7McrpJDE31yHzmDRIkGb9cPTdPUmgFx35g3E8KxhHpvkZpBXpSCbjN3lH+5m8RJviokItZdHJVQnd80Kx5xrl6KFW+SfzTEiRRqV0YlrT9lH6YiOi04n7Mv9EVEi/pIDS9CAcvdwS+GZ2IGbLZR54Ab0zARIkc9rTDN0sg/wDkvCSblQKNMLfVapZ81RIkUdLRZeumuVw53gw3/d6WJf7qP0xIka/058T8+kz5YBV45X6ThC5+klLsPvK4jgrOJEjlvWik6eXFN4b0zildvOBlaadQeqN9eHrRUSN34ydK0snWpfxL7Xah8suz53n35xIkdMiNE+QG+gfwzsYZN0UFSvWVcnGflnEiRnJqrVowrzNwxIwhUuSKVN2HuiRIgP0I1vDLAjCKWioMVEjWM+gKqK5G84GMs/SyMbTvL703KiokXIrm9I6aph6x3l8EvtRIkSMY1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 descr="https://encrypted-tbn1.gstatic.com/images?q=tbn:ANd9GcRfStyyc10HZwDbDbnVCPe4VolcXZQIVcNDPA5Oosy1gXE5K42z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2664296" cy="26642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828" name="Picture 12" descr="http://images.asos-media.com/inv/media/2/3/5/2/3142532/burgundy/image1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264991" cy="6309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830" name="Picture 14" descr="http://secondstreet.ru/uploads/images/00/30/78/2013/02/03/8b7ec5.jpg"/>
          <p:cNvPicPr>
            <a:picLocks noChangeAspect="1" noChangeArrowheads="1"/>
          </p:cNvPicPr>
          <p:nvPr/>
        </p:nvPicPr>
        <p:blipFill>
          <a:blip r:embed="rId4" cstate="print"/>
          <a:srcRect l="10390" t="3201" r="16002" b="2389"/>
          <a:stretch>
            <a:fillRect/>
          </a:stretch>
        </p:blipFill>
        <p:spPr bwMode="auto">
          <a:xfrm>
            <a:off x="179512" y="188640"/>
            <a:ext cx="3672408" cy="36450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https://encrypted-tbn3.gstatic.com/images?q=tbn:ANd9GcSTtgTGL1JMLknQsFEwKquWDbCYIBkVv7EUW4SF0fiSCakUHWO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2"/>
            <a:ext cx="7787208" cy="6401867"/>
          </a:xfrm>
        </p:spPr>
        <p:txBody>
          <a:bodyPr>
            <a:noAutofit/>
          </a:bodyPr>
          <a:lstStyle/>
          <a:p>
            <a:r>
              <a:rPr lang="ru-RU" sz="6000" b="1" i="1" u="sng" dirty="0" smtClean="0">
                <a:solidFill>
                  <a:srgbClr val="FFFF00"/>
                </a:solidFill>
              </a:rPr>
              <a:t>• Тартан</a:t>
            </a:r>
            <a:r>
              <a:rPr lang="ru-RU" sz="6000" b="1" i="1" dirty="0" smtClean="0">
                <a:solidFill>
                  <a:srgbClr val="FFFF00"/>
                </a:solidFill>
              </a:rPr>
              <a:t> -</a:t>
            </a:r>
            <a:r>
              <a:rPr lang="ru-RU" sz="5400" dirty="0" smtClean="0">
                <a:solidFill>
                  <a:srgbClr val="FFFF00"/>
                </a:solidFill>
              </a:rPr>
              <a:t>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клітина</a:t>
            </a:r>
            <a:r>
              <a:rPr lang="ru-RU" sz="5400" b="1" i="1" dirty="0" smtClean="0">
                <a:solidFill>
                  <a:srgbClr val="FFFF00"/>
                </a:solidFill>
              </a:rPr>
              <a:t> на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щільної</a:t>
            </a:r>
            <a:r>
              <a:rPr lang="ru-RU" sz="5400" b="1" i="1" dirty="0" smtClean="0">
                <a:solidFill>
                  <a:srgbClr val="FFFF00"/>
                </a:solidFill>
              </a:rPr>
              <a:t>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шерсті</a:t>
            </a:r>
            <a:r>
              <a:rPr lang="ru-RU" sz="5400" b="1" i="1" dirty="0" smtClean="0">
                <a:solidFill>
                  <a:srgbClr val="FFFF00"/>
                </a:solidFill>
              </a:rPr>
              <a:t> ,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одержувана</a:t>
            </a:r>
            <a:r>
              <a:rPr lang="ru-RU" sz="5400" b="1" i="1" dirty="0" smtClean="0">
                <a:solidFill>
                  <a:srgbClr val="FFFF00"/>
                </a:solidFill>
              </a:rPr>
              <a:t>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переплетенням</a:t>
            </a:r>
            <a:r>
              <a:rPr lang="ru-RU" sz="5400" b="1" i="1" dirty="0" smtClean="0">
                <a:solidFill>
                  <a:srgbClr val="FFFF00"/>
                </a:solidFill>
              </a:rPr>
              <a:t> ниток , знак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приналежності</a:t>
            </a:r>
            <a:r>
              <a:rPr lang="ru-RU" sz="5400" b="1" i="1" dirty="0" smtClean="0">
                <a:solidFill>
                  <a:srgbClr val="FFFF00"/>
                </a:solidFill>
              </a:rPr>
              <a:t> до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певного</a:t>
            </a:r>
            <a:r>
              <a:rPr lang="ru-RU" sz="5400" b="1" i="1" dirty="0" smtClean="0">
                <a:solidFill>
                  <a:srgbClr val="FFFF00"/>
                </a:solidFill>
              </a:rPr>
              <a:t> роду .</a:t>
            </a:r>
            <a:br>
              <a:rPr lang="ru-RU" sz="5400" b="1" i="1" dirty="0" smtClean="0">
                <a:solidFill>
                  <a:srgbClr val="FFFF00"/>
                </a:solidFill>
              </a:rPr>
            </a:br>
            <a:endParaRPr lang="ru-RU" sz="54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395536" y="1882808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5842" name="AutoShape 2" descr="data:image/jpeg;base64,/9j/4AAQSkZJRgABAQAAAQABAAD/2wCEAAkGBxQTEhUUEhQVFhQUGBgUFBQUGBkUFBQUFx0XFxQUFBQYHyggGBwlHBUUITEhJSkrLi4uFx8zODMsNygtLisBCgoKDg0OGxAQGzgkICQ0NCwsNDQ4MCwsLCwsNy8sLCwsLCw0LCwsLCwsLCwsLCwsLCwsLCwsLCwsLCwsLCwsLP/AABEIAKwBJQMBEQACEQEDEQH/xAAbAAADAQEBAQEAAAAAAAAAAAACAwQBAAUHBv/EAEoQAAADBAENCwkIAwEBAQAAAAECAwAEBRETEhQhIzEyM0FRUlNisiJCYWNxc5Gz0dLTFTRDcoKSk6GxJGSBo8HC1OGDw/Ci4nT/xAAaAQACAwEBAAAAAAAAAAAAAAADBAECBQAG/8QAPxEAAQICBgYHBgUEAwEBAAAAAQACAwQREhNBUfAhIjFhcaEUMlKRscHRIzNCYoGScrLC4fEkNKLiBYLSQ/L/2gAMAwEAAhEDEQA/APmx1QkLLQZc2jdYbRevaRZtgY7bsXowV5LW6w+t/r7W6JLm3OsNhv3rBizsMinTn6roS8ALwlyjsmaGy5B6w70eBOQ3Sxop2+Q3pEJeS1aXOJ7RW5ssa3WHeqzs7DD2jTpHrvSoq8BTy1E9grElpc1H6w+K/eUSXnYddo05+qXSgwOjntDvWz0pm9YdYJCxYMubRusNuKHFm2BjtuxehB3ktbrfj9UO1ofLm3drDZjvKwYs7DIp05+q2EvAC8J+1snaGy5B6w70xAnIbpbRTt9EiEPBatHnUtsjS2WNbrDvVJydhh7Rp0t9d6Q/vAU0tRLqiNeDLGxfrDab/mKNKzsMxANORxQ0oMDo57Q71r9KZvQqLBIWPLS5tRrDvQY82wQztXouDwFaGHWHbQYXRjaPFYbBfxWFFnYdFOnP1QOLwAqjzK/VnaRLkU6w705LzkMwWbdv6m70UFeApEg4Q/VpZLkOprDvS03Ow7UDTsGdqjiDwFOcOTZAWmXlj0Y6w796alp2Hagac/VDSgwujntDvWt0pm9CosEhY8tLm1GsO9BmJtghnavTcHgKzMOtwZ6TBEsa7xWGwX8VhRZ2HRW05+qXD3gKQ/ML7AtZsuRTrDvTkGchmCzbt/UN62DPAUiYcI/QzSyXNamsO9LTk7DtaNOwZ2qOIPAVwcOENkGmWlj0U6wuv3pqVnYdqBpzTvQ0oMLo57Q71rdKZvQqrBIWPLS5tRrDvQJibYIZ2q2HPJa3U9rJpXHtahljau1hsF+9yxYk9Dq00Hlhx3pkMXCmD1FerO0NlyPiHemZechugCinb5hKgryWkQ4VUcmeRpbLGt1h3oE3PQ67Rp0tGGB3qV7eApfYS6sjWlpYiA7WF9+8piXnYdqBpz9V1KDB6Oe0O9a/Smb0KiwSFjS8ubVusO9CjzbBDO1Ww95LW5+U2TSOPa1TLG1frDYL97lhRJ6HVpoPLDjvRODwAq/4l+qUaolyKdYd6blpyG6C2inb+pqyCPJaRHhOntA1my5DusO9LTc7DrtGnS0YeqkfXgKYQ1SdWVrS0seju1h37ymZadh2oGnP1WUoMHo57Q71r9KZvXUoN3Rz2h3rulM3r2VFHeQ2nFkIw4TBaNoc7aL1gRoxs3U4FPhazvQLSREA3UwkXi+wGI5gtzrHZ5rFMdpYTQthCzuKyckhnMQuFzRaoYA7rHkjyscGBoF58AkuCzvSJWkbJySsFzgbmMFPWKpNxhXYCLvVA/LO9NZRERqU7MiZhWvBZqP1j8XiVaFHFq0Dciq3fQj0FZaqO07ktm1csUO7yG04shGJBYLRtDnbcUKNGIhupwT4as70CskRAN1MJFyo/wBNdzBbO1js81imO0wyaFsIVd6UkkhnuguFzTcLQGAO6x5JiVjAwNA0U+iTDlnekRtI36crBc4smljBT1ihzccWjARd6pbyq7irgRnUJWZF0ZOFrQ2exfrHafzFEl44tmgZ0I6t30I9BGWqDtO7wte1chVUd5DaR6CMaXaLUUOd3oExGNkaU9zWd61NJEZTGxIueh2twhiu7WOweaxnx22dNGPkuhyzvVjaRwS+ItyoNMGioATrHIKclowMJlG/8zVkMWd6VKSI3QlYLkFrw4Yp6xS0zHbagEaaAkPKrvTmtIzsWZFzQ4WiCwdGNDnUfujwI4twBt/ZHVu+hHoIwKg7Tu8LWtXIVVHeQ2n5EY8swWooc7vQJmMbI0qh0Wd61NJIZTuSLnJ9rQ2GK7tY7BhvWM+O2zpoWQ5V3qhtI4JbEW5UjMG4MAJ1jkJyXjAwmUb/AMwXQ1ZClTkkOULBcgtaHDFPWKWmY4tgCNNAU7yq7057SM53ZFyNEFg6MaHOo0eKPAji3oG39kdW76EegrAqjtO7wta1cgWUd5DafkRjyzBaihzu/cgTMY2RpTXJd3rdS0jLdWJF0jn/AF0NxYLV2sdg8SsZ0dtSmjHyTYWq70gSSG8VxFzDTaoYAesU3KxgYLaMfMJULWd6VCSI36UrBbG6LLG1mQxW6x27kvMR212Uj4R5pCyrvS4EZ1KdmRNGWTTAZ7F1DjffvKNBji2AGdCbVu+hHoIy9Qdp3eFr2rkKh3eQ2kegrGl2i0bQ53JBjxjZupTHJZ3rc9pGW6sSLnuf9dDTZ+0drHYPFyxXR21KaMfJMhqrvV2ERwa2ItyjPNq1BSdY5BTkrGBhNox8wghazvSoSRG+TlYLYshJrsh63WO3clpiO20ZSPhCQuq702BGdSSzIuYVugM9g6hxo/dGgxxbgDb+yZVu+hHoIy9Qdp3eFr2rl1W76Eegva3VR2ncl1sVEcqMhty3wQ8Rjwg20bxGdq0YteodW7Pwq6EFSoFpKqjfXUQ4vFV2Wl4bbu4Hx4rEiF1Gzkf/ACuhRUqdO2qz3VihAAvTa7Q0CnPqjwC7o+y/A7vlSYYVKrSkqqNsT9AGcWxftzQ2tn1VZytXbS27A7/lS4kVGmwyoblP0GoXHVsSXAqP/wC3id6tALq7dXC7/VBUo6Zb4IeIy9Dc/wArX1+zn7VhyoyG3LfBDxGLBAtG8c3ocWvUOrdn4VbCipVurJVUb66iGcjiq25wFs7h5nesWIXUbOR/8rYUVKnJbVZ7qxQgAXptdoaBTn1TEAu6PsvwO75UmFFRpEZKqjbE/QaxbF+3NArZ9UObrV26t2B3/KkvpUabDLXiXoAlgya7XggWL+J/Md6NL1rQavI4fhWVKOmV+CHiMChuf5Wpr9nP2rFCoywy3wQ8Rjy4FqKM80KPXszq5+1XOJUq1NbVb4bNBZv0MVXyNShtd/Aee9YsQuo2cj/5QOJUaQbargl7FCAejNrtwA05uO9OQK1k2hvL5m/Ktg5UqRKSqo2QuoB9atpYBWz6paaLrQUi4Xf6qV9KjTmtywXvoAlehjq26XDejHN/FMS9a1Gry3fhWVKOmW+CHiMKhuf5Wpr9nP2oVCoywy3wQ8RjywFqKM80GYr2Z1eX+q9ByKlWhpKqyqrtAE79PFV8jDAbXfwHnvWNFLqNnI/+UDgVGrNbVcCtYoQCxUDrtLQNOfNNwa1kzV5fMPlWwgqVInJVUbONAMg46tpYBWz6pebrWmltwu/1Uj6VGnPblgsh6AJXAx1bdLhvRj9PHimZetajV5f6rKlHTLfBDxGFQ3P8rT1+zn7UKhUZYZb4P/2x5YC1FGeaDMV7M6vL/VVuBUa3Utqu+9AGkcsVXydI5GqQLV3AeLt6x3l1Xq8jh+FHDSpUoW1WdQrYoQD0Z9doaBTn1TUCtYjVvw3j5UuDlRpEJKqjbEvQBnl17DS0Ctn1QJkurt0fCLjv+VTPJUaXDLXifoOLJrtaXAsXUb/E70eAXWooby/1W1KOmV+CHiMChuf5Wpr9nP2rDlRkNuW+CHiMaXAtG0Z5oUevZnVz9qqcSo1ue2q3TegDSOeKr5OkcjQQLR/AeLt6xnl1Xq8jh+FE4FSpMKrg1vQgHoz2b9qgDTnzTcvWsm6t+HzN+VZBypUiMlVR3ad1AM4uu1mAVs+qWmi6u2kfCLv9VK9lRpcMtek9AGYXHVtMuBYOozpO9MQK1oKG8v8AVdUo6ZX4IeIwaG5/lamv2c/auqUdMt8EPEbqG5/ldr9nP2qxSEKSG9uZFPDboT4Vo3XG0XhZEZ0Uw3aTsOdqfC4SoCCwTLMarErxeVNiOfCtiaw2YjFYpEaodY81sIhKgLJiIlsCbErmjxbQHwq3WHeEeVEYQKC47TjgElwhCgKJWS2DkuArnBxbcx8KnrDvCpN2xew1js370L9B1KacyyqU8SuYXi2tBfCqPFYfFeMSrQhGEVprGjRii8kn1ehXw2Wrwu2O8LYrRMTn6oVIQpIb25kV8NiwXwrRuuNuIQozophu0nZm9PhsJUBBUJlmNViVyo5SNdz4Vs41hsxGKxnCNZnWPNFCYSoCpBES2KrErmmyptUPhVusO8JiWEYQKCTt37kmHQhQFEbJbB08SucXi2lj4VPWHeEKbEYxGGsdm/elvMIUprpZVCWJXRkDRtaG+FYvFYbTeO0UWXEYRm6x54I/JB9XoU8Nlq8PtjvC1q0TE5+qBWEKSG96FfDY8u+FajXHeEGYdFsjQTn6qh0hKlamCZZzHErnocXwNwfCruNYbBeN6xXtj2fWNOnHcsh8IUqxmJcEuFxTGQ3FtFeFSdYd4wKclrYQmUuN+PaauhkJUBVKyWUwxK5OEjWhvhU9Yd4S8yIxig1jRQMVO8whSnMMyysYlc0OLk0QXwhLEVx3jFHgWwjg1jR9cEzyQfV6FPDYFeH2x3hataJic/VArCFJDe9CnhseWfCtRrjvCBMui2RoJz9VS6QlStTBMs55Fc5MdHwNDXwq7zWGwXjesZ7Y1nRWNP1WQ+EqVRpiXBLBcVxlHi24PhUnWHeME5L2whMpcb8e0FkNhKlKnZLLkUyDqNaG+FT1h3hLzIjGMDWNFAxSHmEKU5xmWU8iuTm2iC+F0YiuLrxijwLYRwaxo+uCPyQfV6FfDYFeH2x3hataJic/VAtCFJDe9CnhseWfCtRrjvCBMuimEQCeaY5QdSt1AmXfYldI5jo+AWkvhWrjWGwXjErHcI9TrG/FNhcJUpAmJbxXEpoz5U2qHw6esO8JuVtRBaCTt34hLhkIUpULJbB0p2FcRi8W1mPhVusNuIS0wIxew1j1RjvSFoOpSzmWVSniV0ZeLboD4QguFcX3jEo0G2tgaxo+uCb5IPq9CnhsvXh9sd4WvWiYnP1QqQhSQ3vQr4bGl3wrQa47wgxzFs3UE5+qY5whStzhMs91iVz3Pi+AWtXhWjtYbBeMXLGcI9TrG/HcjhsJUqwmJcGtiU0Z+LaleFSdYd4wKclbUQmgk7d+IQQuEqAqjZLYMnOwrlDi2ux8Kt1htxCVmBGtGax6oxSF4QpSzmWVSTErmF4tugPhCA4Vx3jFHg21uDWNH1wTfJB9XoU8Nl68PtjvC1q0TE5+q7ySfV6FfDbq8LtjvC6tExOfqvAUSGQ2cTPwXwbRug7Rgn4sm4w3Cm4r0IK7DW61nO/1/wBN0SJCtzoOw4YrAiSLg2ildCHcQeErOMdkzQIkInYeSYlpJzZY6bz4BIhTsInSs3FE9orc2JBp0A8lWekXF7DTsHqlxR3GnujeJ7BWJLxINm/QfiwxKvLyLrRppwQUY5WBXg4HktrojsUKiQyGziYkF8G0boO3chxpNxhu03K+Duw1utZzvqg3PiQrc6Ds3YlYESRcG0UrYQ7yeE7OdsnaBEhE7DyTMvJObLbb/RIhLsIqI2biqW2RpbEg1qADyQ52RcYjTTsb6pD87iC057xLqiNeDEhWL9B2nDtFGlZF1qDTmhdRjlFgV4OB5LY6I7FCqkMhssaWfBtW6DyQZiTcYZFKvcHYa0NZ3w7bv/bDtYVo/Qdgw3rBiyLqtWnFA4O40ghP0K/VmaREhGnQeSdlpJzYLNOazUUFdhpUhnjD9WlkWFW0A8krNyLrUGm4KN/dxrg4zybINMvEg9GOg8sU1LSLrYOpzQuoxyiwq8HA8lr9EdigVSGQ2fmxpZ8G1boPJAmJNxhEUr0XB2GszBPffvS/thCLCtHmg7BhvWFFkXVatKCHu40hgn6Bf5kFrCJC00A8k5AknNgw9OP5gtg7sNImM8v0M0siwq1AB5JabkXWwNNwUj+7jXBxnj/aDTLxIPRToN2GKalZF1sHU5oKyjHKwq8HA8lr9EdigVSGQ2fqx5Z8G1Gg8sECZk3GERSq4e6jW6lnO61x7Go6LBtXaDsGGLlhxJB1WinNH7JsLd5LBZ3ivVnaoiQjceSblpNzYA03+YSoM7DSO4zuKo7ZGs2LBraAeSXmpB1o007GjzUr27jS3d4l1ZGtLxINg7Qb8MSmJeRdag0oqMcosGvBwPJbHRHYoVEhkNliy74Nq3QeSFHk3GGRSqnB1Gtj2cZ+scexuMWDav0HYMMXLBiSDqtFOPh+yOHu8lbvol+qUagiQjToPJOSsk5sFum/9TVkEdhpEBncOntA1mxYVbQDySs1IutGmnY0eakfXcaYRnvU+rK1paJB6O7QeWJTMtIutQaVtGOUWDXg4HktjojsV1GOVurwcDyXdEdijNcYUH3jeITcXqHgvTg2AW9r/X2ND/fu4HxWHGuXQvzlP8dkzQzajwv7Y8fRIhF+lzie0Vub1lE71m8PVLi2G9lPYKxJbqRP+3iVeX6zUlgLXWGuMWD7xvFDi9Q8F6UI83V/HaQ7Gh/v3cPMrEjXZxXQvzhPkNsnaGbUaF/b/X0SYPfpc6ltEbm9ZVnOu38PqkRDC+wl1RGJA9zE4n8xR5brhLYC1EJ7jHlvetQo/uyvUcPNTesO2h2sL438B5rEi3JTlhR5lfqztLb83JuD7lvH9TUcEwiXrB+rSzrpab6/0CiiGGN7OyDTLf2zvp4pqW64QMJaiE9xjy3vWoMf3ZXqOHmhvW/en2sEdd/BvmsSLtS3HCH5lbYFrNvTcL3LOP6gigt+nyj9BaYfXS857z6BRRDDn5Q+gNMt/an6eKaluuEDCWohPcZiV96M3IMf3ZV8O83U9rrXJhn3r+A8XLHi7M4FHDsOHNq9WdobtR4PuBx8wggmEQ51LbI0s66FN9cfh8io3zCewn1ZGtLe5f8AXxKPL+8CxgrVQnuMaX961CjdQq9w83Pym6xyav8A9H8B4uWNE2ZwK1ywo80v1SjVbemYHuW8f1NXQTCI84ntA1mddLzfXH4R4KN+wo+qTYK0y3uHZvKYl+uELCWqublyUdYJDyM7BlxaN1htCRizbAx2i5ehBnkK3W9r/V2tESX9udYbPNYMWdYRTQV0JeAF4T9rZM3Nl6D1gjy84x0saBf6JEJeQq0ucT2itwltbrBVnZ5ge0UHSPVLizwFPLVT2CsSWl/Zv1h8XiVeXnWV2ijBLpQYHRx2wtrpbcEJ1gkLEgy4tG6w2ocWbYIbtFy9GDvIVut7X1Q7Wh8v7d2sNnmVgxZ5hFNBWwl4AXhPkPsHaGy9B6wTEvOMdLaBf6KeEPIVaPCqltlaWy2t1ghzs8wPaKDpb6pL+8BTS1EuqI14Mv7F+sNp/MUeVnmGIBQchDSgwejjtha/S24IVFgkLGlpcWo1ggzE4wQzoXouDyWtDDrDtof0w+j+0eKw2DzWFFnmUVqCgcHgBUHmV+rM3CXop1gnJedYYLKBf+pqKCvIUiQcIfq1mS9DqawS03OstQKLgon94CnMHq7INMvL/wBMdYZKalp1lqBQVlKDC6OO2FrdLbghVWCQseWlxajWCDMTjBDOhek4PIVmYdb96f8ATBEt7R4rDYPNYMWeZRWoKXD3gBUPzC+wLWEvRTrBOwZ1hgsoF5/MEUGeQpEw4f0FuZL0OprBLTk6y1ooOwKOIPAVwcOENkGtLy/9KdYXeKalZ1lqBRnShpQYXRx2wtbpbcECqwSFjy0uLUawQJicYIZ0K2HPRa3U9rrXHtajpb2rtYbB4uWJEn2VaaDkfumQx4AVg5tXqztUS9HxBNS84x0BtAv8wlwV5LSIcKqO2RrNltbrBAmp5ldooOlo8CpHt5CllqJdWRrS0v7B2sL/AMxTEvPMtQKCtpQYPRx2wtfpbcEKiwSFjS8uLVusEKPNsEM6FY4PQVuflN1jj2tUy3tH6w2DxcsKJPsq00HI/dE4PACr/iX6pRqiXop1gm5acY6C3Rf+pq6CPIUiHCdPaBrNl6HdYJabnmWjRQdLR4KN9eAphDVT6srTLS/sHawv8SmZadZagUFdSgwujjtha/S24LqUG7o47YXdLbgvXUWSkNoxDjS8BhQWNtG6TtF5WFGjezdwOdqfC3lKgWkjIN1YmlZwfE8LEcxtudJ2G84rEMcGGTQtg7wkKydpxjZmlmjxLVENodtPejyscGBoxPgElweUqRG0b9PGlnF4luZDbTtPeVScmBaMFF3qgf3hGmwATqU7M0swvEteCwWb9J+K84lWhRxbNHBHTJaD5peCy1RuLu9bNqcc96FRZKQ2jFlS8BiwWNtG0E7cShxo3s3cM3p8MeUqBaSMg3ViaWVHieFruhttzpOzE4rEdHBhk0IoQ8JUpJIyvsaWabiWqGNDtp70xKxgYGjH0SIc8pUiNo36eNKxui8S0shtp2nvKFNzAtGCi71S3l4RpsAF4lZmloicS1ocMWL9J2m89oosvHFs0Z2JlMloPml4DLVG4u7yte23570Cq6UhtAdKXgseXY21bpPeUGYjUQnU55p7m8pVqa0WJjYmlnocTL5NAhttHaTsF/FYj5gWdNGPkuhzwlVjafRL40sw3EtFRoJ0nvOBTstHBhM+v5mroY8pUqQAjKyGNLIPEteHDbTTSe9LTMcWrRRcFO8vCNOa0WbFmaWaHEtEBjejHSbrzijwI46QBnYmUyWg+aXgsCo3F3eVrW2/PegWXSkNoDpS8BjyzG2o0nvKBMxqIRpzzVDo8pVoa02J3JpZ6fEyxZGhsNtd+k7BfxWK+YFnTQshzwlVDafQrY0s0bFhFuDGinSe/cU5LxwYTPr+YLoa8pUqYUMvxSyDxLWhw2000nvKXmY4tgKLgp3p4Rpz2izO7NLJzLRBY3ox0m684o8COOkUZ2JlMloPml4LAqNxd3rWtjjnvS1l0pDaA6UvAY8sxtqKCe84IEzGohGnOnimuL0lW6losbqxNLSOfE8Py6JLG2rtJ2C84lYzpgWdNGPkmwt4SpCyR3iuNLMPxLUDGg7T3puVjAwW0Y+YSoW8o0qFounRxpWN0XiWuyG2ttO3FLTEwLRmj4R5pCzwjS4ALxOzNLRl4hugMbYOoJvvOJR4MwLcDOxOpktB80vAZeo3F3eVr22/PegVWRkNoDpS8FjS7G2jdJ7ygzEaiE6nPNMcnlKtz2ixM1iaWkc+J/6XRYw22jtJ2C84uWI6YFSmjHyTIa8JVYWn0a2NLRn4lqVGgnSe/cU7KRgYTaMfMIIU8o0qEkJTMnKylYshxLXZDFbaduKVmJgWjBR8ISF3lGmwG9JZmlmF4lugMbYOoJ7zijwI4twM7E2mS0HzS8Bl6jcXd5Wvbb8966mR0HzS8FuqNxd3rrU4571GcqEhtjx8MnfY8INtG8c3rSi21Q6Ls/CroQVGgWkovvrqZJ+jubrgBpfVt3cD48VixLWjTn/FdCio1wnbF5zG6mSV6bWaG1ac+qNAtej/AF8h8qTCyo1aUlF8In6ImcXXbm1a2fVVnLWu2nD1+VLiQI01lRe8TuJEleF12JL1aj6Pm8TvV4FrXbn9KCpQ0jx8MnfZehuf5Wv7bDP2rDlQkNsePhk77Fg1bRvHN6HFtqh0XZ+FXQkqNArJRfHdSJO6jc3XADc+rbO4eZ3rFiWtGnP+K6FFRp092vPdXUySvTazQ2rTn1R4Fr0f6+nypMJKjSIyUXwifoiXaous3Nq1s+qpN2tdvD1+VJfSo0tlR4vEvRJ6Imu14NWxfRifzHeiy9raDN34VlShpHj4ZO+wKG5/lavtsM/ahUKhLCPHwyd9jy4baijPNBj21mdGftV7iCNamti8qobNGSd+hrMPVrv4Dz3rGiCLRn/ygcSo0g2xedEv6ImjNrtLaunOO9NwLWybn4m/Ktg5UaRKSi90LqROHWaWVa2fVLTVpaCnAZ6qlfSo05pqPGL0ZJXoa7dL1ejGjOnimZe1tBn9KypQ0jx8MnfYVDc/ytT22GftQqFQlhHj4ZO+x5YNtRRnmgzFtZnRn7V6DkVKtDSOvKqu0ZJ36eKq4WGAyu/gPPesaLaUac/4oHAqNWa2L4Fa6kS5UDZv2ltXTnzTcG1smZ+IfKuhAI0iclF8d1ImQdZpZVrZ9UtN2lppwGeqpX4qNOeajxd0ZJXPXbper0Y0bvHimZe1tRn9KypQ0jx8MnfYVDc/ytT22GftQqFQlhHj4RO+x5YNtRRnmgzFtZnRn7VXDyo1upbF996Ik8I5a3J0jkapq2ruA8Xb1jxLWrnD8KOGlRpgti86hW6kTRn12htWnPqmYFrYjj5j5UEHKjSISUXwiV1Il2rLd3TS2rWz6oM1a1209n1+VSvRUaWyo8XifoiaMmu1perYuo3+J3o0C1tBn9K2pQ0jx8MnfYFDc/ytX22GftWHKhIbY8fDJ32NL1bRtGeaFGtrM6M/aqnAqNbnti903oiTwjlrcnSLQato/gPF29Y0S1q5w/CicCo0mEXwa3oiXKI+u1RV05801L2tk3j5t+VZBio0iMlF79O6mnnBd3TWZVrZ9UvNWtdtPZGeqpXsqNKM1Hi9J6Ikrwuu0y9WwdRnSd6PAtbQUZ/xXVKGkePhk77Bobn+Vq+2wz9q6pQ0jx8MnfbqG5/ld7bDP2qpSGnkNktzMefAboMSFaN1xtCxozX2btJ2HO1PhcMPQLboJ7rePHF5UZ4mI6JCtyaw2eaxDDiWZFJRQeGnpk5mLdNvHjNNlRaoiQi7rBMSrIggaSdp8AkOEMPSJbot+nvHnODiW5kSFTRWCHOQ4piM0nZ6oH+Gnp74sqlPePOYXIhJrwIkKo/WHxYYlWhQ4lq00m7O1H5ONlL7jz4DLV4XbC2ar8Ty9UKkNPIbJbmY8+AxYMSFaN1xtQ4zX2btJ2ZvT4ZDD1urugnut48ZUcqM8Qtd0SFbONYbPNYjocWzIpKKEQ09KSZi7/ePGabKi1REhF3WCYlWRBA0k7fRIh0MPSI7ot+nvHnOLxLSyJCporBCm4cUxGGk7PVA9Qw9NOqLKoS3jzoycQ1ocSFYv1htP5iiy8OJbNNJyOKPycfKX3HnwGWrwu2Fr1X4nP1QKw08hsl9x58Bjy8SFajXCDMMfZGgnP1VDnDD1qbdFnVDvHjPQyoz+TQIkKu/WGweaxXw4tnRSb8dyyHQ09WO6Lgl9485hsqLQIkI06wyCnJZkQQmUk3/AJm710Lhp6VLdBdDePH6oteHEhVusEtMw4lqDSdgU7zDD05t0WVjePOaHEyaIESD0YiuMlHgQ4luDScjimeTj5S+48+AwK8Ltha1V+Jz9UC0NPIbJfcefAY8tEhWo1wgzLHmEaCc/VUukMPWhgqgnPMeM5PiZ/JoESFXfrDYPNYr4cSzopN+KyHQ09UbdFwK28eM3hRbhEhGnWGQU3LsiCEykm/8w3rIZDT0qe6D3HjIOVFrQ4kKnrBLzMOJbA0nYPBTvUMPTn3RZTDePObwISaIESD0YiuLvFMS8OJbg0nI4pnk4+UvuPPgMCvC7YWrVfieXqgWhp5DZL7jz4DHlokK1GuMhAmWPMI0E5PFMcYYet1N0G+3jzpHPKjPEP8A05cYkK1drDYPErGdDi1KKTfjuTYXDD0gbot4rvHjMNlRaoiQiesMhOSrIggtpJ2+Y3pULhh6VDdBYUR3jznFyotZkSFW6w2paZhxLRhpPVHmkLQw9KG6LeJ7x50ZeIk0wIkGxdri/DEo0GHEtgaTkcU7ycfKX3HnwGXrwu2Fr1X4nP1QKw08hsl9x58BjS8SFaN1whTDH2bqCc/VNcoYetz7oN/vHnSOeVGeIf8Apym0hWjtYbB4uWI+FFqUUm/HcjhsMPV3xcGtvHjRn4lq2kIk64yCnJVkQQm0k7fMb0EKhh6VDdFsHT3jzlDKi12RIVbrDalZiHEtGaT1QkPEMPTXxb0m8ecwvESboESDYO1xko8CHEtwaTkcU3ycfKX3HnwGXrwu2Fr1X4nP1XeTjZS+48+A3V4XbC6q7E8vVeCo7hIeRtCDFhWjdB2i9aEaTJhuFNxXoQVzCt1gy1X+rtaIkeHbnQdmO9YESRIbRSuhDoAPCXKYf/JmgRoZOw96YlpEtltt/kEiFOYVaQ5FE9orS2PDraAe9UnpEl7DTsHqlRVzCnnqJ7BWJLRodm8UH4r95RJeRNo11OCGgBl7WF2T3ra6IcUKjuEh5GLBiwrRug7cUONJkw3Cm5XwdzCt1gy1X1QaHx4dudB2Y7ysCJIENopWwh0AHhP2x/8AB2gRoZOw96Zl5Itltt/okQhzCkRHIqltlaWx4dbQD3oc7IkxGmnY31SH9zAFvYSxcUQGJBjw7F+g7Tf8xRpWQNq005oXUAMvawsD3rY6IcUCruEhY8tFh2rdB70GYkyYZFK9BwcgrQwaw7aHYw7eHaPNB2C/isGLIGrVrIIe6ACg8yv80zNwjQzToPenZeSLYLNOazUUFcwpUh4QD6tZseHWoAPelZuRNqDTsAUb+6BXBh9XZBpl40PoxFB796alpE2wdTmhdQAwbWF2T3rX6IcUCruEhY8tFh2ooB70GYkyYRFK9JwcwrMwa370+xhCPDtHmg7BfxWDFkDRVrJcOdABQ/Agv8yC1hGhmnQe9OQJItgw9OP5gtgzmFImPDL5GBuZGh1tAPelpyRNtTTcPBRv7oFcHHhDZBpl40PopFBuv3pqVkTbB1OaCuoAYVrC7J71r9EOKBV2AQFmJaLDtRQD37kCZkyYRFKrhzkFbqBPO61x7Go6PDtXaDsF+9yw4n/HmrRWzR+ybC3UAWDm1urO1RGhm496blpItgN03+YSoK5hSO45FUdsjWbHh1tDT3pebkDaNNbY0eale3QKWeol1ZGtLxodg4UG+/5imJeQNqDSioAYFrC7J71sdEOKBR3CQsaXiw7Vug96FHkyYZFKrh7kFbHCeM/WOPY0GPDtXmqdgv3uWDE/481aK2Ph+yOHuoAr/iX6o7VEaGadB705KyRbBbpv/U1ZBHMKRDgOntA1mx4dbQD3pWakDaNNbY0eBUj66BTCOqn1ZWmWjQ+juFBvv3lMy0ibUOpW0AMG1hdk962OiHFdW4N1tC7J713RDimmuMGD7xvEJuJ1DwXpQbALe1/r/puf793A+Kwo1y6F+cpfjsmaGbUeF/bHj6JEIv0ucT2itzesones3h6pUVw3sp7BWJLdSJ/28Sry/WalMBa6w1xiwfeN4ocXqHgvSg/m634/VFof793DzKxI12cV0L84T5DbJ2hm1Ghf2/19EmD36XOpbZG5vWVZzrt/D6pEQwvsJdURiQPcxOJ/MUeW64S2AtRCe4x5b3rUKP7sr04f5qb1h20GF8b+A81iRbktywo8yv1Z2lt+bk3B9y3j+pqOCYRLl7WlnXS031/oFFEMMf8ADZBplv7Y/TxTUt1wgYS1EJ7jHlvetQY/uyvUcPNDet+9P+2COu/g3zWJF2pbjhD8ytsC1m3puF7lnH9QRQW/T5R+gtMPrpeb959Aoohhz8ofQGmW/tT9PFNS3XGcUDCWohUuMxK+9GbkGP7sq+Hebqe11rkwz71/AeLljxNmcCjh2HD1FerO0M2o8H3A4+YS4JhEOdS2yNLOuhTfXH4fIqR8wvsp9WRrS3uH/XxKPL9cLGCtVCe4xpf3rUKN1Cr3Dzc/KbrHJq//AEfwHi5Y0TZnArXLC/4luqUaG3pmB7lvH9TV0DwiPOJ7QNLOul5vrj8IUb9hR9UmwVplvcOzeUxL9cIWEtVc3Lkk6wSHkZ2DAbaN17wkIs20MdouXowV5Ct1uCq/1j+jdElxbnWu81gxZ5pFNGxdCXkBeEuUwf8AkzQ2XAPWR5eda6WOi/yCRCXkKtIMqie0VubLit1lWdnmh7RRtHqlRV5Cn9hPYKxJaXFm81u14lXl55tdoowQUoMCwb2wtrpbcEJ1gkLFgwG2jde9DizbRDdouXoQd5Ct1uCq+qDQ+XAjnWu8ysGLPNIpoWwl4AXhP2g/8naGy4B6yYl51rpbQL/RIhD0FWjwqpbZGlsuK3WVJ2eaIjRRtb6pD+8gK3sJdUQWvBlxYv1htP5ijSs820AozQspgYFg3tha/SxggUWCQseWgNtRroMxONEMmhek4PQVoYdYdtDtYXRxaPFa4eawos82itQluDyAqjzK/VmaRLgU6ycl51roLNF/6mooK8hSJBwgP1aWy4DqayWm55tqBRtAUb+8hTmD1dkGmXl29GOtmlNS0821AoWUoMKwb2wtbpYwQKrBIWPLQG2o10GYnGiGTQvTcHoKzMOt+9PtYIlxaPFa4eawYs82itQlw94CkPwoL7AtYS4FOsnIE610Fmi8/mC2DPIUif4j8jNLJcB1NZLzk821oouCjiDwFcHDhDZBpl5dvRTrYeKalZ5tqBQspQYVg3tha3S24IFVgkLHloDbUayBMTjRCJoVkOewrdT2utce1qOlxau1rh4uWJEn21aaM0fumwx4AVg9RXqztUQAPiTUvOtdAFAv8wlQV6CkQ4VUfmcjWbLit1kCan2WjRRtaPNSvbyFLLUS6sjWlpdtg7Wx8SmJeeaYoFC2lBg2De2Fr9LGCFRYJCxpeA21broUecaIZ0Ktwewrc/KfrHHtaDLi0frXDxcsKJPtq00Zo/dG4PACr/iX6pRqCXaKdZNys610FtAv/U1ZBHoKRDhOmP8A6BrNlwHdZLTU820aKNrR4FSPryFMIaqfVla0tLt6O7WzSUzLTzbUChdSgwbBvbC1+ljBdSg3WDe2F3S24L1lHkkhtBbg6H+Ow4LWWjdu0fE71WHGimzdwN37p8KeyUC1pAL6xaeLyIB9GI9jLc7dmLseKwzG9mT5BbB3ogrJ2kAsm0OabiP1aoYytf8Ac71TErGpgfU3DAJLg9p0iNpC/T0OcH3duYxlOin7neqHOR6IjBuwGJQP70nT4At6nZtOYX7u14DGVH7fi+J2J3q8KN7Zo4XBFXBNCX8n+Oy1WHv+53qtq1OPL90KrwSQ2gtzif47EgtZaN27e071Qo0U2buGH7qiFvZK3VtIb6xacqORAPo13MZbnbs7TseKw3R/Zk+QRQd6JTEtIBf6HNNxDQGMrX/c71TMrGpgfXAbkiHPadIjaQv09DnF+7tLGMpv+53qhTcf2jBuwG9LenlOmwBbxLQaIn3drQ2MsX7dp+J3aO9Fl43tmjyGCZXBNAX8n+Oy1WHv+53qti1OPL90CrySQ2gv5P8AHY8u1lqNv3O9UCZimyd6funub0nWp7SF8Ni056HEcmJoDGWjtuwfE7fvWI+P7OmjG4bl0Oek6sbSGCX0OYbiGioyk7fudgd6clo1MJn1uHaauhb2nSpBQhdDQ+ADXhsbTf8Ac71S0zH9s0bhcFM8vRKc1oDFZtGaH3efzaIDGdGO37nY8UxAjf1AHkME2uCaEv5P8dgVYe/7neq17U48v3QKvJKkbQX8n+Ox5ZrLUbfud6peZimyPoqHR7TrQ1pC+uWnPT4iWTE1Qxld+3YPidv3rFiR/Z00cguhz0SqG0hgV9Dm8w0hjNO37nYHenJeNTCZ9bh2gshj2nSphQh+TkHiAaYbG03/AHO9UvMx/bAbhcMFO9PSdOe0BdCyNBm//nn826AxnRjtu+J2PFHgRv6gDyGCOuCaEv5P8dgVYe/7neq17U48v3QLPJKkbQX8n+Ox5ZrLUbfudhxS81FNkfTemuT2nW6lpAL6xaNI5fd+H5ckuLGWrtuwfE7E71iuj+zpoxuG5NhT0SkC0heK6HRm4hq1GU3/AHO9U5KRqYLeOAxCVC3tOld7SFlRHQZ5fu7WYxla/b2neqWmY/tGfhFw3pCz0nShaC3ieg0ZPu7TAYywdtv+J2J3o0CN7cDyGCdXBNAX8n+Oy9WHv+53qtm1OPL90CrwSQ2gv5P8djS7WWjdv3O9UGYi+yd6fumOT2nW57SF09i0aRz+7/8AS5JTUZaO27B8TsXb1huj+zp43DcmQx6JVhaQwa2h0Z7GAatRlJ2/c7A707KRqYTeOG8IIS9J0qFpCyZPQ2LIfdwa7GNrX7e071SsxH9oz8IuCneHolNgC3pLNozC/d26Axlg7b9zseKPAje3A8hgnVwTQF/J/jsvVh7/ALneq2LU48v3WVwTQl6Uf47dVh7/ALneq61OPL91Mat5DZeOhNjQqto3itKL0ioeCuhFDQLSp5bq6Cc/R3OlpfVt3cPNYsW2o0rYXQ1wnh52btHK9M0Nq0o0G26Pup9EiF0FWlIXjCJ3QTu1RW5tSsonLes2nD1S4mCFNZF4vU7gJyvCsSXq1H0fN4lXgW9dtCD7P94/LYGqtX+oWGreQ2XjoTYkGraNoxVIvSKh4K6E0NArKnlZugnO6jc6Qbn1bZ3DzKxYltRpWwuhpyYee6u0cr0zQ2rSjwbaw3U+iTCqCrSlXGETugndqytzatZUm7eu2nD1SX2gpbNcXiWj0ZGvBq2L6MT+Yo0vb2gozoQyd8rx0JsHVWn/AFCE9byuvHQmxperaihCj9Isyr3EEa1NKnlVDo536HYw9Su/gPNY0W2vQONBSD5xOiXxJ3KM02ltXTnFNwbexbn4gig9DSJSp7oXQTaWVayXmra0FOAUj7QUxp1xi0cr0G6Xq9HNGdKYl7e0FCz7PleOhNh6q0/6hCpW8rrx0JsaWq2ooQo/SLMr0HKhrQ0qeVVxc79PsYYqV38B5rGi216BwoKs2HnQrTsJ3KgWltXSm4VvYsz8QWwgEaROQr/iCeQWllWsl5q2tNOAUj9QU551xdDRyuN0vV6MaN3imZe3tBQs+z/ePy2HqrS/qEKgO8rrx0JsaWq2ooQpjpFmVXDwQrdSQvG+xJzwjn/Xzapq2ruA8XLIiW9GnOhHDaCmDDzqFcScpUZ2htVMQLexHHzCCD0FIhKuMIldo7tWVpbUrIM1b1209n1Ur1QUtmuLxPEnoyNaXq2LqN/iUeBb2goWyd8rx0JsHVWn/UIT1vIfOPy2LL1bQUIcbpFmVW4UFbnlXF02JPSOf9fNoNW0fwHi5Y8S3o050InCgpbq86JbEncozzaraulMy9vZN4+YWQahpEZVxfp3aO7VBdazatdLzVtXFPZCle6ClGdcXpNHmFaZerYOozpKYgW9oKF0nfK8dCbC1Vp/1C77P94/LbtVd/UK08LsDbC3M1TutEKLCtG614WHGY4w3DcU+GQqSKwUhbNVvT6nBwNd0WEYxNa4+KxjAdUIWwiFyVTthbo70+aPA0CLCLtDvFHloLmwaN58AkuMKtiVsLYOTenzg1W6HFhU0VlSbgOL2HAeZQPsKGmnSFvU96fMLkK14MWFUeK3a8SrQoLrVp4I/JnGF90/Yy1pC7XIrXqOQqQuwNsLczT91iQYsK0brXocZjjDcNydDoUIIKhSF329PlR4OBruiwrYmtd5rGMB1mQihMLkqS2FG+3p803A0CLCLtDvFMS0FzYNG/0SYfCrYjbC2Dp70+cGUG5kWFTRWQpqA4xGHAeqB4hVtnSFvEt6fRkDI1ocWFYvFa849ookCC4Rgc7EfkzjC+6fusvaQu14rWqOQKwuwNsL7p+6xpeLCtRrIMwxxhEJ7pCvspgpC3R3p89DgbhFhV3GtcPNYz4DrOinHyXQ6FiBhthcEuF6fGQ2q0WsIk62aCnJaC5sJn1/M1ZDYWNKmNIWwIb0+QdVrw4sKnrJeYgOMUHcEh4hVuMNIXFYqT5oBkasGLC6ORWw8UaDBcI4OdiZ5M4wvun7rBtIXa5FatRyBWF2BthfdP3WNLxYVqNZBmGOMIhUOsL+ymCkLdu1J85Pg5W5sWFXca1wx3rHfAdZ0UrIdC5GG2FwSwXp8ZRylaBFhEnWzQm5eC4QmfX8wWQ6FjSpjSFsap8g6rXhRYVNFZLzEBxig7gkPEKt5xpC3c0+TkasGLC6MRWw8UeBBcI9OdiZ5M4wvun7rBtIXa5FalRyBaF2BthfdU7rHlosK1GtmhAmYbjCITHOEjQKBSF329PpHPV4G4xYVq41rh4lZDpd1SinHyTIXC5KBbCjuVd6fMNqtURYRd1k3KwnNhNG/wAwlwyFW1C2FsHS3p8Ri8DWZFhVutfgUtMQHF7DTsaPNJVhVtnSFvU96fRlDNaYMWFYuFbHxKNBguEYHOxN8mcYX3T91l7SF2vFa1VyFSGWBthfdP2MWBFhWjdbkUKOxxhkI3OEjW5wpC77enz3TKHA1rWFaO1rh4uWK6XdUopx8kcNhcjhbC4Nbenxpn1WrawiTrZoKdlYTmwmjf5hDC4VbUbYWwZPenyhwNeHFhVutfgUrHgOrsNOxoSFoVbZ0hb0m9PmFDI0QIsKwcK2aUaDBcI4Odib5M4wvuqd1gWkLteK1qrl3kzjC+6fsbrWF2uRXVHL86d3CQ8jPwY0O0bq3i9akWTphuFNxXoQVzCt1g9bFzXY3RI7Lc6t2O9YEWRobRW5futhDqAPCXtbJmgR2E9XmmJeSqy3Wvw3BTwpzCrS4FE9orc2Oyt1eapPSFL2GtsGHHelxZ0CnnqJ4tQrElo7LN+r2r95RJeQ9o01sLv3QUAMC2h9nmtrom9Cd3CQ8jEgxodo3VvxQ40nTDcKbl6EHcwrdYPW+qHY3Pjst3at2O8rAiyFDaK3L91sJdQB4T5D/Mh2qI7CerzTMvJVZbrX4cEiEOYUiPAqltlazY7K3V5oc7IUxGmtsbhx3pD+6BTT1EsXFEa8GOyxfq3m/wCYo0rIURQa3LdxWUAMC2h9nmtjom9Cq7hIWNLRmWrdXmgzEnTDIrL0Ie6BWhg1hxa6DDt2WjzVuF/FYMWQ1atbl+6BwdQBUeZX6szSI7DTq807LyVWCzW5fM3eigroFIkOQQ/VpZHZWoDeaVnJH2odWuF37qN/dApzD6uLVAGmXjs6MdXnvTUrI+1Dq3LdxWUAMK2h9nmtfom9Aq7hIWPLRodq3V5oMxJ0wiKy9JwdArMwa3702CI7LR5q3C/isGLIaKtbl+6CHuoAofmF9gWsI7DTq805AkaIMPWxu+Yb1sGdApExyD+gtLI7K1AbzS05I+2rVrhd+6jf3QK4OPCGLVBpl47OinVwv3puVkfah1bluO9ZQAwraH2ea1uib0CruEh7GPLRodqNXnuQJmTphEVlZDnMK3UCedi41x7Go6YZau1bhfvcsOJ/x+rRW5buO5NhjqALBza3VnaojsPw803LSVWA3Wv8xvSoK5hSIcCqO2RrNmGVurzS83Ie0aa2xou471I9ugUs9RLFxZGtLx2WDtXG/wCYpiXkPag1uX7oqAGDbQ+zzWx0TehUdwkLGl40O1bq80KPJ0wyKVXD3MK2OE8Z8XGOPY1TMMtX6twv3uWDE/4/VorY3buO5HD3UAV/xL9UdqiOw06vNOSslVgt1r8PmbvWQRzCkQ4Dp/IwNZsdlbQ3mlZuQ9o01tjRduO9SProFMI6qeLiytaWjs6O7Vxv3lMy0j7UOrcv3XUAMG2h9nmtjom9dQA3W0Ps813RN6Ya4woPvG8QmYvUPBenBsAt7X+vtaH+/dwPisONcuhfnKftbJmhm1Hhf254+iRCL9LnE9orc3rKJ3rN4eqXFsN7KewViS3Uif8AbxKvL9ZqSwFrrDXGLB943ihxeoeC9KEebq/jtIND/fu4eZWJFuziuhfnCfIbZO0M2o0L+3+vokwe/S51LaI3N6yrOddv4fVIiGF9hLqiMSB7mJxP5ijS3XCWwFqoT3GPLe9ahR/dleo4eam9YdtBhfG/gPNYcXaEpywpuZX6s7S2/Nycg+5bx/U1HBMIl6wfq0s66Wm+v9Aoohhjezsg0y39s7N6aluuEDCWohPcY8t71qDH92V6rh5ob1v3p9jBHXfwb5rEi7Upxwh+ZW2BazL03C9yzj+oIoLhE+UfoLTD66XnPefQKKIYc/KGyDTLf2p+nimpbrhAwlqIT3GYlfejNyDH92VfDvN1Pa61yYZ96/gPFyx4uzOBRw7DBzavVnaG7UeD7gcfMIIJhEOdS2yNLOuhTfXH4fIqN8wnsJ9WRrS3uX/XxKYl+uFjBWohPcY0v71qFG6hV7h5uflN1jk1f/o/gPFyxomzOBWuWFHml+qUarb0zA9y3j+pq6CYRHnE9orWZ10vN9cfhHgo37Cj6qewVplvcOzeUxL9cIWEtVc3Lkg7wEh5GdgwGWjde8XFZ8WcAhuNFxXoQV7Ct1h9b/X2t0SA23OtcbjisGLPAtpoWwh6AXhLlHZM0NgNB63Io8vOh0sdF/kFPCXsKtLhUT2itLYDK3W5FVnp4B7RRtHqlxV6CnlqJ7BWvLQGWb9btXHEq8vPC0aKMEunBgWDO3yK2ul7lh3gJDyMWDAZaN178ChxpwCG40XL0IO9hW6w+t9UO1ofAbbu1rsDiVgRZ4FtNC2EvQC8J+1smaGwGg9bkUzLzodLbL/RIhD2FIjwqpbZWlsBlbrcihzs+BEaKNrfVIf3oKaWol1RGvBgMsX615uPaKPKzwMUCrmhDTgwLBnb5Fa/S9yFV4CQseWgMtW63IoMxOAQyaF6MPewrQw6w7buwrBto8Vrhcd6wYs+KtaqgcHoBVHmV+rO0iAwU63Ip2XnQ6CzRms1FBXoKRIMoh+rSyA2tTW5FKzk8LUNq3BRRB6CnOHJsgLTLQGdGOvyOKblZ4WobVzQspwYVgzt8itbpe5Cq8BIWPLQGWo1uRQZicAhE0L0nB7CszDrfvSYIl2WjxWuFx3rBiz4orUIIe9AKh+YX2BawgMFOtyKcgTodBZovP5gtgz0FImHL9DNLIDa1NbkUtOTwtatFwUcQegrg4cIbINMtAZ0U62FxxTcrPC1DaM6UNODCsGdvkVrdL3IVXgJCzEtAZajW5HBAmZwCETQrIc+BW6g+t1rj2tR0u21drXC44uWJEnxVpq5o/dNhj0ArB6ivVnaogNHxcimpadDoA0X+YSoK9hSIcKqO2RpbLsrdbkUvNz4tGirtaPNSvb2FLLUS6sjXlpdlg7WxuOJTEtPC1AoXU4MCwZ2+RWx0vchUeAkLGl4DLVutyKFHnAIZNCsh74FbHHhP1jj2tBl22r9a4XHFywon/ICrTVx8P3Rw96AVf8AEv1R2qIDBTrcim5WdDoLdF/6mrII9hSIcJ09oGlsBtbrcilZufFo0VdrQpH16CmENVPqytaWgM6O7W5HEpqWnhahtVZTgwbBnb5Fa/S9y6nBusGdvkV3S9y95SIhIbUW5lDusGFDh2jdF4vKw4peIbuBuToZEQFFa0gEqrGFm81QYjocO2IouN5xWOYr6hNHJbCYiArJ2oAmI4wzR1GqIcMO0DmUeWiPMCmi83bgkuMSCkStJbJyYwsboNVuhw4VOzmfVDm4jw9gouw4oX2JhTSoS3qdmYZhdRrwYcOo80dq84nerQoj7VoowuReUC6IvSHcZazh4cytil+QhUiJZDai3Mod1iQYcO0bovxKFGLxDdwwT4bEQoFRoi2KqxMLNlHVa7ocO2cKLsTisYxX1CaOS2ExABVJagCdVjDNNqNAhww7ZzKYlojzBpovw4JUPiQUiNpLZOnjCxug1G6HDhU7OZ9UOaiPERgouw4pbxEgpcCW8SxhoyDmNaHDh2T9F5vPaO9EgRHmM0UctyPyiXRF6Q7rL2cPDmVq0uyEKsRLIbUXpDuMaXhw7UaOZQZhzxDPonukSCtjDQhdGxMM5DU4W4Q4ddwouF5371jvivs6aMbuCyHxEKobSXBL4wxENqtAhwwTo5nApyXiPMNmjG75mroZEQpU7UW6GMMnqteHDh07OZS0xFeIoFFwuSHiJBTGChLiszDNDUasGHD6OTRzOPFHgRH24FHLcj8ol0RekO6wbOHhzK1KX5CFWIhIbUXpDusaWhw7UaOZQZlzxCPonusRCtTDQhduTDOT1OFubDh13ii4Xnesd8V9nTRyXQ+IgJhtRcEtjDEUdVuEOGCdHM4JuXiPMJmjG75gshsRClTtRekMg6rWhQ4dOzmUvMRXiKBRcLkh4iQU5woS3bswyeo1YMOH0YmjC84o8CI8x6KOW5H5RLoi9Idxg2cPDmVq0vyECsSCQ2ovSHdY8tDh2o0czggTLniET5JrnEwoFLSXfYw0jnq8PybjDhiK4UXC84nesd0V9SmjG7gmQuIhSBaihuVcYZhtVqiHDDtnMpuWe8wmmi/DeEuGRIKVC0hZOljCxui6jWZDh1tl+J9UvMRXh7BR8Iu4pC0SCllQlvU8YaMuo0wIcOxcaMbzid6NBiPMYCjluTfKJdEXpDusvZw8OZWrS/IQqREshtRekO4xYEOHaDRzKFHc8Q3eiY5xIK3ONCXfYwz3TU4fk1rKGIjtFwvOLt6xnRX1KaMbuCOGxEKvBFwa2MNGfVatnDpOjmcCnJV7zCaaL8N4QwuIhSo2kLJk8YWLIajXhw4dbZfifVLTEV9dgo+EXJC8SCllQlvSWZhmF1GiBDh2DjRzOPFGgxHmMBRy3JnlEuiL0h3WBZw8OZWrS/IXeUC6IvSHcbrOHhzKml+QvPOZ3kO4ePfT7rMQqto3itOLb1Dwz8SvhBkaBaRF99OZ05+jublpfVt3cPPgsSJa0ac/5LoUZGuE9wvPdSmckr02q0Nq059EeBa9H+vp8yRCzI1aUiPGET36d2qLqtzatbPoqzltWbTh6/MgiZkKayR4vU7h05XhdViS9Wo+j5vE7leBbV20Z/yS6p3zHj30+6y+qtaiPjn7lhzO8h3Dx76fdYsGraN4ocW3qHhn4ldCjI1urIi+O6dOd8jq/wDWW59W2dw8zuWLEtaNOf8AJbCjI05NwvPdymckr02q0Nq059EeBa2H19PmSYUZGrRkR4wid06d2qLLetLatbPoqTdtXbTh6/MkvpkKWyR4vEriicsGTVa0GrYvoxP5juRpe2tBm78SGqd8x499PusHVWpRHz/KFQzvK8ePfT7rGl6tqKEKOI9mc/qV7iKNamkReVUO/TnfoavI1NSu/gPPcsWJa0ac/wCSBxFGkHcLzol9+nKVGbVbm1dOcdybgW1i3PxN+ZFBxRpEpEXuhdOn89y0sq1s+iXmrW0FOAz1lI+mQpjTI8b30icr0NVpl6vRjRnTwTEvbWooz/ksqnfMePfT7rC1VqUR8/yhUM7yvHj30+6xparaihBj29mc/qXoORka0NIi8qrPTnfp6vIwxUrv4Dz3LGiWtGf/AEgcDI1ZtwvOhWunTuVA6t1pbV058k3CtrJmfiHzLYQKNInIi93GdPIM57lpZVrZ9EvNWtppwGespX0yFOeZHi6HpE5XA1W6Xq9GNG7x4JmWtrUUZ/yQ1TvmPHvp91haq06I+f8A9IVDO8rx499PuseWq2ooQZi3szn9SrcDI1upIjxvt+nPCOXByfNqmrau4DxduWREtqucPxJkNFGmDcLzqFd+noz6rQ2rn+ExAtrEcfMfMlwcyNIhIjxhErqid2rLd3LS2rWz6IM1bV209n1+ZTPRkKSyR4vE9+noyarWl6ti6jf4lHgW1oM/qXVTvmPHvp91g6q1KI+f5WHMhIdw8e+n3WLL1bQUIUYR7M5/UqnEyNbnkR4um36c8I56vJ82jVtH8B4u3LGiW1GcPxInAUaS8XnRLb9O5Rn1WqKunPkmpe2sm8f1D5lkGFGkRkR4v07p084t3ctZtWtn0S81bV209kZ6ylezIUozI8XpN+nK8LqtaXq2DqM6TuTEC2tBn9S6qd8x499PusHVWpRHz/K6qd8x499PutFLV1EfHP3JKqg1I8gteCPaN4hYUdgs3cCnQhT7Ov7X7GK8f1B4HxWCWiyOblsFUtyfrDsmaKNZMSTB0f6nwCQ4KWxH109srRDCHOtFrD4eZQPylv8AYT2CteCPZv8A+3iVaCwW7fomUosrQt2oEKqoyHkFiwB7RvFBjsFk7gU6FH+zre19UWI4e3PDzWEWiyKKCqW5PlNsmatGumZNg6P9T5JEPUtqHOJbZWmGEGcYLWHw8ylvCo02K8S6ojWhj2L+J/MUaWYLdubk4VRZWhbVQJaqo1IseWHtWoE0wWTk5zU+yH9Ydt3aaPaP4DxKwXsFl3+S6GqDVf4XjYM0UaTm4p6TYLJn1/M1dClLcl+H0FrQxpSs00W7fwhTvKn2g34bINEAf0p+nimJdg6SM3Jwqiy9C2agS1lBqRY8sPatS80wWTk9zU+xm9b96TcB7R/BvmsJ7RY9/kuhqg1Q8yvsC3UaTm4p2VYLKH9fzNWQxS3J/wDb0zWhDSlppo6Q3gPBTvKg1wfl/RogD+kP08UxLsHSc4Joqiy9C2agQLqDUix5Ue1bm5LTbBYuzeiclPs6ntda5NYj2zuA8SsNzRZ9/knwhS2F9VXqztSjWzgnZJosG8fMJELUGmd+cR2ytdg0/VKzLRaQ/wAI80lZS3ewn1ZG6AP6d318SjwGDpAzcqAVFlqFt1AgVVGQsaXHtWoMwwWTuCJyU+zKcp+scmuR7V3AeLl59zBZ9/kmwpTdhza/VnahGk5uKfkmixbx/U1LhKluQ9ZP6gxGDSeKTmGi1h/hHmkPCg04+qTYK0S4/p3ZvTMBg6QM3J9KLLULaqBZSi3ULqg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data:image/jpeg;base64,/9j/4AAQSkZJRgABAQAAAQABAAD/2wCEAAkGBxQTEhUUEhQVFhQUGBgUFBQUGBkUFBQUFx0XFxQUFBQYHyggGBwlHBUUITEhJSkrLi4uFx8zODMsNygtLisBCgoKDg0OGxAQGzgkICQ0NCwsNDQ4MCwsLCwsNy8sLCwsLCw0LCwsLCwsLCwsLCwsLCwsLCwsLCwsLCwsLCwsLP/AABEIAKwBJQMBEQACEQEDEQH/xAAbAAADAQEBAQEAAAAAAAAAAAACAwQBAAUHBv/EAEoQAAADBAENCwkIAwEBAQAAAAECAwAEBRETEhQhIzEyM0FRUlNisiJCYWNxc5Gz0dLTFTRDcoKSk6GxJGSBo8HC1OGDw/Ci4nT/xAAaAQACAwEBAAAAAAAAAAAAAAADBAECBQAG/8QAPxEAAQICBgYHBgUEAwEBAAAAAQACAwQREhNBUfAhIjFhcaEUMlKRscHRIzNCYoGScrLC4fEkNKLiBYLSQ/L/2gAMAwEAAhEDEQA/APmx1QkLLQZc2jdYbRevaRZtgY7bsXowV5LW6w+t/r7W6JLm3OsNhv3rBizsMinTn6roS8ALwlyjsmaGy5B6w70eBOQ3Sxop2+Q3pEJeS1aXOJ7RW5ssa3WHeqzs7DD2jTpHrvSoq8BTy1E9grElpc1H6w+K/eUSXnYddo05+qXSgwOjntDvWz0pm9YdYJCxYMubRusNuKHFm2BjtuxehB3ktbrfj9UO1ofLm3drDZjvKwYs7DIp05+q2EvAC8J+1snaGy5B6w70xAnIbpbRTt9EiEPBatHnUtsjS2WNbrDvVJydhh7Rp0t9d6Q/vAU0tRLqiNeDLGxfrDab/mKNKzsMxANORxQ0oMDo57Q71r9KZvQqLBIWPLS5tRrDvQY82wQztXouDwFaGHWHbQYXRjaPFYbBfxWFFnYdFOnP1QOLwAqjzK/VnaRLkU6w705LzkMwWbdv6m70UFeApEg4Q/VpZLkOprDvS03Ow7UDTsGdqjiDwFOcOTZAWmXlj0Y6w796alp2Hagac/VDSgwujntDvWt0pm9CosEhY8tLm1GsO9BmJtghnavTcHgKzMOtwZ6TBEsa7xWGwX8VhRZ2HRW05+qXD3gKQ/ML7AtZsuRTrDvTkGchmCzbt/UN62DPAUiYcI/QzSyXNamsO9LTk7DtaNOwZ2qOIPAVwcOENkGmWlj0U6wuv3pqVnYdqBpzTvQ0oMLo57Q71rdKZvQqrBIWPLS5tRrDvQJibYIZ2q2HPJa3U9rJpXHtahljau1hsF+9yxYk9Dq00Hlhx3pkMXCmD1FerO0NlyPiHemZechugCinb5hKgryWkQ4VUcmeRpbLGt1h3oE3PQ67Rp0tGGB3qV7eApfYS6sjWlpYiA7WF9+8piXnYdqBpz9V1KDB6Oe0O9a/Smb0KiwSFjS8ubVusO9CjzbBDO1Ww95LW5+U2TSOPa1TLG1frDYL97lhRJ6HVpoPLDjvRODwAq/4l+qUaolyKdYd6blpyG6C2inb+pqyCPJaRHhOntA1my5DusO9LTc7DrtGnS0YeqkfXgKYQ1SdWVrS0seju1h37ymZadh2oGnP1WUoMHo57Q71r9KZvXUoN3Rz2h3rulM3r2VFHeQ2nFkIw4TBaNoc7aL1gRoxs3U4FPhazvQLSREA3UwkXi+wGI5gtzrHZ5rFMdpYTQthCzuKyckhnMQuFzRaoYA7rHkjyscGBoF58AkuCzvSJWkbJySsFzgbmMFPWKpNxhXYCLvVA/LO9NZRERqU7MiZhWvBZqP1j8XiVaFHFq0Dciq3fQj0FZaqO07ktm1csUO7yG04shGJBYLRtDnbcUKNGIhupwT4as70CskRAN1MJFyo/wBNdzBbO1js81imO0wyaFsIVd6UkkhnuguFzTcLQGAO6x5JiVjAwNA0U+iTDlnekRtI36crBc4smljBT1ihzccWjARd6pbyq7irgRnUJWZF0ZOFrQ2exfrHafzFEl44tmgZ0I6t30I9BGWqDtO7wte1chVUd5DaR6CMaXaLUUOd3oExGNkaU9zWd61NJEZTGxIueh2twhiu7WOweaxnx22dNGPkuhyzvVjaRwS+ItyoNMGioATrHIKclowMJlG/8zVkMWd6VKSI3QlYLkFrw4Yp6xS0zHbagEaaAkPKrvTmtIzsWZFzQ4WiCwdGNDnUfujwI4twBt/ZHVu+hHoIwKg7Tu8LWtXIVVHeQ2n5EY8swWooc7vQJmMbI0qh0Wd61NJIZTuSLnJ9rQ2GK7tY7BhvWM+O2zpoWQ5V3qhtI4JbEW5UjMG4MAJ1jkJyXjAwmUb/AMwXQ1ZClTkkOULBcgtaHDFPWKWmY4tgCNNAU7yq7057SM53ZFyNEFg6MaHOo0eKPAji3oG39kdW76EegrAqjtO7wta1cgWUd5DafkRjyzBaihzu/cgTMY2RpTXJd3rdS0jLdWJF0jn/AF0NxYLV2sdg8SsZ0dtSmjHyTYWq70gSSG8VxFzDTaoYAesU3KxgYLaMfMJULWd6VCSI36UrBbG6LLG1mQxW6x27kvMR212Uj4R5pCyrvS4EZ1KdmRNGWTTAZ7F1DjffvKNBji2AGdCbVu+hHoIy9Qdp3eFr2rkKh3eQ2kegrGl2i0bQ53JBjxjZupTHJZ3rc9pGW6sSLnuf9dDTZ+0drHYPFyxXR21KaMfJMhqrvV2ERwa2ItyjPNq1BSdY5BTkrGBhNox8wghazvSoSRG+TlYLYshJrsh63WO3clpiO20ZSPhCQuq702BGdSSzIuYVugM9g6hxo/dGgxxbgDb+yZVu+hHoIy9Qdp3eFr2rl1W76Eegva3VR2ncl1sVEcqMhty3wQ8Rjwg20bxGdq0YteodW7Pwq6EFSoFpKqjfXUQ4vFV2Wl4bbu4Hx4rEiF1Gzkf/ACuhRUqdO2qz3VihAAvTa7Q0CnPqjwC7o+y/A7vlSYYVKrSkqqNsT9AGcWxftzQ2tn1VZytXbS27A7/lS4kVGmwyoblP0GoXHVsSXAqP/wC3id6tALq7dXC7/VBUo6Zb4IeIy9Dc/wArX1+zn7VhyoyG3LfBDxGLBAtG8c3ocWvUOrdn4VbCipVurJVUb66iGcjiq25wFs7h5nesWIXUbOR/8rYUVKnJbVZ7qxQgAXptdoaBTn1TEAu6PsvwO75UmFFRpEZKqjbE/QaxbF+3NArZ9UObrV26t2B3/KkvpUabDLXiXoAlgya7XggWL+J/Md6NL1rQavI4fhWVKOmV+CHiMChuf5Wpr9nP2rFCoywy3wQ8Rjy4FqKM80KPXszq5+1XOJUq1NbVb4bNBZv0MVXyNShtd/Aee9YsQuo2cj/5QOJUaQbargl7FCAejNrtwA05uO9OQK1k2hvL5m/Ktg5UqRKSqo2QuoB9atpYBWz6paaLrQUi4Xf6qV9KjTmtywXvoAlehjq26XDejHN/FMS9a1Gry3fhWVKOmW+CHiMKhuf5Wpr9nP2oVCoywy3wQ8RjywFqKM80GYr2Z1eX+q9ByKlWhpKqyqrtAE79PFV8jDAbXfwHnvWNFLqNnI/+UDgVGrNbVcCtYoQCxUDrtLQNOfNNwa1kzV5fMPlWwgqVInJVUbONAMg46tpYBWz6pebrWmltwu/1Uj6VGnPblgsh6AJXAx1bdLhvRj9PHimZetajV5f6rKlHTLfBDxGFQ3P8rT1+zn7UKhUZYZb4P/2x5YC1FGeaDMV7M6vL/VVuBUa3Utqu+9AGkcsVXydI5GqQLV3AeLt6x3l1Xq8jh+FHDSpUoW1WdQrYoQD0Z9doaBTn1TUCtYjVvw3j5UuDlRpEJKqjbEvQBnl17DS0Ctn1QJkurt0fCLjv+VTPJUaXDLXifoOLJrtaXAsXUb/E70eAXWooby/1W1KOmV+CHiMChuf5Wpr9nP2rDlRkNuW+CHiMaXAtG0Z5oUevZnVz9qqcSo1ue2q3TegDSOeKr5OkcjQQLR/AeLt6xnl1Xq8jh+FE4FSpMKrg1vQgHoz2b9qgDTnzTcvWsm6t+HzN+VZBypUiMlVR3ad1AM4uu1mAVs+qWmi6u2kfCLv9VK9lRpcMtek9AGYXHVtMuBYOozpO9MQK1oKG8v8AVdUo6ZX4IeIwaG5/lamv2c/auqUdMt8EPEbqG5/ldr9nP2qxSEKSG9uZFPDboT4Vo3XG0XhZEZ0Uw3aTsOdqfC4SoCCwTLMarErxeVNiOfCtiaw2YjFYpEaodY81sIhKgLJiIlsCbErmjxbQHwq3WHeEeVEYQKC47TjgElwhCgKJWS2DkuArnBxbcx8KnrDvCpN2xew1js370L9B1KacyyqU8SuYXi2tBfCqPFYfFeMSrQhGEVprGjRii8kn1ehXw2Wrwu2O8LYrRMTn6oVIQpIb25kV8NiwXwrRuuNuIQozophu0nZm9PhsJUBBUJlmNViVyo5SNdz4Vs41hsxGKxnCNZnWPNFCYSoCpBES2KrErmmyptUPhVusO8JiWEYQKCTt37kmHQhQFEbJbB08SucXi2lj4VPWHeEKbEYxGGsdm/elvMIUprpZVCWJXRkDRtaG+FYvFYbTeO0UWXEYRm6x54I/JB9XoU8Nlq8PtjvC1q0TE5+qBWEKSG96FfDY8u+FajXHeEGYdFsjQTn6qh0hKlamCZZzHErnocXwNwfCruNYbBeN6xXtj2fWNOnHcsh8IUqxmJcEuFxTGQ3FtFeFSdYd4wKclrYQmUuN+PaauhkJUBVKyWUwxK5OEjWhvhU9Yd4S8yIxig1jRQMVO8whSnMMyysYlc0OLk0QXwhLEVx3jFHgWwjg1jR9cEzyQfV6FPDYFeH2x3hataJic/VArCFJDe9CnhseWfCtRrjvCBMui2RoJz9VS6QlStTBMs55Fc5MdHwNDXwq7zWGwXjesZ7Y1nRWNP1WQ+EqVRpiXBLBcVxlHi24PhUnWHeME5L2whMpcb8e0FkNhKlKnZLLkUyDqNaG+FT1h3hLzIjGMDWNFAxSHmEKU5xmWU8iuTm2iC+F0YiuLrxijwLYRwaxo+uCPyQfV6FfDYFeH2x3hataJic/VAtCFJDe9CnhseWfCtRrjvCBMuimEQCeaY5QdSt1AmXfYldI5jo+AWkvhWrjWGwXjErHcI9TrG/FNhcJUpAmJbxXEpoz5U2qHw6esO8JuVtRBaCTt34hLhkIUpULJbB0p2FcRi8W1mPhVusNuIS0wIxew1j1RjvSFoOpSzmWVSniV0ZeLboD4QguFcX3jEo0G2tgaxo+uCb5IPq9CnhsvXh9sd4WvWiYnP1QqQhSQ3vQr4bGl3wrQa47wgxzFs3UE5+qY5whStzhMs91iVz3Pi+AWtXhWjtYbBeMXLGcI9TrG/HcjhsJUqwmJcGtiU0Z+LaleFSdYd4wKclbUQmgk7d+IQQuEqAqjZLYMnOwrlDi2ux8Kt1htxCVmBGtGax6oxSF4QpSzmWVSTErmF4tugPhCA4Vx3jFHg21uDWNH1wTfJB9XoU8Nl68PtjvC1q0TE5+q7ySfV6FfDbq8LtjvC6tExOfqvAUSGQ2cTPwXwbRug7Rgn4sm4w3Cm4r0IK7DW61nO/1/wBN0SJCtzoOw4YrAiSLg2ildCHcQeErOMdkzQIkInYeSYlpJzZY6bz4BIhTsInSs3FE9orc2JBp0A8lWekXF7DTsHqlxR3GnujeJ7BWJLxINm/QfiwxKvLyLrRppwQUY5WBXg4HktrojsUKiQyGziYkF8G0boO3chxpNxhu03K+Duw1utZzvqg3PiQrc6Ds3YlYESRcG0UrYQ7yeE7OdsnaBEhE7DyTMvJObLbb/RIhLsIqI2biqW2RpbEg1qADyQ52RcYjTTsb6pD87iC057xLqiNeDEhWL9B2nDtFGlZF1qDTmhdRjlFgV4OB5LY6I7FCqkMhssaWfBtW6DyQZiTcYZFKvcHYa0NZ3w7bv/bDtYVo/Qdgw3rBiyLqtWnFA4O40ghP0K/VmaREhGnQeSdlpJzYLNOazUUFdhpUhnjD9WlkWFW0A8krNyLrUGm4KN/dxrg4zybINMvEg9GOg8sU1LSLrYOpzQuoxyiwq8HA8lr9EdigVSGQ2fmxpZ8G1boPJAmJNxhEUr0XB2GszBPffvS/thCLCtHmg7BhvWFFkXVatKCHu40hgn6Bf5kFrCJC00A8k5AknNgw9OP5gtg7sNImM8v0M0siwq1AB5JabkXWwNNwUj+7jXBxnj/aDTLxIPRToN2GKalZF1sHU5oKyjHKwq8HA8lr9EdigVSGQ2fqx5Z8G1Gg8sECZk3GERSq4e6jW6lnO61x7Go6LBtXaDsGGLlhxJB1WinNH7JsLd5LBZ3ivVnaoiQjceSblpNzYA03+YSoM7DSO4zuKo7ZGs2LBraAeSXmpB1o007GjzUr27jS3d4l1ZGtLxINg7Qb8MSmJeRdag0oqMcosGvBwPJbHRHYoVEhkNliy74Nq3QeSFHk3GGRSqnB1Gtj2cZ+scexuMWDav0HYMMXLBiSDqtFOPh+yOHu8lbvol+qUagiQjToPJOSsk5sFum/9TVkEdhpEBncOntA1mxYVbQDySs1IutGmnY0eakfXcaYRnvU+rK1paJB6O7QeWJTMtIutQaVtGOUWDXg4HktjojsV1GOVurwcDyXdEdijNcYUH3jeITcXqHgvTg2AW9r/X2ND/fu4HxWHGuXQvzlP8dkzQzajwv7Y8fRIhF+lzie0Vub1lE71m8PVLi2G9lPYKxJbqRP+3iVeX6zUlgLXWGuMWD7xvFDi9Q8F6UI83V/HaQ7Gh/v3cPMrEjXZxXQvzhPkNsnaGbUaF/b/X0SYPfpc6ltEbm9ZVnOu38PqkRDC+wl1RGJA9zE4n8xR5brhLYC1EJ7jHlvetQo/uyvUcPNTesO2h2sL438B5rEi3JTlhR5lfqztLb83JuD7lvH9TUcEwiXrB+rSzrpab6/0CiiGGN7OyDTLf2zvp4pqW64QMJaiE9xjy3vWoMf3ZXqOHmhvW/en2sEdd/BvmsSLtS3HCH5lbYFrNvTcL3LOP6gigt+nyj9BaYfXS857z6BRRDDn5Q+gNMt/an6eKaluuEDCWohPcZiV96M3IMf3ZV8O83U9rrXJhn3r+A8XLHi7M4FHDsOHNq9WdobtR4PuBx8wggmEQ51LbI0s66FN9cfh8io3zCewn1ZGtLe5f8AXxKPL+8CxgrVQnuMaX961CjdQq9w83Pym6xyav8A9H8B4uWNE2ZwK1ywo80v1SjVbemYHuW8f1NXQTCI84ntA1mddLzfXH4R4KN+wo+qTYK0y3uHZvKYl+uELCWqublyUdYJDyM7BlxaN1htCRizbAx2i5ehBnkK3W9r/V2tESX9udYbPNYMWdYRTQV0JeAF4T9rZM3Nl6D1gjy84x0saBf6JEJeQq0ucT2itwltbrBVnZ5ge0UHSPVLizwFPLVT2CsSWl/Zv1h8XiVeXnWV2ijBLpQYHRx2wtrpbcEJ1gkLEgy4tG6w2ocWbYIbtFy9GDvIVut7X1Q7Wh8v7d2sNnmVgxZ5hFNBWwl4AXhPkPsHaGy9B6wTEvOMdLaBf6KeEPIVaPCqltlaWy2t1ghzs8wPaKDpb6pL+8BTS1EuqI14Mv7F+sNp/MUeVnmGIBQchDSgwejjtha/S24IVFgkLGlpcWo1ggzE4wQzoXouDyWtDDrDtof0w+j+0eKw2DzWFFnmUVqCgcHgBUHmV+rM3CXop1gnJedYYLKBf+pqKCvIUiQcIfq1mS9DqawS03OstQKLgon94CnMHq7INMvL/wBMdYZKalp1lqBQVlKDC6OO2FrdLbghVWCQseWlxajWCDMTjBDOhek4PIVmYdb96f8ATBEt7R4rDYPNYMWeZRWoKXD3gBUPzC+wLWEvRTrBOwZ1hgsoF5/MEUGeQpEw4f0FuZL0OprBLTk6y1ooOwKOIPAVwcOENkGtLy/9KdYXeKalZ1lqBRnShpQYXRx2wtbpbcECqwSFjy0uLUawQJicYIZ0K2HPRa3U9rrXHtajpb2rtYbB4uWJEn2VaaDkfumQx4AVg5tXqztUS9HxBNS84x0BtAv8wlwV5LSIcKqO2RrNltbrBAmp5ldooOlo8CpHt5CllqJdWRrS0v7B2sL/AMxTEvPMtQKCtpQYPRx2wtfpbcEKiwSFjS8uLVusEKPNsEM6FY4PQVuflN1jj2tUy3tH6w2DxcsKJPsq00HI/dE4PACr/iX6pRqiXop1gm5acY6C3Rf+pq6CPIUiHCdPaBrNl6HdYJabnmWjRQdLR4KN9eAphDVT6srTLS/sHawv8SmZadZagUFdSgwujjtha/S24LqUG7o47YXdLbgvXUWSkNoxDjS8BhQWNtG6TtF5WFGjezdwOdqfC3lKgWkjIN1YmlZwfE8LEcxtudJ2G84rEMcGGTQtg7wkKydpxjZmlmjxLVENodtPejyscGBoxPgElweUqRG0b9PGlnF4luZDbTtPeVScmBaMFF3qgf3hGmwATqU7M0swvEteCwWb9J+K84lWhRxbNHBHTJaD5peCy1RuLu9bNqcc96FRZKQ2jFlS8BiwWNtG0E7cShxo3s3cM3p8MeUqBaSMg3ViaWVHieFruhttzpOzE4rEdHBhk0IoQ8JUpJIyvsaWabiWqGNDtp70xKxgYGjH0SIc8pUiNo36eNKxui8S0shtp2nvKFNzAtGCi71S3l4RpsAF4lZmloicS1ocMWL9J2m89oosvHFs0Z2JlMloPml4DLVG4u7yte23570Cq6UhtAdKXgseXY21bpPeUGYjUQnU55p7m8pVqa0WJjYmlnocTL5NAhttHaTsF/FYj5gWdNGPkuhzwlVjafRL40sw3EtFRoJ0nvOBTstHBhM+v5mroY8pUqQAjKyGNLIPEteHDbTTSe9LTMcWrRRcFO8vCNOa0WbFmaWaHEtEBjejHSbrzijwI46QBnYmUyWg+aXgsCo3F3eVrW2/PegWXSkNoDpS8BjyzG2o0nvKBMxqIRpzzVDo8pVoa02J3JpZ6fEyxZGhsNtd+k7BfxWK+YFnTQshzwlVDafQrY0s0bFhFuDGinSe/cU5LxwYTPr+YLoa8pUqYUMvxSyDxLWhw2000nvKXmY4tgKLgp3p4Rpz2izO7NLJzLRBY3ox0m684o8COOkUZ2JlMloPml4LAqNxd3rWtjjnvS1l0pDaA6UvAY8sxtqKCe84IEzGohGnOnimuL0lW6losbqxNLSOfE8Py6JLG2rtJ2C84lYzpgWdNGPkmwt4SpCyR3iuNLMPxLUDGg7T3puVjAwW0Y+YSoW8o0qFounRxpWN0XiWuyG2ttO3FLTEwLRmj4R5pCzwjS4ALxOzNLRl4hugMbYOoJvvOJR4MwLcDOxOpktB80vAZeo3F3eVr22/PegVWRkNoDpS8FjS7G2jdJ7ygzEaiE6nPNMcnlKtz2ixM1iaWkc+J/6XRYw22jtJ2C84uWI6YFSmjHyTIa8JVYWn0a2NLRn4lqVGgnSe/cU7KRgYTaMfMIIU8o0qEkJTMnKylYshxLXZDFbaduKVmJgWjBR8ISF3lGmwG9JZmlmF4lugMbYOoJ7zijwI4twM7E2mS0HzS8Bl6jcXd5Wvbb8966mR0HzS8FuqNxd3rrU4571GcqEhtjx8MnfY8INtG8c3rSi21Q6Ls/CroQVGgWkovvrqZJ+jubrgBpfVt3cD48VixLWjTn/FdCio1wnbF5zG6mSV6bWaG1ac+qNAtej/AF8h8qTCyo1aUlF8In6ImcXXbm1a2fVVnLWu2nD1+VLiQI01lRe8TuJEleF12JL1aj6Pm8TvV4FrXbn9KCpQ0jx8MnfZehuf5Wv7bDP2rDlQkNsePhk77Fg1bRvHN6HFtqh0XZ+FXQkqNArJRfHdSJO6jc3XADc+rbO4eZ3rFiWtGnP+K6FFRp092vPdXUySvTazQ2rTn1R4Fr0f6+nypMJKjSIyUXwifoiXaous3Nq1s+qpN2tdvD1+VJfSo0tlR4vEvRJ6Imu14NWxfRifzHeiy9raDN34VlShpHj4ZO+wKG5/lavtsM/ahUKhLCPHwyd9jy4baijPNBj21mdGftV7iCNamti8qobNGSd+hrMPVrv4Dz3rGiCLRn/ygcSo0g2xedEv6ImjNrtLaunOO9NwLWybn4m/Ktg5UaRKSi90LqROHWaWVa2fVLTVpaCnAZ6qlfSo05pqPGL0ZJXoa7dL1ejGjOnimZe1tBn9KypQ0jx8MnfYVDc/ytT22GftQqFQlhHj4ZO+x5YNtRRnmgzFtZnRn7V6DkVKtDSOvKqu0ZJ36eKq4WGAyu/gPPesaLaUac/4oHAqNWa2L4Fa6kS5UDZv2ltXTnzTcG1smZ+IfKuhAI0iclF8d1ImQdZpZVrZ9UtN2lppwGeqpX4qNOeajxd0ZJXPXbper0Y0bvHimZe1tRn9KypQ0jx8MnfYVDc/ytT22GftQqFQlhHj4RO+x5YNtRRnmgzFtZnRn7VXDyo1upbF996Ik8I5a3J0jkapq2ruA8Xb1jxLWrnD8KOGlRpgti86hW6kTRn12htWnPqmYFrYjj5j5UEHKjSISUXwiV1Il2rLd3TS2rWz6oM1a1209n1+VSvRUaWyo8XifoiaMmu1perYuo3+J3o0C1tBn9K2pQ0jx8MnfYFDc/ytX22GftWHKhIbY8fDJ32NL1bRtGeaFGtrM6M/aqnAqNbnti903oiTwjlrcnSLQato/gPF29Y0S1q5w/CicCo0mEXwa3oiXKI+u1RV05801L2tk3j5t+VZBio0iMlF79O6mnnBd3TWZVrZ9UvNWtdtPZGeqpXsqNKM1Hi9J6Ikrwuu0y9WwdRnSd6PAtbQUZ/xXVKGkePhk77Bobn+Vq+2wz9q6pQ0jx8MnfbqG5/ld7bDP2qpSGnkNktzMefAboMSFaN1xtCxozX2btJ2HO1PhcMPQLboJ7rePHF5UZ4mI6JCtyaw2eaxDDiWZFJRQeGnpk5mLdNvHjNNlRaoiQi7rBMSrIggaSdp8AkOEMPSJbot+nvHnODiW5kSFTRWCHOQ4piM0nZ6oH+Gnp74sqlPePOYXIhJrwIkKo/WHxYYlWhQ4lq00m7O1H5ONlL7jz4DLV4XbC2ar8Ty9UKkNPIbJbmY8+AxYMSFaN1xtQ4zX2btJ2ZvT4ZDD1urugnut48ZUcqM8Qtd0SFbONYbPNYjocWzIpKKEQ09KSZi7/ePGabKi1REhF3WCYlWRBA0k7fRIh0MPSI7ot+nvHnOLxLSyJCporBCm4cUxGGk7PVA9Qw9NOqLKoS3jzoycQ1ocSFYv1htP5iiy8OJbNNJyOKPycfKX3HnwGWrwu2Fr1X4nP1QKw08hsl9x58Bjy8SFajXCDMMfZGgnP1VDnDD1qbdFnVDvHjPQyoz+TQIkKu/WGweaxXw4tnRSb8dyyHQ09WO6Lgl9485hsqLQIkI06wyCnJZkQQmUk3/AJm710Lhp6VLdBdDePH6oteHEhVusEtMw4lqDSdgU7zDD05t0WVjePOaHEyaIESD0YiuMlHgQ4luDScjimeTj5S+48+AwK8Ltha1V+Jz9UC0NPIbJfcefAY8tEhWo1wgzLHmEaCc/VUukMPWhgqgnPMeM5PiZ/JoESFXfrDYPNYr4cSzopN+KyHQ09UbdFwK28eM3hRbhEhGnWGQU3LsiCEykm/8w3rIZDT0qe6D3HjIOVFrQ4kKnrBLzMOJbA0nYPBTvUMPTn3RZTDePObwISaIESD0YiuLvFMS8OJbg0nI4pnk4+UvuPPgMCvC7YWrVfieXqgWhp5DZL7jz4DHlokK1GuMhAmWPMI0E5PFMcYYet1N0G+3jzpHPKjPEP8A05cYkK1drDYPErGdDi1KKTfjuTYXDD0gbot4rvHjMNlRaoiQiesMhOSrIggtpJ2+Y3pULhh6VDdBYUR3jznFyotZkSFW6w2paZhxLRhpPVHmkLQw9KG6LeJ7x50ZeIk0wIkGxdri/DEo0GHEtgaTkcU7ycfKX3HnwGXrwu2Fr1X4nP1QKw08hsl9x58BjS8SFaN1whTDH2bqCc/VNcoYetz7oN/vHnSOeVGeIf8Apym0hWjtYbB4uWI+FFqUUm/HcjhsMPV3xcGtvHjRn4lq2kIk64yCnJVkQQm0k7fMb0EKhh6VDdFsHT3jzlDKi12RIVbrDalZiHEtGaT1QkPEMPTXxb0m8ecwvESboESDYO1xko8CHEtwaTkcU3ycfKX3HnwGXrwu2Fr1X4nP1XeTjZS+48+A3V4XbC6q7E8vVeCo7hIeRtCDFhWjdB2i9aEaTJhuFNxXoQVzCt1gy1X+rtaIkeHbnQdmO9YESRIbRSuhDoAPCXKYf/JmgRoZOw96YlpEtltt/kEiFOYVaQ5FE9orS2PDraAe9UnpEl7DTsHqlRVzCnnqJ7BWJLRodm8UH4r95RJeRNo11OCGgBl7WF2T3ra6IcUKjuEh5GLBiwrRug7cUONJkw3Cm5XwdzCt1gy1X1QaHx4dudB2Y7ysCJIENopWwh0AHhP2x/8AB2gRoZOw96Zl5Itltt/okQhzCkRHIqltlaWx4dbQD3oc7IkxGmnY31SH9zAFvYSxcUQGJBjw7F+g7Tf8xRpWQNq005oXUAMvawsD3rY6IcUCruEhY8tFh2rdB70GYkyYZFK9BwcgrQwaw7aHYw7eHaPNB2C/isGLIGrVrIIe6ACg8yv80zNwjQzToPenZeSLYLNOazUUFcwpUh4QD6tZseHWoAPelZuRNqDTsAUb+6BXBh9XZBpl40PoxFB796alpE2wdTmhdQAwbWF2T3rX6IcUCruEhY8tFh2ooB70GYkyYRFK9JwcwrMwa370+xhCPDtHmg7BfxWDFkDRVrJcOdABQ/Agv8yC1hGhmnQe9OQJItgw9OP5gtgzmFImPDL5GBuZGh1tAPelpyRNtTTcPBRv7oFcHHhDZBpl40PopFBuv3pqVkTbB1OaCuoAYVrC7J71r9EOKBV2AQFmJaLDtRQD37kCZkyYRFKrhzkFbqBPO61x7Go6PDtXaDsF+9yw4n/HmrRWzR+ybC3UAWDm1urO1RGhm496blpItgN03+YSoK5hSO45FUdsjWbHh1tDT3pebkDaNNbY0eale3QKWeol1ZGtLxodg4UG+/5imJeQNqDSioAYFrC7J71sdEOKBR3CQsaXiw7Vug96FHkyYZFKrh7kFbHCeM/WOPY0GPDtXmqdgv3uWDE/481aK2Ph+yOHuoAr/iX6o7VEaGadB705KyRbBbpv/U1ZBHMKRDgOntA1mx4dbQD3pWakDaNNbY0eBUj66BTCOqn1ZWmWjQ+juFBvv3lMy0ibUOpW0AMG1hdk962OiHFdW4N1tC7J713RDimmuMGD7xvEJuJ1DwXpQbALe1/r/puf793A+Kwo1y6F+cpfjsmaGbUeF/bHj6JEIv0ucT2itzesones3h6pUVw3sp7BWJLdSJ/28Sry/WalMBa6w1xiwfeN4ocXqHgvSg/m634/VFof793DzKxI12cV0L84T5DbJ2hm1Ghf2/19EmD36XOpbZG5vWVZzrt/D6pEQwvsJdURiQPcxOJ/MUeW64S2AtRCe4x5b3rUKP7sr04f5qb1h20GF8b+A81iRbktywo8yv1Z2lt+bk3B9y3j+pqOCYRLl7WlnXS031/oFFEMMf8ADZBplv7Y/TxTUt1wgYS1EJ7jHlvetQY/uyvUcPNDet+9P+2COu/g3zWJF2pbjhD8ytsC1m3puF7lnH9QRQW/T5R+gtMPrpeb959Aoohhz8ofQGmW/tT9PFNS3XGcUDCWohUuMxK+9GbkGP7sq+Hebqe11rkwz71/AeLljxNmcCjh2HD1FerO0M2o8H3A4+YS4JhEOdS2yNLOuhTfXH4fIqR8wvsp9WRrS3uH/XxKPL9cLGCtVCe4xpf3rUKN1Cr3Dzc/KbrHJq//AEfwHi5Y0TZnArXLC/4luqUaG3pmB7lvH9TV0DwiPOJ7QNLOul5vrj8IUb9hR9UmwVplvcOzeUxL9cIWEtVc3Lkk6wSHkZ2DAbaN17wkIs20MdouXowV5Ct1uCq/1j+jdElxbnWu81gxZ5pFNGxdCXkBeEuUwf8AkzQ2XAPWR5eda6WOi/yCRCXkKtIMqie0VubLit1lWdnmh7RRtHqlRV5Cn9hPYKxJaXFm81u14lXl55tdoowQUoMCwb2wtrpbcEJ1gkLFgwG2jde9DizbRDdouXoQd5Ct1uCq+qDQ+XAjnWu8ysGLPNIpoWwl4AXhP2g/8naGy4B6yYl51rpbQL/RIhD0FWjwqpbZGlsuK3WVJ2eaIjRRtb6pD+8gK3sJdUQWvBlxYv1htP5ijSs820AozQspgYFg3tha/SxggUWCQseWgNtRroMxONEMmhek4PQVoYdYdtDtYXRxaPFa4eawos82itQluDyAqjzK/VmaRLgU6ycl51roLNF/6mooK8hSJBwgP1aWy4DqayWm55tqBRtAUb+8hTmD1dkGmXl29GOtmlNS0821AoWUoMKwb2wtbpYwQKrBIWPLQG2o10GYnGiGTQvTcHoKzMOt+9PtYIlxaPFa4eawYs82itQlw94CkPwoL7AtYS4FOsnIE610Fmi8/mC2DPIUif4j8jNLJcB1NZLzk821oouCjiDwFcHDhDZBpl5dvRTrYeKalZ5tqBQspQYVg3tha3S24IFVgkLHloDbUayBMTjRCJoVkOewrdT2utce1qOlxau1rh4uWJEn21aaM0fumwx4AVg9RXqztUQAPiTUvOtdAFAv8wlQV6CkQ4VUfmcjWbLit1kCan2WjRRtaPNSvbyFLLUS6sjWlpdtg7Wx8SmJeeaYoFC2lBg2De2Fr9LGCFRYJCxpeA21broUecaIZ0Ktwewrc/KfrHHtaDLi0frXDxcsKJPtq00Zo/dG4PACr/iX6pRqCXaKdZNys610FtAv/U1ZBHoKRDhOmP8A6BrNlwHdZLTU820aKNrR4FSPryFMIaqfVla0tLt6O7WzSUzLTzbUChdSgwbBvbC1+ljBdSg3WDe2F3S24L1lHkkhtBbg6H+Ow4LWWjdu0fE71WHGimzdwN37p8KeyUC1pAL6xaeLyIB9GI9jLc7dmLseKwzG9mT5BbB3ogrJ2kAsm0OabiP1aoYytf8Ac71TErGpgfU3DAJLg9p0iNpC/T0OcH3duYxlOin7neqHOR6IjBuwGJQP70nT4At6nZtOYX7u14DGVH7fi+J2J3q8KN7Zo4XBFXBNCX8n+Oy1WHv+53qtq1OPL90KrwSQ2gtzif47EgtZaN27e071Qo0U2buGH7qiFvZK3VtIb6xacqORAPo13MZbnbs7TseKw3R/Zk+QRQd6JTEtIBf6HNNxDQGMrX/c71TMrGpgfXAbkiHPadIjaQv09DnF+7tLGMpv+53qhTcf2jBuwG9LenlOmwBbxLQaIn3drQ2MsX7dp+J3aO9Fl43tmjyGCZXBNAX8n+Oy1WHv+53qti1OPL90CrySQ2gv5P8AHY8u1lqNv3O9UCZimyd6funub0nWp7SF8Ni056HEcmJoDGWjtuwfE7fvWI+P7OmjG4bl0Oek6sbSGCX0OYbiGioyk7fudgd6clo1MJn1uHaauhb2nSpBQhdDQ+ADXhsbTf8Ac71S0zH9s0bhcFM8vRKc1oDFZtGaH3efzaIDGdGO37nY8UxAjf1AHkME2uCaEv5P8dgVYe/7neq17U48v3QKvJKkbQX8n+Ox5ZrLUbfud6peZimyPoqHR7TrQ1pC+uWnPT4iWTE1Qxld+3YPidv3rFiR/Z00cguhz0SqG0hgV9Dm8w0hjNO37nYHenJeNTCZ9bh2gshj2nSphQh+TkHiAaYbG03/AHO9UvMx/bAbhcMFO9PSdOe0BdCyNBm//nn826AxnRjtu+J2PFHgRv6gDyGCOuCaEv5P8dgVYe/7neq17U48v3QLPJKkbQX8n+Ox5ZrLUbfudhxS81FNkfTemuT2nW6lpAL6xaNI5fd+H5ckuLGWrtuwfE7E71iuj+zpoxuG5NhT0SkC0heK6HRm4hq1GU3/AHO9U5KRqYLeOAxCVC3tOld7SFlRHQZ5fu7WYxla/b2neqWmY/tGfhFw3pCz0nShaC3ieg0ZPu7TAYywdtv+J2J3o0CN7cDyGCdXBNAX8n+Oy9WHv+53qtm1OPL90CrwSQ2gv5P8djS7WWjdv3O9UGYi+yd6fumOT2nW57SF09i0aRz+7/8AS5JTUZaO27B8TsXb1huj+zp43DcmQx6JVhaQwa2h0Z7GAatRlJ2/c7A707KRqYTeOG8IIS9J0qFpCyZPQ2LIfdwa7GNrX7e071SsxH9oz8IuCneHolNgC3pLNozC/d26Axlg7b9zseKPAje3A8hgnVwTQF/J/jsvVh7/ALneq2LU48v3WVwTQl6Uf47dVh7/ALneq61OPL91Mat5DZeOhNjQqto3itKL0ioeCuhFDQLSp5bq6Cc/R3OlpfVt3cPNYsW2o0rYXQ1wnh52btHK9M0Nq0o0G26Pup9EiF0FWlIXjCJ3QTu1RW5tSsonLes2nD1S4mCFNZF4vU7gJyvCsSXq1H0fN4lXgW9dtCD7P94/LYGqtX+oWGreQ2XjoTYkGraNoxVIvSKh4K6E0NArKnlZugnO6jc6Qbn1bZ3DzKxYltRpWwuhpyYee6u0cr0zQ2rSjwbaw3U+iTCqCrSlXGETugndqytzatZUm7eu2nD1SX2gpbNcXiWj0ZGvBq2L6MT+Yo0vb2gozoQyd8rx0JsHVWn/AFCE9byuvHQmxperaihCj9Isyr3EEa1NKnlVDo536HYw9Su/gPNY0W2vQONBSD5xOiXxJ3KM02ltXTnFNwbexbn4gig9DSJSp7oXQTaWVayXmra0FOAUj7QUxp1xi0cr0G6Xq9HNGdKYl7e0FCz7PleOhNh6q0/6hCpW8rrx0JsaWq2ooQo/SLMr0HKhrQ0qeVVxc79PsYYqV38B5rGi216BwoKs2HnQrTsJ3KgWltXSm4VvYsz8QWwgEaROQr/iCeQWllWsl5q2tNOAUj9QU551xdDRyuN0vV6MaN3imZe3tBQs+z/ePy2HqrS/qEKgO8rrx0JsaWq2ooQpjpFmVXDwQrdSQvG+xJzwjn/Xzapq2ruA8XLIiW9GnOhHDaCmDDzqFcScpUZ2htVMQLexHHzCCD0FIhKuMIldo7tWVpbUrIM1b1209n1Ur1QUtmuLxPEnoyNaXq2LqN/iUeBb2goWyd8rx0JsHVWn/UIT1vIfOPy2LL1bQUIcbpFmVW4UFbnlXF02JPSOf9fNoNW0fwHi5Y8S3o050InCgpbq86JbEncozzaraulMy9vZN4+YWQahpEZVxfp3aO7VBdazatdLzVtXFPZCle6ClGdcXpNHmFaZerYOozpKYgW9oKF0nfK8dCbC1Vp/1C77P94/LbtVd/UK08LsDbC3M1TutEKLCtG614WHGY4w3DcU+GQqSKwUhbNVvT6nBwNd0WEYxNa4+KxjAdUIWwiFyVTthbo70+aPA0CLCLtDvFHloLmwaN58AkuMKtiVsLYOTenzg1W6HFhU0VlSbgOL2HAeZQPsKGmnSFvU96fMLkK14MWFUeK3a8SrQoLrVp4I/JnGF90/Yy1pC7XIrXqOQqQuwNsLczT91iQYsK0brXocZjjDcNydDoUIIKhSF329PlR4OBruiwrYmtd5rGMB1mQihMLkqS2FG+3p803A0CLCLtDvFMS0FzYNG/0SYfCrYjbC2Dp70+cGUG5kWFTRWQpqA4xGHAeqB4hVtnSFvEt6fRkDI1ocWFYvFa849ookCC4Rgc7EfkzjC+6fusvaQu14rWqOQKwuwNsL7p+6xpeLCtRrIMwxxhEJ7pCvspgpC3R3p89DgbhFhV3GtcPNYz4DrOinHyXQ6FiBhthcEuF6fGQ2q0WsIk62aCnJaC5sJn1/M1ZDYWNKmNIWwIb0+QdVrw4sKnrJeYgOMUHcEh4hVuMNIXFYqT5oBkasGLC6ORWw8UaDBcI4OdiZ5M4wvun7rBtIXa5FatRyBWF2BthfdP3WNLxYVqNZBmGOMIhUOsL+ymCkLdu1J85Pg5W5sWFXca1wx3rHfAdZ0UrIdC5GG2FwSwXp8ZRylaBFhEnWzQm5eC4QmfX8wWQ6FjSpjSFsap8g6rXhRYVNFZLzEBxig7gkPEKt5xpC3c0+TkasGLC6MRWw8UeBBcI9OdiZ5M4wvun7rBtIXa5FalRyBaF2BthfdU7rHlosK1GtmhAmYbjCITHOEjQKBSF329PpHPV4G4xYVq41rh4lZDpd1SinHyTIXC5KBbCjuVd6fMNqtURYRd1k3KwnNhNG/wAwlwyFW1C2FsHS3p8Ri8DWZFhVutfgUtMQHF7DTsaPNJVhVtnSFvU96fRlDNaYMWFYuFbHxKNBguEYHOxN8mcYX3T91l7SF2vFa1VyFSGWBthfdP2MWBFhWjdbkUKOxxhkI3OEjW5wpC77enz3TKHA1rWFaO1rh4uWK6XdUopx8kcNhcjhbC4Nbenxpn1WrawiTrZoKdlYTmwmjf5hDC4VbUbYWwZPenyhwNeHFhVutfgUrHgOrsNOxoSFoVbZ0hb0m9PmFDI0QIsKwcK2aUaDBcI4Odib5M4wvuqd1gWkLteK1qrl3kzjC+6fsbrWF2uRXVHL86d3CQ8jPwY0O0bq3i9akWTphuFNxXoQVzCt1g9bFzXY3RI7Lc6t2O9YEWRobRW5futhDqAPCXtbJmgR2E9XmmJeSqy3Wvw3BTwpzCrS4FE9orc2Oyt1eapPSFL2GtsGHHelxZ0CnnqJ4tQrElo7LN+r2r95RJeQ9o01sLv3QUAMC2h9nmtrom9Cd3CQ8jEgxodo3VvxQ40nTDcKbl6EHcwrdYPW+qHY3Pjst3at2O8rAiyFDaK3L91sJdQB4T5D/Mh2qI7CerzTMvJVZbrX4cEiEOYUiPAqltlazY7K3V5oc7IUxGmtsbhx3pD+6BTT1EsXFEa8GOyxfq3m/wCYo0rIURQa3LdxWUAMC2h9nmtjom9Cq7hIWNLRmWrdXmgzEnTDIrL0Ie6BWhg1hxa6DDt2WjzVuF/FYMWQ1atbl+6BwdQBUeZX6szSI7DTq807LyVWCzW5fM3eigroFIkOQQ/VpZHZWoDeaVnJH2odWuF37qN/dApzD6uLVAGmXjs6MdXnvTUrI+1Dq3LdxWUAMK2h9nmtfom9Aq7hIWPLRodq3V5oMxJ0wiKy9JwdArMwa3702CI7LR5q3C/isGLIaKtbl+6CHuoAofmF9gWsI7DTq805AkaIMPWxu+Yb1sGdApExyD+gtLI7K1AbzS05I+2rVrhd+6jf3QK4OPCGLVBpl47OinVwv3puVkfah1bluO9ZQAwraH2ea1uib0CruEh7GPLRodqNXnuQJmTphEVlZDnMK3UCedi41x7Go6YZau1bhfvcsOJ/x+rRW5buO5NhjqALBza3VnaojsPw803LSVWA3Wv8xvSoK5hSIcCqO2RrNmGVurzS83Ie0aa2xou471I9ugUs9RLFxZGtLx2WDtXG/wCYpiXkPag1uX7oqAGDbQ+zzWx0TehUdwkLGl40O1bq80KPJ0wyKVXD3MK2OE8Z8XGOPY1TMMtX6twv3uWDE/4/VorY3buO5HD3UAV/xL9UdqiOw06vNOSslVgt1r8PmbvWQRzCkQ4Dp/IwNZsdlbQ3mlZuQ9o01tjRduO9SProFMI6qeLiytaWjs6O7Vxv3lMy0j7UOrcv3XUAMG2h9nmtjom9dQA3W0Ps813RN6Ya4woPvG8QmYvUPBenBsAt7X+vtaH+/dwPisONcuhfnKftbJmhm1Hhf254+iRCL9LnE9orc3rKJ3rN4eqXFsN7KewViS3Uif8AbxKvL9ZqSwFrrDXGLB943ihxeoeC9KEebq/jtIND/fu4eZWJFuziuhfnCfIbZO0M2o0L+3+vokwe/S51LaI3N6yrOddv4fVIiGF9hLqiMSB7mJxP5ijS3XCWwFqoT3GPLe9ahR/dleo4eam9YdtBhfG/gPNYcXaEpywpuZX6s7S2/Nycg+5bx/U1HBMIl6wfq0s66Wm+v9Aoohhjezsg0y39s7N6aluuEDCWohPcY8t71qDH92V6rh5ob1v3p9jBHXfwb5rEi7Upxwh+ZW2BazL03C9yzj+oIoLhE+UfoLTD66XnPefQKKIYc/KGyDTLf2p+nimpbrhAwlqIT3GYlfejNyDH92VfDvN1Pa61yYZ96/gPFyx4uzOBRw7DBzavVnaG7UeD7gcfMIIJhEOdS2yNLOuhTfXH4fIqN8wnsJ9WRrS3uX/XxKYl+uFjBWohPcY0v71qFG6hV7h5uflN1jk1f/o/gPFyxomzOBWuWFHml+qUarb0zA9y3j+pq6CYRHnE9orWZ10vN9cfhHgo37Cj6qewVplvcOzeUxL9cIWEtVc3Lkg7wEh5GdgwGWjde8XFZ8WcAhuNFxXoQV7Ct1h9b/X2t0SA23OtcbjisGLPAtpoWwh6AXhLlHZM0NgNB63Io8vOh0sdF/kFPCXsKtLhUT2itLYDK3W5FVnp4B7RRtHqlxV6CnlqJ7BWvLQGWb9btXHEq8vPC0aKMEunBgWDO3yK2ul7lh3gJDyMWDAZaN178ChxpwCG40XL0IO9hW6w+t9UO1ofAbbu1rsDiVgRZ4FtNC2EvQC8J+1smaGwGg9bkUzLzodLbL/RIhD2FIjwqpbZWlsBlbrcihzs+BEaKNrfVIf3oKaWol1RGvBgMsX615uPaKPKzwMUCrmhDTgwLBnb5Fa/S9yFV4CQseWgMtW63IoMxOAQyaF6MPewrQw6w7buwrBto8Vrhcd6wYs+KtaqgcHoBVHmV+rO0iAwU63Ip2XnQ6CzRms1FBXoKRIMoh+rSyA2tTW5FKzk8LUNq3BRRB6CnOHJsgLTLQGdGOvyOKblZ4WobVzQspwYVgzt8itbpe5Cq8BIWPLQGWo1uRQZicAhE0L0nB7CszDrfvSYIl2WjxWuFx3rBiz4orUIIe9AKh+YX2BawgMFOtyKcgTodBZovP5gtgz0FImHL9DNLIDa1NbkUtOTwtatFwUcQegrg4cIbINMtAZ0U62FxxTcrPC1DaM6UNODCsGdvkVrdL3IVXgJCzEtAZajW5HBAmZwCETQrIc+BW6g+t1rj2tR0u21drXC44uWJEnxVpq5o/dNhj0ArB6ivVnaogNHxcimpadDoA0X+YSoK9hSIcKqO2RpbLsrdbkUvNz4tGirtaPNSvb2FLLUS6sjXlpdlg7WxuOJTEtPC1AoXU4MCwZ2+RWx0vchUeAkLGl4DLVutyKFHnAIZNCsh74FbHHhP1jj2tBl22r9a4XHFywon/ICrTVx8P3Rw96AVf8AEv1R2qIDBTrcim5WdDoLdF/6mrII9hSIcJ09oGlsBtbrcilZufFo0VdrQpH16CmENVPqytaWgM6O7W5HEpqWnhahtVZTgwbBnb5Fa/S9y6nBusGdvkV3S9y95SIhIbUW5lDusGFDh2jdF4vKw4peIbuBuToZEQFFa0gEqrGFm81QYjocO2IouN5xWOYr6hNHJbCYiArJ2oAmI4wzR1GqIcMO0DmUeWiPMCmi83bgkuMSCkStJbJyYwsboNVuhw4VOzmfVDm4jw9gouw4oX2JhTSoS3qdmYZhdRrwYcOo80dq84nerQoj7VoowuReUC6IvSHcZazh4cytil+QhUiJZDai3Mod1iQYcO0bovxKFGLxDdwwT4bEQoFRoi2KqxMLNlHVa7ocO2cKLsTisYxX1CaOS2ExABVJagCdVjDNNqNAhww7ZzKYlojzBpovw4JUPiQUiNpLZOnjCxug1G6HDhU7OZ9UOaiPERgouw4pbxEgpcCW8SxhoyDmNaHDh2T9F5vPaO9EgRHmM0UctyPyiXRF6Q7rL2cPDmVq0uyEKsRLIbUXpDuMaXhw7UaOZQZhzxDPonukSCtjDQhdGxMM5DU4W4Q4ddwouF5371jvivs6aMbuCyHxEKobSXBL4wxENqtAhwwTo5nApyXiPMNmjG75mroZEQpU7UW6GMMnqteHDh07OZS0xFeIoFFwuSHiJBTGChLiszDNDUasGHD6OTRzOPFHgRH24FHLcj8ol0RekO6wbOHhzK1KX5CFWIhIbUXpDusaWhw7UaOZQZlzxCPonusRCtTDQhduTDOT1OFubDh13ii4Xnesd8V9nTRyXQ+IgJhtRcEtjDEUdVuEOGCdHM4JuXiPMJmjG75gshsRClTtRekMg6rWhQ4dOzmUvMRXiKBRcLkh4iQU5woS3bswyeo1YMOH0YmjC84o8CI8x6KOW5H5RLoi9Idxg2cPDmVq0vyECsSCQ2ovSHdY8tDh2o0czggTLniET5JrnEwoFLSXfYw0jnq8PybjDhiK4UXC84nesd0V9SmjG7gmQuIhSBaihuVcYZhtVqiHDDtnMpuWe8wmmi/DeEuGRIKVC0hZOljCxui6jWZDh1tl+J9UvMRXh7BR8Iu4pC0SCllQlvU8YaMuo0wIcOxcaMbzid6NBiPMYCjluTfKJdEXpDusvZw8OZWrS/IQqREshtRekO4xYEOHaDRzKFHc8Q3eiY5xIK3ONCXfYwz3TU4fk1rKGIjtFwvOLt6xnRX1KaMbuCOGxEKvBFwa2MNGfVatnDpOjmcCnJV7zCaaL8N4QwuIhSo2kLJk8YWLIajXhw4dbZfifVLTEV9dgo+EXJC8SCllQlvSWZhmF1GiBDh2DjRzOPFGgxHmMBRy3JnlEuiL0h3WBZw8OZWrS/IXeUC6IvSHcbrOHhzKml+QvPOZ3kO4ePfT7rMQqto3itOLb1Dwz8SvhBkaBaRF99OZ05+jublpfVt3cPPgsSJa0ac/5LoUZGuE9wvPdSmckr02q0Nq059EeBa9H+vp8yRCzI1aUiPGET36d2qLqtzatbPoqzltWbTh6/MgiZkKayR4vU7h05XhdViS9Wo+j5vE7leBbV20Z/yS6p3zHj30+6y+qtaiPjn7lhzO8h3Dx76fdYsGraN4ocW3qHhn4ldCjI1urIi+O6dOd8jq/wDWW59W2dw8zuWLEtaNOf8AJbCjI05NwvPdymckr02q0Nq059EeBa2H19PmSYUZGrRkR4wid06d2qLLetLatbPoqTdtXbTh6/MkvpkKWyR4vEriicsGTVa0GrYvoxP5juRpe2tBm78SGqd8x499PusHVWpRHz/KFQzvK8ePfT7rGl6tqKEKOI9mc/qV7iKNamkReVUO/TnfoavI1NSu/gPPcsWJa0ac/wCSBxFGkHcLzol9+nKVGbVbm1dOcdybgW1i3PxN+ZFBxRpEpEXuhdOn89y0sq1s+iXmrW0FOAz1lI+mQpjTI8b30icr0NVpl6vRjRnTwTEvbWooz/ksqnfMePfT7rC1VqUR8/yhUM7yvHj30+6xparaihBj29mc/qXoORka0NIi8qrPTnfp6vIwxUrv4Dz3LGiWtGf/AEgcDI1ZtwvOhWunTuVA6t1pbV058k3CtrJmfiHzLYQKNInIi93GdPIM57lpZVrZ9EvNWtppwGespX0yFOeZHi6HpE5XA1W6Xq9GNG7x4JmWtrUUZ/yQ1TvmPHvp91haq06I+f8A9IVDO8rx499PuseWq2ooQZi3szn9SrcDI1upIjxvt+nPCOXByfNqmrau4DxduWREtqucPxJkNFGmDcLzqFd+noz6rQ2rn+ExAtrEcfMfMlwcyNIhIjxhErqid2rLd3LS2rWz6IM1bV209n1+ZTPRkKSyR4vE9+noyarWl6ti6jf4lHgW1oM/qXVTvmPHvp91g6q1KI+f5WHMhIdw8e+n3WLL1bQUIUYR7M5/UqnEyNbnkR4um36c8I56vJ82jVtH8B4u3LGiW1GcPxInAUaS8XnRLb9O5Rn1WqKunPkmpe2sm8f1D5lkGFGkRkR4v07p084t3ctZtWtn0S81bV209kZ6ylezIUozI8XpN+nK8LqtaXq2DqM6TuTEC2tBn9S6qd8x499PusHVWpRHz/K6qd8x499PutFLV1EfHP3JKqg1I8gteCPaN4hYUdgs3cCnQhT7Ov7X7GK8f1B4HxWCWiyOblsFUtyfrDsmaKNZMSTB0f6nwCQ4KWxH109srRDCHOtFrD4eZQPylv8AYT2CteCPZv8A+3iVaCwW7fomUosrQt2oEKqoyHkFiwB7RvFBjsFk7gU6FH+zre19UWI4e3PDzWEWiyKKCqW5PlNsmatGumZNg6P9T5JEPUtqHOJbZWmGEGcYLWHw8ylvCo02K8S6ojWhj2L+J/MUaWYLdubk4VRZWhbVQJaqo1IseWHtWoE0wWTk5zU+yH9Ydt3aaPaP4DxKwXsFl3+S6GqDVf4XjYM0UaTm4p6TYLJn1/M1dClLcl+H0FrQxpSs00W7fwhTvKn2g34bINEAf0p+nimJdg6SM3Jwqiy9C2agS1lBqRY8sPatS80wWTk9zU+xm9b96TcB7R/BvmsJ7RY9/kuhqg1Q8yvsC3UaTm4p2VYLKH9fzNWQxS3J/wDb0zWhDSlppo6Q3gPBTvKg1wfl/RogD+kP08UxLsHSc4Joqiy9C2agQLqDUix5Ue1bm5LTbBYuzeiclPs6ntda5NYj2zuA8SsNzRZ9/knwhS2F9VXqztSjWzgnZJosG8fMJELUGmd+cR2ytdg0/VKzLRaQ/wAI80lZS3ewn1ZG6AP6d318SjwGDpAzcqAVFlqFt1AgVVGQsaXHtWoMwwWTuCJyU+zKcp+scmuR7V3AeLl59zBZ9/kmwpTdhza/VnahGk5uKfkmixbx/U1LhKluQ9ZP6gxGDSeKTmGi1h/hHmkPCg04+qTYK0S4/p3ZvTMBg6QM3J9KLLULaqBZSi3ULqg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data:image/jpeg;base64,/9j/4AAQSkZJRgABAQAAAQABAAD/2wCEAAkGBxQTEhUUEhQVFhQUGBgUFBQUGBkUFBQUFx0XFxQUFBQYHyggGBwlHBUUITEhJSkrLi4uFx8zODMsNygtLisBCgoKDg0OGxAQGzgkICQ0NCwsNDQ4MCwsLCwsNy8sLCwsLCw0LCwsLCwsLCwsLCwsLCwsLCwsLCwsLCwsLCwsLP/AABEIAKwBJQMBEQACEQEDEQH/xAAbAAADAQEBAQEAAAAAAAAAAAACAwQBAAUHBv/EAEoQAAADBAENCwkIAwEBAQAAAAECAwAEBRETEhQhIzEyM0FRUlNisiJCYWNxc5Gz0dLTFTRDcoKSk6GxJGSBo8HC1OGDw/Ci4nT/xAAaAQACAwEBAAAAAAAAAAAAAAADBAECBQAG/8QAPxEAAQICBgYHBgUEAwEBAAAAAQACAwQREhNBUfAhIjFhcaEUMlKRscHRIzNCYoGScrLC4fEkNKLiBYLSQ/L/2gAMAwEAAhEDEQA/APmx1QkLLQZc2jdYbRevaRZtgY7bsXowV5LW6w+t/r7W6JLm3OsNhv3rBizsMinTn6roS8ALwlyjsmaGy5B6w70eBOQ3Sxop2+Q3pEJeS1aXOJ7RW5ssa3WHeqzs7DD2jTpHrvSoq8BTy1E9grElpc1H6w+K/eUSXnYddo05+qXSgwOjntDvWz0pm9YdYJCxYMubRusNuKHFm2BjtuxehB3ktbrfj9UO1ofLm3drDZjvKwYs7DIp05+q2EvAC8J+1snaGy5B6w70xAnIbpbRTt9EiEPBatHnUtsjS2WNbrDvVJydhh7Rp0t9d6Q/vAU0tRLqiNeDLGxfrDab/mKNKzsMxANORxQ0oMDo57Q71r9KZvQqLBIWPLS5tRrDvQY82wQztXouDwFaGHWHbQYXRjaPFYbBfxWFFnYdFOnP1QOLwAqjzK/VnaRLkU6w705LzkMwWbdv6m70UFeApEg4Q/VpZLkOprDvS03Ow7UDTsGdqjiDwFOcOTZAWmXlj0Y6w796alp2Hagac/VDSgwujntDvWt0pm9CosEhY8tLm1GsO9BmJtghnavTcHgKzMOtwZ6TBEsa7xWGwX8VhRZ2HRW05+qXD3gKQ/ML7AtZsuRTrDvTkGchmCzbt/UN62DPAUiYcI/QzSyXNamsO9LTk7DtaNOwZ2qOIPAVwcOENkGmWlj0U6wuv3pqVnYdqBpzTvQ0oMLo57Q71rdKZvQqrBIWPLS5tRrDvQJibYIZ2q2HPJa3U9rJpXHtahljau1hsF+9yxYk9Dq00Hlhx3pkMXCmD1FerO0NlyPiHemZechugCinb5hKgryWkQ4VUcmeRpbLGt1h3oE3PQ67Rp0tGGB3qV7eApfYS6sjWlpYiA7WF9+8piXnYdqBpz9V1KDB6Oe0O9a/Smb0KiwSFjS8ubVusO9CjzbBDO1Ww95LW5+U2TSOPa1TLG1frDYL97lhRJ6HVpoPLDjvRODwAq/4l+qUaolyKdYd6blpyG6C2inb+pqyCPJaRHhOntA1my5DusO9LTc7DrtGnS0YeqkfXgKYQ1SdWVrS0seju1h37ymZadh2oGnP1WUoMHo57Q71r9KZvXUoN3Rz2h3rulM3r2VFHeQ2nFkIw4TBaNoc7aL1gRoxs3U4FPhazvQLSREA3UwkXi+wGI5gtzrHZ5rFMdpYTQthCzuKyckhnMQuFzRaoYA7rHkjyscGBoF58AkuCzvSJWkbJySsFzgbmMFPWKpNxhXYCLvVA/LO9NZRERqU7MiZhWvBZqP1j8XiVaFHFq0Dciq3fQj0FZaqO07ktm1csUO7yG04shGJBYLRtDnbcUKNGIhupwT4as70CskRAN1MJFyo/wBNdzBbO1js81imO0wyaFsIVd6UkkhnuguFzTcLQGAO6x5JiVjAwNA0U+iTDlnekRtI36crBc4smljBT1ihzccWjARd6pbyq7irgRnUJWZF0ZOFrQ2exfrHafzFEl44tmgZ0I6t30I9BGWqDtO7wte1chVUd5DaR6CMaXaLUUOd3oExGNkaU9zWd61NJEZTGxIueh2twhiu7WOweaxnx22dNGPkuhyzvVjaRwS+ItyoNMGioATrHIKclowMJlG/8zVkMWd6VKSI3QlYLkFrw4Yp6xS0zHbagEaaAkPKrvTmtIzsWZFzQ4WiCwdGNDnUfujwI4twBt/ZHVu+hHoIwKg7Tu8LWtXIVVHeQ2n5EY8swWooc7vQJmMbI0qh0Wd61NJIZTuSLnJ9rQ2GK7tY7BhvWM+O2zpoWQ5V3qhtI4JbEW5UjMG4MAJ1jkJyXjAwmUb/AMwXQ1ZClTkkOULBcgtaHDFPWKWmY4tgCNNAU7yq7057SM53ZFyNEFg6MaHOo0eKPAji3oG39kdW76EegrAqjtO7wta1cgWUd5DafkRjyzBaihzu/cgTMY2RpTXJd3rdS0jLdWJF0jn/AF0NxYLV2sdg8SsZ0dtSmjHyTYWq70gSSG8VxFzDTaoYAesU3KxgYLaMfMJULWd6VCSI36UrBbG6LLG1mQxW6x27kvMR212Uj4R5pCyrvS4EZ1KdmRNGWTTAZ7F1DjffvKNBji2AGdCbVu+hHoIy9Qdp3eFr2rkKh3eQ2kegrGl2i0bQ53JBjxjZupTHJZ3rc9pGW6sSLnuf9dDTZ+0drHYPFyxXR21KaMfJMhqrvV2ERwa2ItyjPNq1BSdY5BTkrGBhNox8wghazvSoSRG+TlYLYshJrsh63WO3clpiO20ZSPhCQuq702BGdSSzIuYVugM9g6hxo/dGgxxbgDb+yZVu+hHoIy9Qdp3eFr2rl1W76Eegva3VR2ncl1sVEcqMhty3wQ8Rjwg20bxGdq0YteodW7Pwq6EFSoFpKqjfXUQ4vFV2Wl4bbu4Hx4rEiF1Gzkf/ACuhRUqdO2qz3VihAAvTa7Q0CnPqjwC7o+y/A7vlSYYVKrSkqqNsT9AGcWxftzQ2tn1VZytXbS27A7/lS4kVGmwyoblP0GoXHVsSXAqP/wC3id6tALq7dXC7/VBUo6Zb4IeIy9Dc/wArX1+zn7VhyoyG3LfBDxGLBAtG8c3ocWvUOrdn4VbCipVurJVUb66iGcjiq25wFs7h5nesWIXUbOR/8rYUVKnJbVZ7qxQgAXptdoaBTn1TEAu6PsvwO75UmFFRpEZKqjbE/QaxbF+3NArZ9UObrV26t2B3/KkvpUabDLXiXoAlgya7XggWL+J/Md6NL1rQavI4fhWVKOmV+CHiMChuf5Wpr9nP2rFCoywy3wQ8Rjy4FqKM80KPXszq5+1XOJUq1NbVb4bNBZv0MVXyNShtd/Aee9YsQuo2cj/5QOJUaQbargl7FCAejNrtwA05uO9OQK1k2hvL5m/Ktg5UqRKSqo2QuoB9atpYBWz6paaLrQUi4Xf6qV9KjTmtywXvoAlehjq26XDejHN/FMS9a1Gry3fhWVKOmW+CHiMKhuf5Wpr9nP2oVCoywy3wQ8RjywFqKM80GYr2Z1eX+q9ByKlWhpKqyqrtAE79PFV8jDAbXfwHnvWNFLqNnI/+UDgVGrNbVcCtYoQCxUDrtLQNOfNNwa1kzV5fMPlWwgqVInJVUbONAMg46tpYBWz6pebrWmltwu/1Uj6VGnPblgsh6AJXAx1bdLhvRj9PHimZetajV5f6rKlHTLfBDxGFQ3P8rT1+zn7UKhUZYZb4P/2x5YC1FGeaDMV7M6vL/VVuBUa3Utqu+9AGkcsVXydI5GqQLV3AeLt6x3l1Xq8jh+FHDSpUoW1WdQrYoQD0Z9doaBTn1TUCtYjVvw3j5UuDlRpEJKqjbEvQBnl17DS0Ctn1QJkurt0fCLjv+VTPJUaXDLXifoOLJrtaXAsXUb/E70eAXWooby/1W1KOmV+CHiMChuf5Wpr9nP2rDlRkNuW+CHiMaXAtG0Z5oUevZnVz9qqcSo1ue2q3TegDSOeKr5OkcjQQLR/AeLt6xnl1Xq8jh+FE4FSpMKrg1vQgHoz2b9qgDTnzTcvWsm6t+HzN+VZBypUiMlVR3ad1AM4uu1mAVs+qWmi6u2kfCLv9VK9lRpcMtek9AGYXHVtMuBYOozpO9MQK1oKG8v8AVdUo6ZX4IeIwaG5/lamv2c/auqUdMt8EPEbqG5/ldr9nP2qxSEKSG9uZFPDboT4Vo3XG0XhZEZ0Uw3aTsOdqfC4SoCCwTLMarErxeVNiOfCtiaw2YjFYpEaodY81sIhKgLJiIlsCbErmjxbQHwq3WHeEeVEYQKC47TjgElwhCgKJWS2DkuArnBxbcx8KnrDvCpN2xew1js370L9B1KacyyqU8SuYXi2tBfCqPFYfFeMSrQhGEVprGjRii8kn1ehXw2Wrwu2O8LYrRMTn6oVIQpIb25kV8NiwXwrRuuNuIQozophu0nZm9PhsJUBBUJlmNViVyo5SNdz4Vs41hsxGKxnCNZnWPNFCYSoCpBES2KrErmmyptUPhVusO8JiWEYQKCTt37kmHQhQFEbJbB08SucXi2lj4VPWHeEKbEYxGGsdm/elvMIUprpZVCWJXRkDRtaG+FYvFYbTeO0UWXEYRm6x54I/JB9XoU8Nlq8PtjvC1q0TE5+qBWEKSG96FfDY8u+FajXHeEGYdFsjQTn6qh0hKlamCZZzHErnocXwNwfCruNYbBeN6xXtj2fWNOnHcsh8IUqxmJcEuFxTGQ3FtFeFSdYd4wKclrYQmUuN+PaauhkJUBVKyWUwxK5OEjWhvhU9Yd4S8yIxig1jRQMVO8whSnMMyysYlc0OLk0QXwhLEVx3jFHgWwjg1jR9cEzyQfV6FPDYFeH2x3hataJic/VArCFJDe9CnhseWfCtRrjvCBMui2RoJz9VS6QlStTBMs55Fc5MdHwNDXwq7zWGwXjesZ7Y1nRWNP1WQ+EqVRpiXBLBcVxlHi24PhUnWHeME5L2whMpcb8e0FkNhKlKnZLLkUyDqNaG+FT1h3hLzIjGMDWNFAxSHmEKU5xmWU8iuTm2iC+F0YiuLrxijwLYRwaxo+uCPyQfV6FfDYFeH2x3hataJic/VAtCFJDe9CnhseWfCtRrjvCBMuimEQCeaY5QdSt1AmXfYldI5jo+AWkvhWrjWGwXjErHcI9TrG/FNhcJUpAmJbxXEpoz5U2qHw6esO8JuVtRBaCTt34hLhkIUpULJbB0p2FcRi8W1mPhVusNuIS0wIxew1j1RjvSFoOpSzmWVSniV0ZeLboD4QguFcX3jEo0G2tgaxo+uCb5IPq9CnhsvXh9sd4WvWiYnP1QqQhSQ3vQr4bGl3wrQa47wgxzFs3UE5+qY5whStzhMs91iVz3Pi+AWtXhWjtYbBeMXLGcI9TrG/HcjhsJUqwmJcGtiU0Z+LaleFSdYd4wKclbUQmgk7d+IQQuEqAqjZLYMnOwrlDi2ux8Kt1htxCVmBGtGax6oxSF4QpSzmWVSTErmF4tugPhCA4Vx3jFHg21uDWNH1wTfJB9XoU8Nl68PtjvC1q0TE5+q7ySfV6FfDbq8LtjvC6tExOfqvAUSGQ2cTPwXwbRug7Rgn4sm4w3Cm4r0IK7DW61nO/1/wBN0SJCtzoOw4YrAiSLg2ildCHcQeErOMdkzQIkInYeSYlpJzZY6bz4BIhTsInSs3FE9orc2JBp0A8lWekXF7DTsHqlxR3GnujeJ7BWJLxINm/QfiwxKvLyLrRppwQUY5WBXg4HktrojsUKiQyGziYkF8G0boO3chxpNxhu03K+Duw1utZzvqg3PiQrc6Ds3YlYESRcG0UrYQ7yeE7OdsnaBEhE7DyTMvJObLbb/RIhLsIqI2biqW2RpbEg1qADyQ52RcYjTTsb6pD87iC057xLqiNeDEhWL9B2nDtFGlZF1qDTmhdRjlFgV4OB5LY6I7FCqkMhssaWfBtW6DyQZiTcYZFKvcHYa0NZ3w7bv/bDtYVo/Qdgw3rBiyLqtWnFA4O40ghP0K/VmaREhGnQeSdlpJzYLNOazUUFdhpUhnjD9WlkWFW0A8krNyLrUGm4KN/dxrg4zybINMvEg9GOg8sU1LSLrYOpzQuoxyiwq8HA8lr9EdigVSGQ2fmxpZ8G1boPJAmJNxhEUr0XB2GszBPffvS/thCLCtHmg7BhvWFFkXVatKCHu40hgn6Bf5kFrCJC00A8k5AknNgw9OP5gtg7sNImM8v0M0siwq1AB5JabkXWwNNwUj+7jXBxnj/aDTLxIPRToN2GKalZF1sHU5oKyjHKwq8HA8lr9EdigVSGQ2fqx5Z8G1Gg8sECZk3GERSq4e6jW6lnO61x7Go6LBtXaDsGGLlhxJB1WinNH7JsLd5LBZ3ivVnaoiQjceSblpNzYA03+YSoM7DSO4zuKo7ZGs2LBraAeSXmpB1o007GjzUr27jS3d4l1ZGtLxINg7Qb8MSmJeRdag0oqMcosGvBwPJbHRHYoVEhkNliy74Nq3QeSFHk3GGRSqnB1Gtj2cZ+scexuMWDav0HYMMXLBiSDqtFOPh+yOHu8lbvol+qUagiQjToPJOSsk5sFum/9TVkEdhpEBncOntA1mxYVbQDySs1IutGmnY0eakfXcaYRnvU+rK1paJB6O7QeWJTMtIutQaVtGOUWDXg4HktjojsV1GOVurwcDyXdEdijNcYUH3jeITcXqHgvTg2AW9r/X2ND/fu4HxWHGuXQvzlP8dkzQzajwv7Y8fRIhF+lzie0Vub1lE71m8PVLi2G9lPYKxJbqRP+3iVeX6zUlgLXWGuMWD7xvFDi9Q8F6UI83V/HaQ7Gh/v3cPMrEjXZxXQvzhPkNsnaGbUaF/b/X0SYPfpc6ltEbm9ZVnOu38PqkRDC+wl1RGJA9zE4n8xR5brhLYC1EJ7jHlvetQo/uyvUcPNTesO2h2sL438B5rEi3JTlhR5lfqztLb83JuD7lvH9TUcEwiXrB+rSzrpab6/0CiiGGN7OyDTLf2zvp4pqW64QMJaiE9xjy3vWoMf3ZXqOHmhvW/en2sEdd/BvmsSLtS3HCH5lbYFrNvTcL3LOP6gigt+nyj9BaYfXS857z6BRRDDn5Q+gNMt/an6eKaluuEDCWohPcZiV96M3IMf3ZV8O83U9rrXJhn3r+A8XLHi7M4FHDsOHNq9WdobtR4PuBx8wggmEQ51LbI0s66FN9cfh8io3zCewn1ZGtLe5f8AXxKPL+8CxgrVQnuMaX961CjdQq9w83Pym6xyav8A9H8B4uWNE2ZwK1ywo80v1SjVbemYHuW8f1NXQTCI84ntA1mddLzfXH4R4KN+wo+qTYK0y3uHZvKYl+uELCWqublyUdYJDyM7BlxaN1htCRizbAx2i5ehBnkK3W9r/V2tESX9udYbPNYMWdYRTQV0JeAF4T9rZM3Nl6D1gjy84x0saBf6JEJeQq0ucT2itwltbrBVnZ5ge0UHSPVLizwFPLVT2CsSWl/Zv1h8XiVeXnWV2ijBLpQYHRx2wtrpbcEJ1gkLEgy4tG6w2ocWbYIbtFy9GDvIVut7X1Q7Wh8v7d2sNnmVgxZ5hFNBWwl4AXhPkPsHaGy9B6wTEvOMdLaBf6KeEPIVaPCqltlaWy2t1ghzs8wPaKDpb6pL+8BTS1EuqI14Mv7F+sNp/MUeVnmGIBQchDSgwejjtha/S24IVFgkLGlpcWo1ggzE4wQzoXouDyWtDDrDtof0w+j+0eKw2DzWFFnmUVqCgcHgBUHmV+rM3CXop1gnJedYYLKBf+pqKCvIUiQcIfq1mS9DqawS03OstQKLgon94CnMHq7INMvL/wBMdYZKalp1lqBQVlKDC6OO2FrdLbghVWCQseWlxajWCDMTjBDOhek4PIVmYdb96f8ATBEt7R4rDYPNYMWeZRWoKXD3gBUPzC+wLWEvRTrBOwZ1hgsoF5/MEUGeQpEw4f0FuZL0OprBLTk6y1ooOwKOIPAVwcOENkGtLy/9KdYXeKalZ1lqBRnShpQYXRx2wtbpbcECqwSFjy0uLUawQJicYIZ0K2HPRa3U9rrXHtajpb2rtYbB4uWJEn2VaaDkfumQx4AVg5tXqztUS9HxBNS84x0BtAv8wlwV5LSIcKqO2RrNltbrBAmp5ldooOlo8CpHt5CllqJdWRrS0v7B2sL/AMxTEvPMtQKCtpQYPRx2wtfpbcEKiwSFjS8uLVusEKPNsEM6FY4PQVuflN1jj2tUy3tH6w2DxcsKJPsq00HI/dE4PACr/iX6pRqiXop1gm5acY6C3Rf+pq6CPIUiHCdPaBrNl6HdYJabnmWjRQdLR4KN9eAphDVT6srTLS/sHawv8SmZadZagUFdSgwujjtha/S24LqUG7o47YXdLbgvXUWSkNoxDjS8BhQWNtG6TtF5WFGjezdwOdqfC3lKgWkjIN1YmlZwfE8LEcxtudJ2G84rEMcGGTQtg7wkKydpxjZmlmjxLVENodtPejyscGBoxPgElweUqRG0b9PGlnF4luZDbTtPeVScmBaMFF3qgf3hGmwATqU7M0swvEteCwWb9J+K84lWhRxbNHBHTJaD5peCy1RuLu9bNqcc96FRZKQ2jFlS8BiwWNtG0E7cShxo3s3cM3p8MeUqBaSMg3ViaWVHieFruhttzpOzE4rEdHBhk0IoQ8JUpJIyvsaWabiWqGNDtp70xKxgYGjH0SIc8pUiNo36eNKxui8S0shtp2nvKFNzAtGCi71S3l4RpsAF4lZmloicS1ocMWL9J2m89oosvHFs0Z2JlMloPml4DLVG4u7yte23570Cq6UhtAdKXgseXY21bpPeUGYjUQnU55p7m8pVqa0WJjYmlnocTL5NAhttHaTsF/FYj5gWdNGPkuhzwlVjafRL40sw3EtFRoJ0nvOBTstHBhM+v5mroY8pUqQAjKyGNLIPEteHDbTTSe9LTMcWrRRcFO8vCNOa0WbFmaWaHEtEBjejHSbrzijwI46QBnYmUyWg+aXgsCo3F3eVrW2/PegWXSkNoDpS8BjyzG2o0nvKBMxqIRpzzVDo8pVoa02J3JpZ6fEyxZGhsNtd+k7BfxWK+YFnTQshzwlVDafQrY0s0bFhFuDGinSe/cU5LxwYTPr+YLoa8pUqYUMvxSyDxLWhw2000nvKXmY4tgKLgp3p4Rpz2izO7NLJzLRBY3ox0m684o8COOkUZ2JlMloPml4LAqNxd3rWtjjnvS1l0pDaA6UvAY8sxtqKCe84IEzGohGnOnimuL0lW6losbqxNLSOfE8Py6JLG2rtJ2C84lYzpgWdNGPkmwt4SpCyR3iuNLMPxLUDGg7T3puVjAwW0Y+YSoW8o0qFounRxpWN0XiWuyG2ttO3FLTEwLRmj4R5pCzwjS4ALxOzNLRl4hugMbYOoJvvOJR4MwLcDOxOpktB80vAZeo3F3eVr22/PegVWRkNoDpS8FjS7G2jdJ7ygzEaiE6nPNMcnlKtz2ixM1iaWkc+J/6XRYw22jtJ2C84uWI6YFSmjHyTIa8JVYWn0a2NLRn4lqVGgnSe/cU7KRgYTaMfMIIU8o0qEkJTMnKylYshxLXZDFbaduKVmJgWjBR8ISF3lGmwG9JZmlmF4lugMbYOoJ7zijwI4twM7E2mS0HzS8Bl6jcXd5Wvbb8966mR0HzS8FuqNxd3rrU4571GcqEhtjx8MnfY8INtG8c3rSi21Q6Ls/CroQVGgWkovvrqZJ+jubrgBpfVt3cD48VixLWjTn/FdCio1wnbF5zG6mSV6bWaG1ac+qNAtej/AF8h8qTCyo1aUlF8In6ImcXXbm1a2fVVnLWu2nD1+VLiQI01lRe8TuJEleF12JL1aj6Pm8TvV4FrXbn9KCpQ0jx8MnfZehuf5Wv7bDP2rDlQkNsePhk77Fg1bRvHN6HFtqh0XZ+FXQkqNArJRfHdSJO6jc3XADc+rbO4eZ3rFiWtGnP+K6FFRp092vPdXUySvTazQ2rTn1R4Fr0f6+nypMJKjSIyUXwifoiXaous3Nq1s+qpN2tdvD1+VJfSo0tlR4vEvRJ6Imu14NWxfRifzHeiy9raDN34VlShpHj4ZO+wKG5/lavtsM/ahUKhLCPHwyd9jy4baijPNBj21mdGftV7iCNamti8qobNGSd+hrMPVrv4Dz3rGiCLRn/ygcSo0g2xedEv6ImjNrtLaunOO9NwLWybn4m/Ktg5UaRKSi90LqROHWaWVa2fVLTVpaCnAZ6qlfSo05pqPGL0ZJXoa7dL1ejGjOnimZe1tBn9KypQ0jx8MnfYVDc/ytT22GftQqFQlhHj4ZO+x5YNtRRnmgzFtZnRn7V6DkVKtDSOvKqu0ZJ36eKq4WGAyu/gPPesaLaUac/4oHAqNWa2L4Fa6kS5UDZv2ltXTnzTcG1smZ+IfKuhAI0iclF8d1ImQdZpZVrZ9UtN2lppwGeqpX4qNOeajxd0ZJXPXbper0Y0bvHimZe1tRn9KypQ0jx8MnfYVDc/ytT22GftQqFQlhHj4RO+x5YNtRRnmgzFtZnRn7VXDyo1upbF996Ik8I5a3J0jkapq2ruA8Xb1jxLWrnD8KOGlRpgti86hW6kTRn12htWnPqmYFrYjj5j5UEHKjSISUXwiV1Il2rLd3TS2rWz6oM1a1209n1+VSvRUaWyo8XifoiaMmu1perYuo3+J3o0C1tBn9K2pQ0jx8MnfYFDc/ytX22GftWHKhIbY8fDJ32NL1bRtGeaFGtrM6M/aqnAqNbnti903oiTwjlrcnSLQato/gPF29Y0S1q5w/CicCo0mEXwa3oiXKI+u1RV05801L2tk3j5t+VZBio0iMlF79O6mnnBd3TWZVrZ9UvNWtdtPZGeqpXsqNKM1Hi9J6Ikrwuu0y9WwdRnSd6PAtbQUZ/xXVKGkePhk77Bobn+Vq+2wz9q6pQ0jx8MnfbqG5/ld7bDP2qpSGnkNktzMefAboMSFaN1xtCxozX2btJ2HO1PhcMPQLboJ7rePHF5UZ4mI6JCtyaw2eaxDDiWZFJRQeGnpk5mLdNvHjNNlRaoiQi7rBMSrIggaSdp8AkOEMPSJbot+nvHnODiW5kSFTRWCHOQ4piM0nZ6oH+Gnp74sqlPePOYXIhJrwIkKo/WHxYYlWhQ4lq00m7O1H5ONlL7jz4DLV4XbC2ar8Ty9UKkNPIbJbmY8+AxYMSFaN1xtQ4zX2btJ2ZvT4ZDD1urugnut48ZUcqM8Qtd0SFbONYbPNYjocWzIpKKEQ09KSZi7/ePGabKi1REhF3WCYlWRBA0k7fRIh0MPSI7ot+nvHnOLxLSyJCporBCm4cUxGGk7PVA9Qw9NOqLKoS3jzoycQ1ocSFYv1htP5iiy8OJbNNJyOKPycfKX3HnwGWrwu2Fr1X4nP1QKw08hsl9x58Bjy8SFajXCDMMfZGgnP1VDnDD1qbdFnVDvHjPQyoz+TQIkKu/WGweaxXw4tnRSb8dyyHQ09WO6Lgl9485hsqLQIkI06wyCnJZkQQmUk3/AJm710Lhp6VLdBdDePH6oteHEhVusEtMw4lqDSdgU7zDD05t0WVjePOaHEyaIESD0YiuMlHgQ4luDScjimeTj5S+48+AwK8Ltha1V+Jz9UC0NPIbJfcefAY8tEhWo1wgzLHmEaCc/VUukMPWhgqgnPMeM5PiZ/JoESFXfrDYPNYr4cSzopN+KyHQ09UbdFwK28eM3hRbhEhGnWGQU3LsiCEykm/8w3rIZDT0qe6D3HjIOVFrQ4kKnrBLzMOJbA0nYPBTvUMPTn3RZTDePObwISaIESD0YiuLvFMS8OJbg0nI4pnk4+UvuPPgMCvC7YWrVfieXqgWhp5DZL7jz4DHlokK1GuMhAmWPMI0E5PFMcYYet1N0G+3jzpHPKjPEP8A05cYkK1drDYPErGdDi1KKTfjuTYXDD0gbot4rvHjMNlRaoiQiesMhOSrIggtpJ2+Y3pULhh6VDdBYUR3jznFyotZkSFW6w2paZhxLRhpPVHmkLQw9KG6LeJ7x50ZeIk0wIkGxdri/DEo0GHEtgaTkcU7ycfKX3HnwGXrwu2Fr1X4nP1QKw08hsl9x58BjS8SFaN1whTDH2bqCc/VNcoYetz7oN/vHnSOeVGeIf8Apym0hWjtYbB4uWI+FFqUUm/HcjhsMPV3xcGtvHjRn4lq2kIk64yCnJVkQQm0k7fMb0EKhh6VDdFsHT3jzlDKi12RIVbrDalZiHEtGaT1QkPEMPTXxb0m8ecwvESboESDYO1xko8CHEtwaTkcU3ycfKX3HnwGXrwu2Fr1X4nP1XeTjZS+48+A3V4XbC6q7E8vVeCo7hIeRtCDFhWjdB2i9aEaTJhuFNxXoQVzCt1gy1X+rtaIkeHbnQdmO9YESRIbRSuhDoAPCXKYf/JmgRoZOw96YlpEtltt/kEiFOYVaQ5FE9orS2PDraAe9UnpEl7DTsHqlRVzCnnqJ7BWJLRodm8UH4r95RJeRNo11OCGgBl7WF2T3ra6IcUKjuEh5GLBiwrRug7cUONJkw3Cm5XwdzCt1gy1X1QaHx4dudB2Y7ysCJIENopWwh0AHhP2x/8AB2gRoZOw96Zl5Itltt/okQhzCkRHIqltlaWx4dbQD3oc7IkxGmnY31SH9zAFvYSxcUQGJBjw7F+g7Tf8xRpWQNq005oXUAMvawsD3rY6IcUCruEhY8tFh2rdB70GYkyYZFK9BwcgrQwaw7aHYw7eHaPNB2C/isGLIGrVrIIe6ACg8yv80zNwjQzToPenZeSLYLNOazUUFcwpUh4QD6tZseHWoAPelZuRNqDTsAUb+6BXBh9XZBpl40PoxFB796alpE2wdTmhdQAwbWF2T3rX6IcUCruEhY8tFh2ooB70GYkyYRFK9JwcwrMwa370+xhCPDtHmg7BfxWDFkDRVrJcOdABQ/Agv8yC1hGhmnQe9OQJItgw9OP5gtgzmFImPDL5GBuZGh1tAPelpyRNtTTcPBRv7oFcHHhDZBpl40PopFBuv3pqVkTbB1OaCuoAYVrC7J71r9EOKBV2AQFmJaLDtRQD37kCZkyYRFKrhzkFbqBPO61x7Go6PDtXaDsF+9yw4n/HmrRWzR+ybC3UAWDm1urO1RGhm496blpItgN03+YSoK5hSO45FUdsjWbHh1tDT3pebkDaNNbY0eale3QKWeol1ZGtLxodg4UG+/5imJeQNqDSioAYFrC7J71sdEOKBR3CQsaXiw7Vug96FHkyYZFKrh7kFbHCeM/WOPY0GPDtXmqdgv3uWDE/481aK2Ph+yOHuoAr/iX6o7VEaGadB705KyRbBbpv/U1ZBHMKRDgOntA1mx4dbQD3pWakDaNNbY0eBUj66BTCOqn1ZWmWjQ+juFBvv3lMy0ibUOpW0AMG1hdk962OiHFdW4N1tC7J713RDimmuMGD7xvEJuJ1DwXpQbALe1/r/puf793A+Kwo1y6F+cpfjsmaGbUeF/bHj6JEIv0ucT2itzesones3h6pUVw3sp7BWJLdSJ/28Sry/WalMBa6w1xiwfeN4ocXqHgvSg/m634/VFof793DzKxI12cV0L84T5DbJ2hm1Ghf2/19EmD36XOpbZG5vWVZzrt/D6pEQwvsJdURiQPcxOJ/MUeW64S2AtRCe4x5b3rUKP7sr04f5qb1h20GF8b+A81iRbktywo8yv1Z2lt+bk3B9y3j+pqOCYRLl7WlnXS031/oFFEMMf8ADZBplv7Y/TxTUt1wgYS1EJ7jHlvetQY/uyvUcPNDet+9P+2COu/g3zWJF2pbjhD8ytsC1m3puF7lnH9QRQW/T5R+gtMPrpeb959Aoohhz8ofQGmW/tT9PFNS3XGcUDCWohUuMxK+9GbkGP7sq+Hebqe11rkwz71/AeLljxNmcCjh2HD1FerO0M2o8H3A4+YS4JhEOdS2yNLOuhTfXH4fIqR8wvsp9WRrS3uH/XxKPL9cLGCtVCe4xpf3rUKN1Cr3Dzc/KbrHJq//AEfwHi5Y0TZnArXLC/4luqUaG3pmB7lvH9TV0DwiPOJ7QNLOul5vrj8IUb9hR9UmwVplvcOzeUxL9cIWEtVc3Lkk6wSHkZ2DAbaN17wkIs20MdouXowV5Ct1uCq/1j+jdElxbnWu81gxZ5pFNGxdCXkBeEuUwf8AkzQ2XAPWR5eda6WOi/yCRCXkKtIMqie0VubLit1lWdnmh7RRtHqlRV5Cn9hPYKxJaXFm81u14lXl55tdoowQUoMCwb2wtrpbcEJ1gkLFgwG2jde9DizbRDdouXoQd5Ct1uCq+qDQ+XAjnWu8ysGLPNIpoWwl4AXhP2g/8naGy4B6yYl51rpbQL/RIhD0FWjwqpbZGlsuK3WVJ2eaIjRRtb6pD+8gK3sJdUQWvBlxYv1htP5ijSs820AozQspgYFg3tha/SxggUWCQseWgNtRroMxONEMmhek4PQVoYdYdtDtYXRxaPFa4eawos82itQluDyAqjzK/VmaRLgU6ycl51roLNF/6mooK8hSJBwgP1aWy4DqayWm55tqBRtAUb+8hTmD1dkGmXl29GOtmlNS0821AoWUoMKwb2wtbpYwQKrBIWPLQG2o10GYnGiGTQvTcHoKzMOt+9PtYIlxaPFa4eawYs82itQlw94CkPwoL7AtYS4FOsnIE610Fmi8/mC2DPIUif4j8jNLJcB1NZLzk821oouCjiDwFcHDhDZBpl5dvRTrYeKalZ5tqBQspQYVg3tha3S24IFVgkLHloDbUayBMTjRCJoVkOewrdT2utce1qOlxau1rh4uWJEn21aaM0fumwx4AVg9RXqztUQAPiTUvOtdAFAv8wlQV6CkQ4VUfmcjWbLit1kCan2WjRRtaPNSvbyFLLUS6sjWlpdtg7Wx8SmJeeaYoFC2lBg2De2Fr9LGCFRYJCxpeA21broUecaIZ0Ktwewrc/KfrHHtaDLi0frXDxcsKJPtq00Zo/dG4PACr/iX6pRqCXaKdZNys610FtAv/U1ZBHoKRDhOmP8A6BrNlwHdZLTU820aKNrR4FSPryFMIaqfVla0tLt6O7WzSUzLTzbUChdSgwbBvbC1+ljBdSg3WDe2F3S24L1lHkkhtBbg6H+Ow4LWWjdu0fE71WHGimzdwN37p8KeyUC1pAL6xaeLyIB9GI9jLc7dmLseKwzG9mT5BbB3ogrJ2kAsm0OabiP1aoYytf8Ac71TErGpgfU3DAJLg9p0iNpC/T0OcH3duYxlOin7neqHOR6IjBuwGJQP70nT4At6nZtOYX7u14DGVH7fi+J2J3q8KN7Zo4XBFXBNCX8n+Oy1WHv+53qtq1OPL90KrwSQ2gtzif47EgtZaN27e071Qo0U2buGH7qiFvZK3VtIb6xacqORAPo13MZbnbs7TseKw3R/Zk+QRQd6JTEtIBf6HNNxDQGMrX/c71TMrGpgfXAbkiHPadIjaQv09DnF+7tLGMpv+53qhTcf2jBuwG9LenlOmwBbxLQaIn3drQ2MsX7dp+J3aO9Fl43tmjyGCZXBNAX8n+Oy1WHv+53qti1OPL90CrySQ2gv5P8AHY8u1lqNv3O9UCZimyd6funub0nWp7SF8Ni056HEcmJoDGWjtuwfE7fvWI+P7OmjG4bl0Oek6sbSGCX0OYbiGioyk7fudgd6clo1MJn1uHaauhb2nSpBQhdDQ+ADXhsbTf8Ac71S0zH9s0bhcFM8vRKc1oDFZtGaH3efzaIDGdGO37nY8UxAjf1AHkME2uCaEv5P8dgVYe/7neq17U48v3QKvJKkbQX8n+Ox5ZrLUbfud6peZimyPoqHR7TrQ1pC+uWnPT4iWTE1Qxld+3YPidv3rFiR/Z00cguhz0SqG0hgV9Dm8w0hjNO37nYHenJeNTCZ9bh2gshj2nSphQh+TkHiAaYbG03/AHO9UvMx/bAbhcMFO9PSdOe0BdCyNBm//nn826AxnRjtu+J2PFHgRv6gDyGCOuCaEv5P8dgVYe/7neq17U48v3QLPJKkbQX8n+Ox5ZrLUbfudhxS81FNkfTemuT2nW6lpAL6xaNI5fd+H5ckuLGWrtuwfE7E71iuj+zpoxuG5NhT0SkC0heK6HRm4hq1GU3/AHO9U5KRqYLeOAxCVC3tOld7SFlRHQZ5fu7WYxla/b2neqWmY/tGfhFw3pCz0nShaC3ieg0ZPu7TAYywdtv+J2J3o0CN7cDyGCdXBNAX8n+Oy9WHv+53qtm1OPL90CrwSQ2gv5P8djS7WWjdv3O9UGYi+yd6fumOT2nW57SF09i0aRz+7/8AS5JTUZaO27B8TsXb1huj+zp43DcmQx6JVhaQwa2h0Z7GAatRlJ2/c7A707KRqYTeOG8IIS9J0qFpCyZPQ2LIfdwa7GNrX7e071SsxH9oz8IuCneHolNgC3pLNozC/d26Axlg7b9zseKPAje3A8hgnVwTQF/J/jsvVh7/ALneq2LU48v3WVwTQl6Uf47dVh7/ALneq61OPL91Mat5DZeOhNjQqto3itKL0ioeCuhFDQLSp5bq6Cc/R3OlpfVt3cPNYsW2o0rYXQ1wnh52btHK9M0Nq0o0G26Pup9EiF0FWlIXjCJ3QTu1RW5tSsonLes2nD1S4mCFNZF4vU7gJyvCsSXq1H0fN4lXgW9dtCD7P94/LYGqtX+oWGreQ2XjoTYkGraNoxVIvSKh4K6E0NArKnlZugnO6jc6Qbn1bZ3DzKxYltRpWwuhpyYee6u0cr0zQ2rSjwbaw3U+iTCqCrSlXGETugndqytzatZUm7eu2nD1SX2gpbNcXiWj0ZGvBq2L6MT+Yo0vb2gozoQyd8rx0JsHVWn/AFCE9byuvHQmxperaihCj9Isyr3EEa1NKnlVDo536HYw9Su/gPNY0W2vQONBSD5xOiXxJ3KM02ltXTnFNwbexbn4gig9DSJSp7oXQTaWVayXmra0FOAUj7QUxp1xi0cr0G6Xq9HNGdKYl7e0FCz7PleOhNh6q0/6hCpW8rrx0JsaWq2ooQo/SLMr0HKhrQ0qeVVxc79PsYYqV38B5rGi216BwoKs2HnQrTsJ3KgWltXSm4VvYsz8QWwgEaROQr/iCeQWllWsl5q2tNOAUj9QU551xdDRyuN0vV6MaN3imZe3tBQs+z/ePy2HqrS/qEKgO8rrx0JsaWq2ooQpjpFmVXDwQrdSQvG+xJzwjn/Xzapq2ruA8XLIiW9GnOhHDaCmDDzqFcScpUZ2htVMQLexHHzCCD0FIhKuMIldo7tWVpbUrIM1b1209n1Ur1QUtmuLxPEnoyNaXq2LqN/iUeBb2goWyd8rx0JsHVWn/UIT1vIfOPy2LL1bQUIcbpFmVW4UFbnlXF02JPSOf9fNoNW0fwHi5Y8S3o050InCgpbq86JbEncozzaraulMy9vZN4+YWQahpEZVxfp3aO7VBdazatdLzVtXFPZCle6ClGdcXpNHmFaZerYOozpKYgW9oKF0nfK8dCbC1Vp/1C77P94/LbtVd/UK08LsDbC3M1TutEKLCtG614WHGY4w3DcU+GQqSKwUhbNVvT6nBwNd0WEYxNa4+KxjAdUIWwiFyVTthbo70+aPA0CLCLtDvFHloLmwaN58AkuMKtiVsLYOTenzg1W6HFhU0VlSbgOL2HAeZQPsKGmnSFvU96fMLkK14MWFUeK3a8SrQoLrVp4I/JnGF90/Yy1pC7XIrXqOQqQuwNsLczT91iQYsK0brXocZjjDcNydDoUIIKhSF329PlR4OBruiwrYmtd5rGMB1mQihMLkqS2FG+3p803A0CLCLtDvFMS0FzYNG/0SYfCrYjbC2Dp70+cGUG5kWFTRWQpqA4xGHAeqB4hVtnSFvEt6fRkDI1ocWFYvFa849ookCC4Rgc7EfkzjC+6fusvaQu14rWqOQKwuwNsL7p+6xpeLCtRrIMwxxhEJ7pCvspgpC3R3p89DgbhFhV3GtcPNYz4DrOinHyXQ6FiBhthcEuF6fGQ2q0WsIk62aCnJaC5sJn1/M1ZDYWNKmNIWwIb0+QdVrw4sKnrJeYgOMUHcEh4hVuMNIXFYqT5oBkasGLC6ORWw8UaDBcI4OdiZ5M4wvun7rBtIXa5FatRyBWF2BthfdP3WNLxYVqNZBmGOMIhUOsL+ymCkLdu1J85Pg5W5sWFXca1wx3rHfAdZ0UrIdC5GG2FwSwXp8ZRylaBFhEnWzQm5eC4QmfX8wWQ6FjSpjSFsap8g6rXhRYVNFZLzEBxig7gkPEKt5xpC3c0+TkasGLC6MRWw8UeBBcI9OdiZ5M4wvun7rBtIXa5FalRyBaF2BthfdU7rHlosK1GtmhAmYbjCITHOEjQKBSF329PpHPV4G4xYVq41rh4lZDpd1SinHyTIXC5KBbCjuVd6fMNqtURYRd1k3KwnNhNG/wAwlwyFW1C2FsHS3p8Ri8DWZFhVutfgUtMQHF7DTsaPNJVhVtnSFvU96fRlDNaYMWFYuFbHxKNBguEYHOxN8mcYX3T91l7SF2vFa1VyFSGWBthfdP2MWBFhWjdbkUKOxxhkI3OEjW5wpC77enz3TKHA1rWFaO1rh4uWK6XdUopx8kcNhcjhbC4Nbenxpn1WrawiTrZoKdlYTmwmjf5hDC4VbUbYWwZPenyhwNeHFhVutfgUrHgOrsNOxoSFoVbZ0hb0m9PmFDI0QIsKwcK2aUaDBcI4Odib5M4wvuqd1gWkLteK1qrl3kzjC+6fsbrWF2uRXVHL86d3CQ8jPwY0O0bq3i9akWTphuFNxXoQVzCt1g9bFzXY3RI7Lc6t2O9YEWRobRW5futhDqAPCXtbJmgR2E9XmmJeSqy3Wvw3BTwpzCrS4FE9orc2Oyt1eapPSFL2GtsGHHelxZ0CnnqJ4tQrElo7LN+r2r95RJeQ9o01sLv3QUAMC2h9nmtrom9Cd3CQ8jEgxodo3VvxQ40nTDcKbl6EHcwrdYPW+qHY3Pjst3at2O8rAiyFDaK3L91sJdQB4T5D/Mh2qI7CerzTMvJVZbrX4cEiEOYUiPAqltlazY7K3V5oc7IUxGmtsbhx3pD+6BTT1EsXFEa8GOyxfq3m/wCYo0rIURQa3LdxWUAMC2h9nmtjom9Cq7hIWNLRmWrdXmgzEnTDIrL0Ie6BWhg1hxa6DDt2WjzVuF/FYMWQ1atbl+6BwdQBUeZX6szSI7DTq807LyVWCzW5fM3eigroFIkOQQ/VpZHZWoDeaVnJH2odWuF37qN/dApzD6uLVAGmXjs6MdXnvTUrI+1Dq3LdxWUAMK2h9nmtfom9Aq7hIWPLRodq3V5oMxJ0wiKy9JwdArMwa3702CI7LR5q3C/isGLIaKtbl+6CHuoAofmF9gWsI7DTq805AkaIMPWxu+Yb1sGdApExyD+gtLI7K1AbzS05I+2rVrhd+6jf3QK4OPCGLVBpl47OinVwv3puVkfah1bluO9ZQAwraH2ea1uib0CruEh7GPLRodqNXnuQJmTphEVlZDnMK3UCedi41x7Go6YZau1bhfvcsOJ/x+rRW5buO5NhjqALBza3VnaojsPw803LSVWA3Wv8xvSoK5hSIcCqO2RrNmGVurzS83Ie0aa2xou471I9ugUs9RLFxZGtLx2WDtXG/wCYpiXkPag1uX7oqAGDbQ+zzWx0TehUdwkLGl40O1bq80KPJ0wyKVXD3MK2OE8Z8XGOPY1TMMtX6twv3uWDE/4/VorY3buO5HD3UAV/xL9UdqiOw06vNOSslVgt1r8PmbvWQRzCkQ4Dp/IwNZsdlbQ3mlZuQ9o01tjRduO9SProFMI6qeLiytaWjs6O7Vxv3lMy0j7UOrcv3XUAMG2h9nmtjom9dQA3W0Ps813RN6Ya4woPvG8QmYvUPBenBsAt7X+vtaH+/dwPisONcuhfnKftbJmhm1Hhf254+iRCL9LnE9orc3rKJ3rN4eqXFsN7KewViS3Uif8AbxKvL9ZqSwFrrDXGLB943ihxeoeC9KEebq/jtIND/fu4eZWJFuziuhfnCfIbZO0M2o0L+3+vokwe/S51LaI3N6yrOddv4fVIiGF9hLqiMSB7mJxP5ijS3XCWwFqoT3GPLe9ahR/dleo4eam9YdtBhfG/gPNYcXaEpywpuZX6s7S2/Nycg+5bx/U1HBMIl6wfq0s66Wm+v9Aoohhjezsg0y39s7N6aluuEDCWohPcY8t71qDH92V6rh5ob1v3p9jBHXfwb5rEi7Upxwh+ZW2BazL03C9yzj+oIoLhE+UfoLTD66XnPefQKKIYc/KGyDTLf2p+nimpbrhAwlqIT3GYlfejNyDH92VfDvN1Pa61yYZ96/gPFyx4uzOBRw7DBzavVnaG7UeD7gcfMIIJhEOdS2yNLOuhTfXH4fIqN8wnsJ9WRrS3uX/XxKYl+uFjBWohPcY0v71qFG6hV7h5uflN1jk1f/o/gPFyxomzOBWuWFHml+qUarb0zA9y3j+pq6CYRHnE9orWZ10vN9cfhHgo37Cj6qewVplvcOzeUxL9cIWEtVc3Lkg7wEh5GdgwGWjde8XFZ8WcAhuNFxXoQV7Ct1h9b/X2t0SA23OtcbjisGLPAtpoWwh6AXhLlHZM0NgNB63Io8vOh0sdF/kFPCXsKtLhUT2itLYDK3W5FVnp4B7RRtHqlxV6CnlqJ7BWvLQGWb9btXHEq8vPC0aKMEunBgWDO3yK2ul7lh3gJDyMWDAZaN178ChxpwCG40XL0IO9hW6w+t9UO1ofAbbu1rsDiVgRZ4FtNC2EvQC8J+1smaGwGg9bkUzLzodLbL/RIhD2FIjwqpbZWlsBlbrcihzs+BEaKNrfVIf3oKaWol1RGvBgMsX615uPaKPKzwMUCrmhDTgwLBnb5Fa/S9yFV4CQseWgMtW63IoMxOAQyaF6MPewrQw6w7buwrBto8Vrhcd6wYs+KtaqgcHoBVHmV+rO0iAwU63Ip2XnQ6CzRms1FBXoKRIMoh+rSyA2tTW5FKzk8LUNq3BRRB6CnOHJsgLTLQGdGOvyOKblZ4WobVzQspwYVgzt8itbpe5Cq8BIWPLQGWo1uRQZicAhE0L0nB7CszDrfvSYIl2WjxWuFx3rBiz4orUIIe9AKh+YX2BawgMFOtyKcgTodBZovP5gtgz0FImHL9DNLIDa1NbkUtOTwtatFwUcQegrg4cIbINMtAZ0U62FxxTcrPC1DaM6UNODCsGdvkVrdL3IVXgJCzEtAZajW5HBAmZwCETQrIc+BW6g+t1rj2tR0u21drXC44uWJEnxVpq5o/dNhj0ArB6ivVnaogNHxcimpadDoA0X+YSoK9hSIcKqO2RpbLsrdbkUvNz4tGirtaPNSvb2FLLUS6sjXlpdlg7WxuOJTEtPC1AoXU4MCwZ2+RWx0vchUeAkLGl4DLVutyKFHnAIZNCsh74FbHHhP1jj2tBl22r9a4XHFywon/ICrTVx8P3Rw96AVf8AEv1R2qIDBTrcim5WdDoLdF/6mrII9hSIcJ09oGlsBtbrcilZufFo0VdrQpH16CmENVPqytaWgM6O7W5HEpqWnhahtVZTgwbBnb5Fa/S9y6nBusGdvkV3S9y95SIhIbUW5lDusGFDh2jdF4vKw4peIbuBuToZEQFFa0gEqrGFm81QYjocO2IouN5xWOYr6hNHJbCYiArJ2oAmI4wzR1GqIcMO0DmUeWiPMCmi83bgkuMSCkStJbJyYwsboNVuhw4VOzmfVDm4jw9gouw4oX2JhTSoS3qdmYZhdRrwYcOo80dq84nerQoj7VoowuReUC6IvSHcZazh4cytil+QhUiJZDai3Mod1iQYcO0bovxKFGLxDdwwT4bEQoFRoi2KqxMLNlHVa7ocO2cKLsTisYxX1CaOS2ExABVJagCdVjDNNqNAhww7ZzKYlojzBpovw4JUPiQUiNpLZOnjCxug1G6HDhU7OZ9UOaiPERgouw4pbxEgpcCW8SxhoyDmNaHDh2T9F5vPaO9EgRHmM0UctyPyiXRF6Q7rL2cPDmVq0uyEKsRLIbUXpDuMaXhw7UaOZQZhzxDPonukSCtjDQhdGxMM5DU4W4Q4ddwouF5371jvivs6aMbuCyHxEKobSXBL4wxENqtAhwwTo5nApyXiPMNmjG75mroZEQpU7UW6GMMnqteHDh07OZS0xFeIoFFwuSHiJBTGChLiszDNDUasGHD6OTRzOPFHgRH24FHLcj8ol0RekO6wbOHhzK1KX5CFWIhIbUXpDusaWhw7UaOZQZlzxCPonusRCtTDQhduTDOT1OFubDh13ii4Xnesd8V9nTRyXQ+IgJhtRcEtjDEUdVuEOGCdHM4JuXiPMJmjG75gshsRClTtRekMg6rWhQ4dOzmUvMRXiKBRcLkh4iQU5woS3bswyeo1YMOH0YmjC84o8CI8x6KOW5H5RLoi9Idxg2cPDmVq0vyECsSCQ2ovSHdY8tDh2o0czggTLniET5JrnEwoFLSXfYw0jnq8PybjDhiK4UXC84nesd0V9SmjG7gmQuIhSBaihuVcYZhtVqiHDDtnMpuWe8wmmi/DeEuGRIKVC0hZOljCxui6jWZDh1tl+J9UvMRXh7BR8Iu4pC0SCllQlvU8YaMuo0wIcOxcaMbzid6NBiPMYCjluTfKJdEXpDusvZw8OZWrS/IQqREshtRekO4xYEOHaDRzKFHc8Q3eiY5xIK3ONCXfYwz3TU4fk1rKGIjtFwvOLt6xnRX1KaMbuCOGxEKvBFwa2MNGfVatnDpOjmcCnJV7zCaaL8N4QwuIhSo2kLJk8YWLIajXhw4dbZfifVLTEV9dgo+EXJC8SCllQlvSWZhmF1GiBDh2DjRzOPFGgxHmMBRy3JnlEuiL0h3WBZw8OZWrS/IXeUC6IvSHcbrOHhzKml+QvPOZ3kO4ePfT7rMQqto3itOLb1Dwz8SvhBkaBaRF99OZ05+jublpfVt3cPPgsSJa0ac/5LoUZGuE9wvPdSmckr02q0Nq059EeBa9H+vp8yRCzI1aUiPGET36d2qLqtzatbPoqzltWbTh6/MgiZkKayR4vU7h05XhdViS9Wo+j5vE7leBbV20Z/yS6p3zHj30+6y+qtaiPjn7lhzO8h3Dx76fdYsGraN4ocW3qHhn4ldCjI1urIi+O6dOd8jq/wDWW59W2dw8zuWLEtaNOf8AJbCjI05NwvPdymckr02q0Nq059EeBa2H19PmSYUZGrRkR4wid06d2qLLetLatbPoqTdtXbTh6/MkvpkKWyR4vEriicsGTVa0GrYvoxP5juRpe2tBm78SGqd8x499PusHVWpRHz/KFQzvK8ePfT7rGl6tqKEKOI9mc/qV7iKNamkReVUO/TnfoavI1NSu/gPPcsWJa0ac/wCSBxFGkHcLzol9+nKVGbVbm1dOcdybgW1i3PxN+ZFBxRpEpEXuhdOn89y0sq1s+iXmrW0FOAz1lI+mQpjTI8b30icr0NVpl6vRjRnTwTEvbWooz/ksqnfMePfT7rC1VqUR8/yhUM7yvHj30+6xparaihBj29mc/qXoORka0NIi8qrPTnfp6vIwxUrv4Dz3LGiWtGf/AEgcDI1ZtwvOhWunTuVA6t1pbV058k3CtrJmfiHzLYQKNInIi93GdPIM57lpZVrZ9EvNWtppwGespX0yFOeZHi6HpE5XA1W6Xq9GNG7x4JmWtrUUZ/yQ1TvmPHvp91haq06I+f8A9IVDO8rx499PuseWq2ooQZi3szn9SrcDI1upIjxvt+nPCOXByfNqmrau4DxduWREtqucPxJkNFGmDcLzqFd+noz6rQ2rn+ExAtrEcfMfMlwcyNIhIjxhErqid2rLd3LS2rWz6IM1bV209n1+ZTPRkKSyR4vE9+noyarWl6ti6jf4lHgW1oM/qXVTvmPHvp91g6q1KI+f5WHMhIdw8e+n3WLL1bQUIUYR7M5/UqnEyNbnkR4um36c8I56vJ82jVtH8B4u3LGiW1GcPxInAUaS8XnRLb9O5Rn1WqKunPkmpe2sm8f1D5lkGFGkRkR4v07p084t3ctZtWtn0S81bV209kZ6ylezIUozI8XpN+nK8LqtaXq2DqM6TuTEC2tBn9S6qd8x499PusHVWpRHz/K6qd8x499PutFLV1EfHP3JKqg1I8gteCPaN4hYUdgs3cCnQhT7Ov7X7GK8f1B4HxWCWiyOblsFUtyfrDsmaKNZMSTB0f6nwCQ4KWxH109srRDCHOtFrD4eZQPylv8AYT2CteCPZv8A+3iVaCwW7fomUosrQt2oEKqoyHkFiwB7RvFBjsFk7gU6FH+zre19UWI4e3PDzWEWiyKKCqW5PlNsmatGumZNg6P9T5JEPUtqHOJbZWmGEGcYLWHw8ylvCo02K8S6ojWhj2L+J/MUaWYLdubk4VRZWhbVQJaqo1IseWHtWoE0wWTk5zU+yH9Ydt3aaPaP4DxKwXsFl3+S6GqDVf4XjYM0UaTm4p6TYLJn1/M1dClLcl+H0FrQxpSs00W7fwhTvKn2g34bINEAf0p+nimJdg6SM3Jwqiy9C2agS1lBqRY8sPatS80wWTk9zU+xm9b96TcB7R/BvmsJ7RY9/kuhqg1Q8yvsC3UaTm4p2VYLKH9fzNWQxS3J/wDb0zWhDSlppo6Q3gPBTvKg1wfl/RogD+kP08UxLsHSc4Joqiy9C2agQLqDUix5Ue1bm5LTbBYuzeiclPs6ntda5NYj2zuA8SsNzRZ9/knwhS2F9VXqztSjWzgnZJosG8fMJELUGmd+cR2ytdg0/VKzLRaQ/wAI80lZS3ewn1ZG6AP6d318SjwGDpAzcqAVFlqFt1AgVVGQsaXHtWoMwwWTuCJyU+zKcp+scmuR7V3AeLl59zBZ9/kmwpTdhza/VnahGk5uKfkmixbx/U1LhKluQ9ZP6gxGDSeKTmGi1h/hHmkPCg04+qTYK0S4/p3ZvTMBg6QM3J9KLLULaqBZSi3ULqg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data:image/jpeg;base64,/9j/4AAQSkZJRgABAQAAAQABAAD/2wCEAAkGBxQTEhUUEhQVFhQUGBgUFBQUGBkUFBQUFx0XFxQUFBQYHyggGBwlHBUUITEhJSkrLi4uFx8zODMsNygtLisBCgoKDg0OGxAQGzgkICQ0NCwsNDQ4MCwsLCwsNy8sLCwsLCw0LCwsLCwsLCwsLCwsLCwsLCwsLCwsLCwsLCwsLP/AABEIAKwBJQMBEQACEQEDEQH/xAAbAAADAQEBAQEAAAAAAAAAAAACAwQBAAUHBv/EAEoQAAADBAENCwkIAwEBAQAAAAECAwAEBRETEhQhIzEyM0FRUlNisiJCYWNxc5Gz0dLTFTRDcoKSk6GxJGSBo8HC1OGDw/Ci4nT/xAAaAQACAwEBAAAAAAAAAAAAAAADBAECBQAG/8QAPxEAAQICBgYHBgUEAwEBAAAAAQACAwQREhNBUfAhIjFhcaEUMlKRscHRIzNCYoGScrLC4fEkNKLiBYLSQ/L/2gAMAwEAAhEDEQA/APmx1QkLLQZc2jdYbRevaRZtgY7bsXowV5LW6w+t/r7W6JLm3OsNhv3rBizsMinTn6roS8ALwlyjsmaGy5B6w70eBOQ3Sxop2+Q3pEJeS1aXOJ7RW5ssa3WHeqzs7DD2jTpHrvSoq8BTy1E9grElpc1H6w+K/eUSXnYddo05+qXSgwOjntDvWz0pm9YdYJCxYMubRusNuKHFm2BjtuxehB3ktbrfj9UO1ofLm3drDZjvKwYs7DIp05+q2EvAC8J+1snaGy5B6w70xAnIbpbRTt9EiEPBatHnUtsjS2WNbrDvVJydhh7Rp0t9d6Q/vAU0tRLqiNeDLGxfrDab/mKNKzsMxANORxQ0oMDo57Q71r9KZvQqLBIWPLS5tRrDvQY82wQztXouDwFaGHWHbQYXRjaPFYbBfxWFFnYdFOnP1QOLwAqjzK/VnaRLkU6w705LzkMwWbdv6m70UFeApEg4Q/VpZLkOprDvS03Ow7UDTsGdqjiDwFOcOTZAWmXlj0Y6w796alp2Hagac/VDSgwujntDvWt0pm9CosEhY8tLm1GsO9BmJtghnavTcHgKzMOtwZ6TBEsa7xWGwX8VhRZ2HRW05+qXD3gKQ/ML7AtZsuRTrDvTkGchmCzbt/UN62DPAUiYcI/QzSyXNamsO9LTk7DtaNOwZ2qOIPAVwcOENkGmWlj0U6wuv3pqVnYdqBpzTvQ0oMLo57Q71rdKZvQqrBIWPLS5tRrDvQJibYIZ2q2HPJa3U9rJpXHtahljau1hsF+9yxYk9Dq00Hlhx3pkMXCmD1FerO0NlyPiHemZechugCinb5hKgryWkQ4VUcmeRpbLGt1h3oE3PQ67Rp0tGGB3qV7eApfYS6sjWlpYiA7WF9+8piXnYdqBpz9V1KDB6Oe0O9a/Smb0KiwSFjS8ubVusO9CjzbBDO1Ww95LW5+U2TSOPa1TLG1frDYL97lhRJ6HVpoPLDjvRODwAq/4l+qUaolyKdYd6blpyG6C2inb+pqyCPJaRHhOntA1my5DusO9LTc7DrtGnS0YeqkfXgKYQ1SdWVrS0seju1h37ymZadh2oGnP1WUoMHo57Q71r9KZvXUoN3Rz2h3rulM3r2VFHeQ2nFkIw4TBaNoc7aL1gRoxs3U4FPhazvQLSREA3UwkXi+wGI5gtzrHZ5rFMdpYTQthCzuKyckhnMQuFzRaoYA7rHkjyscGBoF58AkuCzvSJWkbJySsFzgbmMFPWKpNxhXYCLvVA/LO9NZRERqU7MiZhWvBZqP1j8XiVaFHFq0Dciq3fQj0FZaqO07ktm1csUO7yG04shGJBYLRtDnbcUKNGIhupwT4as70CskRAN1MJFyo/wBNdzBbO1js81imO0wyaFsIVd6UkkhnuguFzTcLQGAO6x5JiVjAwNA0U+iTDlnekRtI36crBc4smljBT1ihzccWjARd6pbyq7irgRnUJWZF0ZOFrQ2exfrHafzFEl44tmgZ0I6t30I9BGWqDtO7wte1chVUd5DaR6CMaXaLUUOd3oExGNkaU9zWd61NJEZTGxIueh2twhiu7WOweaxnx22dNGPkuhyzvVjaRwS+ItyoNMGioATrHIKclowMJlG/8zVkMWd6VKSI3QlYLkFrw4Yp6xS0zHbagEaaAkPKrvTmtIzsWZFzQ4WiCwdGNDnUfujwI4twBt/ZHVu+hHoIwKg7Tu8LWtXIVVHeQ2n5EY8swWooc7vQJmMbI0qh0Wd61NJIZTuSLnJ9rQ2GK7tY7BhvWM+O2zpoWQ5V3qhtI4JbEW5UjMG4MAJ1jkJyXjAwmUb/AMwXQ1ZClTkkOULBcgtaHDFPWKWmY4tgCNNAU7yq7057SM53ZFyNEFg6MaHOo0eKPAji3oG39kdW76EegrAqjtO7wta1cgWUd5DafkRjyzBaihzu/cgTMY2RpTXJd3rdS0jLdWJF0jn/AF0NxYLV2sdg8SsZ0dtSmjHyTYWq70gSSG8VxFzDTaoYAesU3KxgYLaMfMJULWd6VCSI36UrBbG6LLG1mQxW6x27kvMR212Uj4R5pCyrvS4EZ1KdmRNGWTTAZ7F1DjffvKNBji2AGdCbVu+hHoIy9Qdp3eFr2rkKh3eQ2kegrGl2i0bQ53JBjxjZupTHJZ3rc9pGW6sSLnuf9dDTZ+0drHYPFyxXR21KaMfJMhqrvV2ERwa2ItyjPNq1BSdY5BTkrGBhNox8wghazvSoSRG+TlYLYshJrsh63WO3clpiO20ZSPhCQuq702BGdSSzIuYVugM9g6hxo/dGgxxbgDb+yZVu+hHoIy9Qdp3eFr2rl1W76Eegva3VR2ncl1sVEcqMhty3wQ8Rjwg20bxGdq0YteodW7Pwq6EFSoFpKqjfXUQ4vFV2Wl4bbu4Hx4rEiF1Gzkf/ACuhRUqdO2qz3VihAAvTa7Q0CnPqjwC7o+y/A7vlSYYVKrSkqqNsT9AGcWxftzQ2tn1VZytXbS27A7/lS4kVGmwyoblP0GoXHVsSXAqP/wC3id6tALq7dXC7/VBUo6Zb4IeIy9Dc/wArX1+zn7VhyoyG3LfBDxGLBAtG8c3ocWvUOrdn4VbCipVurJVUb66iGcjiq25wFs7h5nesWIXUbOR/8rYUVKnJbVZ7qxQgAXptdoaBTn1TEAu6PsvwO75UmFFRpEZKqjbE/QaxbF+3NArZ9UObrV26t2B3/KkvpUabDLXiXoAlgya7XggWL+J/Md6NL1rQavI4fhWVKOmV+CHiMChuf5Wpr9nP2rFCoywy3wQ8Rjy4FqKM80KPXszq5+1XOJUq1NbVb4bNBZv0MVXyNShtd/Aee9YsQuo2cj/5QOJUaQbargl7FCAejNrtwA05uO9OQK1k2hvL5m/Ktg5UqRKSqo2QuoB9atpYBWz6paaLrQUi4Xf6qV9KjTmtywXvoAlehjq26XDejHN/FMS9a1Gry3fhWVKOmW+CHiMKhuf5Wpr9nP2oVCoywy3wQ8RjywFqKM80GYr2Z1eX+q9ByKlWhpKqyqrtAE79PFV8jDAbXfwHnvWNFLqNnI/+UDgVGrNbVcCtYoQCxUDrtLQNOfNNwa1kzV5fMPlWwgqVInJVUbONAMg46tpYBWz6pebrWmltwu/1Uj6VGnPblgsh6AJXAx1bdLhvRj9PHimZetajV5f6rKlHTLfBDxGFQ3P8rT1+zn7UKhUZYZb4P/2x5YC1FGeaDMV7M6vL/VVuBUa3Utqu+9AGkcsVXydI5GqQLV3AeLt6x3l1Xq8jh+FHDSpUoW1WdQrYoQD0Z9doaBTn1TUCtYjVvw3j5UuDlRpEJKqjbEvQBnl17DS0Ctn1QJkurt0fCLjv+VTPJUaXDLXifoOLJrtaXAsXUb/E70eAXWooby/1W1KOmV+CHiMChuf5Wpr9nP2rDlRkNuW+CHiMaXAtG0Z5oUevZnVz9qqcSo1ue2q3TegDSOeKr5OkcjQQLR/AeLt6xnl1Xq8jh+FE4FSpMKrg1vQgHoz2b9qgDTnzTcvWsm6t+HzN+VZBypUiMlVR3ad1AM4uu1mAVs+qWmi6u2kfCLv9VK9lRpcMtek9AGYXHVtMuBYOozpO9MQK1oKG8v8AVdUo6ZX4IeIwaG5/lamv2c/auqUdMt8EPEbqG5/ldr9nP2qxSEKSG9uZFPDboT4Vo3XG0XhZEZ0Uw3aTsOdqfC4SoCCwTLMarErxeVNiOfCtiaw2YjFYpEaodY81sIhKgLJiIlsCbErmjxbQHwq3WHeEeVEYQKC47TjgElwhCgKJWS2DkuArnBxbcx8KnrDvCpN2xew1js370L9B1KacyyqU8SuYXi2tBfCqPFYfFeMSrQhGEVprGjRii8kn1ehXw2Wrwu2O8LYrRMTn6oVIQpIb25kV8NiwXwrRuuNuIQozophu0nZm9PhsJUBBUJlmNViVyo5SNdz4Vs41hsxGKxnCNZnWPNFCYSoCpBES2KrErmmyptUPhVusO8JiWEYQKCTt37kmHQhQFEbJbB08SucXi2lj4VPWHeEKbEYxGGsdm/elvMIUprpZVCWJXRkDRtaG+FYvFYbTeO0UWXEYRm6x54I/JB9XoU8Nlq8PtjvC1q0TE5+qBWEKSG96FfDY8u+FajXHeEGYdFsjQTn6qh0hKlamCZZzHErnocXwNwfCruNYbBeN6xXtj2fWNOnHcsh8IUqxmJcEuFxTGQ3FtFeFSdYd4wKclrYQmUuN+PaauhkJUBVKyWUwxK5OEjWhvhU9Yd4S8yIxig1jRQMVO8whSnMMyysYlc0OLk0QXwhLEVx3jFHgWwjg1jR9cEzyQfV6FPDYFeH2x3hataJic/VArCFJDe9CnhseWfCtRrjvCBMui2RoJz9VS6QlStTBMs55Fc5MdHwNDXwq7zWGwXjesZ7Y1nRWNP1WQ+EqVRpiXBLBcVxlHi24PhUnWHeME5L2whMpcb8e0FkNhKlKnZLLkUyDqNaG+FT1h3hLzIjGMDWNFAxSHmEKU5xmWU8iuTm2iC+F0YiuLrxijwLYRwaxo+uCPyQfV6FfDYFeH2x3hataJic/VAtCFJDe9CnhseWfCtRrjvCBMuimEQCeaY5QdSt1AmXfYldI5jo+AWkvhWrjWGwXjErHcI9TrG/FNhcJUpAmJbxXEpoz5U2qHw6esO8JuVtRBaCTt34hLhkIUpULJbB0p2FcRi8W1mPhVusNuIS0wIxew1j1RjvSFoOpSzmWVSniV0ZeLboD4QguFcX3jEo0G2tgaxo+uCb5IPq9CnhsvXh9sd4WvWiYnP1QqQhSQ3vQr4bGl3wrQa47wgxzFs3UE5+qY5whStzhMs91iVz3Pi+AWtXhWjtYbBeMXLGcI9TrG/HcjhsJUqwmJcGtiU0Z+LaleFSdYd4wKclbUQmgk7d+IQQuEqAqjZLYMnOwrlDi2ux8Kt1htxCVmBGtGax6oxSF4QpSzmWVSTErmF4tugPhCA4Vx3jFHg21uDWNH1wTfJB9XoU8Nl68PtjvC1q0TE5+q7ySfV6FfDbq8LtjvC6tExOfqvAUSGQ2cTPwXwbRug7Rgn4sm4w3Cm4r0IK7DW61nO/1/wBN0SJCtzoOw4YrAiSLg2ildCHcQeErOMdkzQIkInYeSYlpJzZY6bz4BIhTsInSs3FE9orc2JBp0A8lWekXF7DTsHqlxR3GnujeJ7BWJLxINm/QfiwxKvLyLrRppwQUY5WBXg4HktrojsUKiQyGziYkF8G0boO3chxpNxhu03K+Duw1utZzvqg3PiQrc6Ds3YlYESRcG0UrYQ7yeE7OdsnaBEhE7DyTMvJObLbb/RIhLsIqI2biqW2RpbEg1qADyQ52RcYjTTsb6pD87iC057xLqiNeDEhWL9B2nDtFGlZF1qDTmhdRjlFgV4OB5LY6I7FCqkMhssaWfBtW6DyQZiTcYZFKvcHYa0NZ3w7bv/bDtYVo/Qdgw3rBiyLqtWnFA4O40ghP0K/VmaREhGnQeSdlpJzYLNOazUUFdhpUhnjD9WlkWFW0A8krNyLrUGm4KN/dxrg4zybINMvEg9GOg8sU1LSLrYOpzQuoxyiwq8HA8lr9EdigVSGQ2fmxpZ8G1boPJAmJNxhEUr0XB2GszBPffvS/thCLCtHmg7BhvWFFkXVatKCHu40hgn6Bf5kFrCJC00A8k5AknNgw9OP5gtg7sNImM8v0M0siwq1AB5JabkXWwNNwUj+7jXBxnj/aDTLxIPRToN2GKalZF1sHU5oKyjHKwq8HA8lr9EdigVSGQ2fqx5Z8G1Gg8sECZk3GERSq4e6jW6lnO61x7Go6LBtXaDsGGLlhxJB1WinNH7JsLd5LBZ3ivVnaoiQjceSblpNzYA03+YSoM7DSO4zuKo7ZGs2LBraAeSXmpB1o007GjzUr27jS3d4l1ZGtLxINg7Qb8MSmJeRdag0oqMcosGvBwPJbHRHYoVEhkNliy74Nq3QeSFHk3GGRSqnB1Gtj2cZ+scexuMWDav0HYMMXLBiSDqtFOPh+yOHu8lbvol+qUagiQjToPJOSsk5sFum/9TVkEdhpEBncOntA1mxYVbQDySs1IutGmnY0eakfXcaYRnvU+rK1paJB6O7QeWJTMtIutQaVtGOUWDXg4HktjojsV1GOVurwcDyXdEdijNcYUH3jeITcXqHgvTg2AW9r/X2ND/fu4HxWHGuXQvzlP8dkzQzajwv7Y8fRIhF+lzie0Vub1lE71m8PVLi2G9lPYKxJbqRP+3iVeX6zUlgLXWGuMWD7xvFDi9Q8F6UI83V/HaQ7Gh/v3cPMrEjXZxXQvzhPkNsnaGbUaF/b/X0SYPfpc6ltEbm9ZVnOu38PqkRDC+wl1RGJA9zE4n8xR5brhLYC1EJ7jHlvetQo/uyvUcPNTesO2h2sL438B5rEi3JTlhR5lfqztLb83JuD7lvH9TUcEwiXrB+rSzrpab6/0CiiGGN7OyDTLf2zvp4pqW64QMJaiE9xjy3vWoMf3ZXqOHmhvW/en2sEdd/BvmsSLtS3HCH5lbYFrNvTcL3LOP6gigt+nyj9BaYfXS857z6BRRDDn5Q+gNMt/an6eKaluuEDCWohPcZiV96M3IMf3ZV8O83U9rrXJhn3r+A8XLHi7M4FHDsOHNq9WdobtR4PuBx8wggmEQ51LbI0s66FN9cfh8io3zCewn1ZGtLe5f8AXxKPL+8CxgrVQnuMaX961CjdQq9w83Pym6xyav8A9H8B4uWNE2ZwK1ywo80v1SjVbemYHuW8f1NXQTCI84ntA1mddLzfXH4R4KN+wo+qTYK0y3uHZvKYl+uELCWqublyUdYJDyM7BlxaN1htCRizbAx2i5ehBnkK3W9r/V2tESX9udYbPNYMWdYRTQV0JeAF4T9rZM3Nl6D1gjy84x0saBf6JEJeQq0ucT2itwltbrBVnZ5ge0UHSPVLizwFPLVT2CsSWl/Zv1h8XiVeXnWV2ijBLpQYHRx2wtrpbcEJ1gkLEgy4tG6w2ocWbYIbtFy9GDvIVut7X1Q7Wh8v7d2sNnmVgxZ5hFNBWwl4AXhPkPsHaGy9B6wTEvOMdLaBf6KeEPIVaPCqltlaWy2t1ghzs8wPaKDpb6pL+8BTS1EuqI14Mv7F+sNp/MUeVnmGIBQchDSgwejjtha/S24IVFgkLGlpcWo1ggzE4wQzoXouDyWtDDrDtof0w+j+0eKw2DzWFFnmUVqCgcHgBUHmV+rM3CXop1gnJedYYLKBf+pqKCvIUiQcIfq1mS9DqawS03OstQKLgon94CnMHq7INMvL/wBMdYZKalp1lqBQVlKDC6OO2FrdLbghVWCQseWlxajWCDMTjBDOhek4PIVmYdb96f8ATBEt7R4rDYPNYMWeZRWoKXD3gBUPzC+wLWEvRTrBOwZ1hgsoF5/MEUGeQpEw4f0FuZL0OprBLTk6y1ooOwKOIPAVwcOENkGtLy/9KdYXeKalZ1lqBRnShpQYXRx2wtbpbcECqwSFjy0uLUawQJicYIZ0K2HPRa3U9rrXHtajpb2rtYbB4uWJEn2VaaDkfumQx4AVg5tXqztUS9HxBNS84x0BtAv8wlwV5LSIcKqO2RrNltbrBAmp5ldooOlo8CpHt5CllqJdWRrS0v7B2sL/AMxTEvPMtQKCtpQYPRx2wtfpbcEKiwSFjS8uLVusEKPNsEM6FY4PQVuflN1jj2tUy3tH6w2DxcsKJPsq00HI/dE4PACr/iX6pRqiXop1gm5acY6C3Rf+pq6CPIUiHCdPaBrNl6HdYJabnmWjRQdLR4KN9eAphDVT6srTLS/sHawv8SmZadZagUFdSgwujjtha/S24LqUG7o47YXdLbgvXUWSkNoxDjS8BhQWNtG6TtF5WFGjezdwOdqfC3lKgWkjIN1YmlZwfE8LEcxtudJ2G84rEMcGGTQtg7wkKydpxjZmlmjxLVENodtPejyscGBoxPgElweUqRG0b9PGlnF4luZDbTtPeVScmBaMFF3qgf3hGmwATqU7M0swvEteCwWb9J+K84lWhRxbNHBHTJaD5peCy1RuLu9bNqcc96FRZKQ2jFlS8BiwWNtG0E7cShxo3s3cM3p8MeUqBaSMg3ViaWVHieFruhttzpOzE4rEdHBhk0IoQ8JUpJIyvsaWabiWqGNDtp70xKxgYGjH0SIc8pUiNo36eNKxui8S0shtp2nvKFNzAtGCi71S3l4RpsAF4lZmloicS1ocMWL9J2m89oosvHFs0Z2JlMloPml4DLVG4u7yte23570Cq6UhtAdKXgseXY21bpPeUGYjUQnU55p7m8pVqa0WJjYmlnocTL5NAhttHaTsF/FYj5gWdNGPkuhzwlVjafRL40sw3EtFRoJ0nvOBTstHBhM+v5mroY8pUqQAjKyGNLIPEteHDbTTSe9LTMcWrRRcFO8vCNOa0WbFmaWaHEtEBjejHSbrzijwI46QBnYmUyWg+aXgsCo3F3eVrW2/PegWXSkNoDpS8BjyzG2o0nvKBMxqIRpzzVDo8pVoa02J3JpZ6fEyxZGhsNtd+k7BfxWK+YFnTQshzwlVDafQrY0s0bFhFuDGinSe/cU5LxwYTPr+YLoa8pUqYUMvxSyDxLWhw2000nvKXmY4tgKLgp3p4Rpz2izO7NLJzLRBY3ox0m684o8COOkUZ2JlMloPml4LAqNxd3rWtjjnvS1l0pDaA6UvAY8sxtqKCe84IEzGohGnOnimuL0lW6losbqxNLSOfE8Py6JLG2rtJ2C84lYzpgWdNGPkmwt4SpCyR3iuNLMPxLUDGg7T3puVjAwW0Y+YSoW8o0qFounRxpWN0XiWuyG2ttO3FLTEwLRmj4R5pCzwjS4ALxOzNLRl4hugMbYOoJvvOJR4MwLcDOxOpktB80vAZeo3F3eVr22/PegVWRkNoDpS8FjS7G2jdJ7ygzEaiE6nPNMcnlKtz2ixM1iaWkc+J/6XRYw22jtJ2C84uWI6YFSmjHyTIa8JVYWn0a2NLRn4lqVGgnSe/cU7KRgYTaMfMIIU8o0qEkJTMnKylYshxLXZDFbaduKVmJgWjBR8ISF3lGmwG9JZmlmF4lugMbYOoJ7zijwI4twM7E2mS0HzS8Bl6jcXd5Wvbb8966mR0HzS8FuqNxd3rrU4571GcqEhtjx8MnfY8INtG8c3rSi21Q6Ls/CroQVGgWkovvrqZJ+jubrgBpfVt3cD48VixLWjTn/FdCio1wnbF5zG6mSV6bWaG1ac+qNAtej/AF8h8qTCyo1aUlF8In6ImcXXbm1a2fVVnLWu2nD1+VLiQI01lRe8TuJEleF12JL1aj6Pm8TvV4FrXbn9KCpQ0jx8MnfZehuf5Wv7bDP2rDlQkNsePhk77Fg1bRvHN6HFtqh0XZ+FXQkqNArJRfHdSJO6jc3XADc+rbO4eZ3rFiWtGnP+K6FFRp092vPdXUySvTazQ2rTn1R4Fr0f6+nypMJKjSIyUXwifoiXaous3Nq1s+qpN2tdvD1+VJfSo0tlR4vEvRJ6Imu14NWxfRifzHeiy9raDN34VlShpHj4ZO+wKG5/lavtsM/ahUKhLCPHwyd9jy4baijPNBj21mdGftV7iCNamti8qobNGSd+hrMPVrv4Dz3rGiCLRn/ygcSo0g2xedEv6ImjNrtLaunOO9NwLWybn4m/Ktg5UaRKSi90LqROHWaWVa2fVLTVpaCnAZ6qlfSo05pqPGL0ZJXoa7dL1ejGjOnimZe1tBn9KypQ0jx8MnfYVDc/ytT22GftQqFQlhHj4ZO+x5YNtRRnmgzFtZnRn7V6DkVKtDSOvKqu0ZJ36eKq4WGAyu/gPPesaLaUac/4oHAqNWa2L4Fa6kS5UDZv2ltXTnzTcG1smZ+IfKuhAI0iclF8d1ImQdZpZVrZ9UtN2lppwGeqpX4qNOeajxd0ZJXPXbper0Y0bvHimZe1tRn9KypQ0jx8MnfYVDc/ytT22GftQqFQlhHj4RO+x5YNtRRnmgzFtZnRn7VXDyo1upbF996Ik8I5a3J0jkapq2ruA8Xb1jxLWrnD8KOGlRpgti86hW6kTRn12htWnPqmYFrYjj5j5UEHKjSISUXwiV1Il2rLd3TS2rWz6oM1a1209n1+VSvRUaWyo8XifoiaMmu1perYuo3+J3o0C1tBn9K2pQ0jx8MnfYFDc/ytX22GftWHKhIbY8fDJ32NL1bRtGeaFGtrM6M/aqnAqNbnti903oiTwjlrcnSLQato/gPF29Y0S1q5w/CicCo0mEXwa3oiXKI+u1RV05801L2tk3j5t+VZBio0iMlF79O6mnnBd3TWZVrZ9UvNWtdtPZGeqpXsqNKM1Hi9J6Ikrwuu0y9WwdRnSd6PAtbQUZ/xXVKGkePhk77Bobn+Vq+2wz9q6pQ0jx8MnfbqG5/ld7bDP2qpSGnkNktzMefAboMSFaN1xtCxozX2btJ2HO1PhcMPQLboJ7rePHF5UZ4mI6JCtyaw2eaxDDiWZFJRQeGnpk5mLdNvHjNNlRaoiQi7rBMSrIggaSdp8AkOEMPSJbot+nvHnODiW5kSFTRWCHOQ4piM0nZ6oH+Gnp74sqlPePOYXIhJrwIkKo/WHxYYlWhQ4lq00m7O1H5ONlL7jz4DLV4XbC2ar8Ty9UKkNPIbJbmY8+AxYMSFaN1xtQ4zX2btJ2ZvT4ZDD1urugnut48ZUcqM8Qtd0SFbONYbPNYjocWzIpKKEQ09KSZi7/ePGabKi1REhF3WCYlWRBA0k7fRIh0MPSI7ot+nvHnOLxLSyJCporBCm4cUxGGk7PVA9Qw9NOqLKoS3jzoycQ1ocSFYv1htP5iiy8OJbNNJyOKPycfKX3HnwGWrwu2Fr1X4nP1QKw08hsl9x58Bjy8SFajXCDMMfZGgnP1VDnDD1qbdFnVDvHjPQyoz+TQIkKu/WGweaxXw4tnRSb8dyyHQ09WO6Lgl9485hsqLQIkI06wyCnJZkQQmUk3/AJm710Lhp6VLdBdDePH6oteHEhVusEtMw4lqDSdgU7zDD05t0WVjePOaHEyaIESD0YiuMlHgQ4luDScjimeTj5S+48+AwK8Ltha1V+Jz9UC0NPIbJfcefAY8tEhWo1wgzLHmEaCc/VUukMPWhgqgnPMeM5PiZ/JoESFXfrDYPNYr4cSzopN+KyHQ09UbdFwK28eM3hRbhEhGnWGQU3LsiCEykm/8w3rIZDT0qe6D3HjIOVFrQ4kKnrBLzMOJbA0nYPBTvUMPTn3RZTDePObwISaIESD0YiuLvFMS8OJbg0nI4pnk4+UvuPPgMCvC7YWrVfieXqgWhp5DZL7jz4DHlokK1GuMhAmWPMI0E5PFMcYYet1N0G+3jzpHPKjPEP8A05cYkK1drDYPErGdDi1KKTfjuTYXDD0gbot4rvHjMNlRaoiQiesMhOSrIggtpJ2+Y3pULhh6VDdBYUR3jznFyotZkSFW6w2paZhxLRhpPVHmkLQw9KG6LeJ7x50ZeIk0wIkGxdri/DEo0GHEtgaTkcU7ycfKX3HnwGXrwu2Fr1X4nP1QKw08hsl9x58BjS8SFaN1whTDH2bqCc/VNcoYetz7oN/vHnSOeVGeIf8Apym0hWjtYbB4uWI+FFqUUm/HcjhsMPV3xcGtvHjRn4lq2kIk64yCnJVkQQm0k7fMb0EKhh6VDdFsHT3jzlDKi12RIVbrDalZiHEtGaT1QkPEMPTXxb0m8ecwvESboESDYO1xko8CHEtwaTkcU3ycfKX3HnwGXrwu2Fr1X4nP1XeTjZS+48+A3V4XbC6q7E8vVeCo7hIeRtCDFhWjdB2i9aEaTJhuFNxXoQVzCt1gy1X+rtaIkeHbnQdmO9YESRIbRSuhDoAPCXKYf/JmgRoZOw96YlpEtltt/kEiFOYVaQ5FE9orS2PDraAe9UnpEl7DTsHqlRVzCnnqJ7BWJLRodm8UH4r95RJeRNo11OCGgBl7WF2T3ra6IcUKjuEh5GLBiwrRug7cUONJkw3Cm5XwdzCt1gy1X1QaHx4dudB2Y7ysCJIENopWwh0AHhP2x/8AB2gRoZOw96Zl5Itltt/okQhzCkRHIqltlaWx4dbQD3oc7IkxGmnY31SH9zAFvYSxcUQGJBjw7F+g7Tf8xRpWQNq005oXUAMvawsD3rY6IcUCruEhY8tFh2rdB70GYkyYZFK9BwcgrQwaw7aHYw7eHaPNB2C/isGLIGrVrIIe6ACg8yv80zNwjQzToPenZeSLYLNOazUUFcwpUh4QD6tZseHWoAPelZuRNqDTsAUb+6BXBh9XZBpl40PoxFB796alpE2wdTmhdQAwbWF2T3rX6IcUCruEhY8tFh2ooB70GYkyYRFK9JwcwrMwa370+xhCPDtHmg7BfxWDFkDRVrJcOdABQ/Agv8yC1hGhmnQe9OQJItgw9OP5gtgzmFImPDL5GBuZGh1tAPelpyRNtTTcPBRv7oFcHHhDZBpl40PopFBuv3pqVkTbB1OaCuoAYVrC7J71r9EOKBV2AQFmJaLDtRQD37kCZkyYRFKrhzkFbqBPO61x7Go6PDtXaDsF+9yw4n/HmrRWzR+ybC3UAWDm1urO1RGhm496blpItgN03+YSoK5hSO45FUdsjWbHh1tDT3pebkDaNNbY0eale3QKWeol1ZGtLxodg4UG+/5imJeQNqDSioAYFrC7J71sdEOKBR3CQsaXiw7Vug96FHkyYZFKrh7kFbHCeM/WOPY0GPDtXmqdgv3uWDE/481aK2Ph+yOHuoAr/iX6o7VEaGadB705KyRbBbpv/U1ZBHMKRDgOntA1mx4dbQD3pWakDaNNbY0eBUj66BTCOqn1ZWmWjQ+juFBvv3lMy0ibUOpW0AMG1hdk962OiHFdW4N1tC7J713RDimmuMGD7xvEJuJ1DwXpQbALe1/r/puf793A+Kwo1y6F+cpfjsmaGbUeF/bHj6JEIv0ucT2itzesones3h6pUVw3sp7BWJLdSJ/28Sry/WalMBa6w1xiwfeN4ocXqHgvSg/m634/VFof793DzKxI12cV0L84T5DbJ2hm1Ghf2/19EmD36XOpbZG5vWVZzrt/D6pEQwvsJdURiQPcxOJ/MUeW64S2AtRCe4x5b3rUKP7sr04f5qb1h20GF8b+A81iRbktywo8yv1Z2lt+bk3B9y3j+pqOCYRLl7WlnXS031/oFFEMMf8ADZBplv7Y/TxTUt1wgYS1EJ7jHlvetQY/uyvUcPNDet+9P+2COu/g3zWJF2pbjhD8ytsC1m3puF7lnH9QRQW/T5R+gtMPrpeb959Aoohhz8ofQGmW/tT9PFNS3XGcUDCWohUuMxK+9GbkGP7sq+Hebqe11rkwz71/AeLljxNmcCjh2HD1FerO0M2o8H3A4+YS4JhEOdS2yNLOuhTfXH4fIqR8wvsp9WRrS3uH/XxKPL9cLGCtVCe4xpf3rUKN1Cr3Dzc/KbrHJq//AEfwHi5Y0TZnArXLC/4luqUaG3pmB7lvH9TV0DwiPOJ7QNLOul5vrj8IUb9hR9UmwVplvcOzeUxL9cIWEtVc3Lkk6wSHkZ2DAbaN17wkIs20MdouXowV5Ct1uCq/1j+jdElxbnWu81gxZ5pFNGxdCXkBeEuUwf8AkzQ2XAPWR5eda6WOi/yCRCXkKtIMqie0VubLit1lWdnmh7RRtHqlRV5Cn9hPYKxJaXFm81u14lXl55tdoowQUoMCwb2wtrpbcEJ1gkLFgwG2jde9DizbRDdouXoQd5Ct1uCq+qDQ+XAjnWu8ysGLPNIpoWwl4AXhP2g/8naGy4B6yYl51rpbQL/RIhD0FWjwqpbZGlsuK3WVJ2eaIjRRtb6pD+8gK3sJdUQWvBlxYv1htP5ijSs820AozQspgYFg3tha/SxggUWCQseWgNtRroMxONEMmhek4PQVoYdYdtDtYXRxaPFa4eawos82itQluDyAqjzK/VmaRLgU6ycl51roLNF/6mooK8hSJBwgP1aWy4DqayWm55tqBRtAUb+8hTmD1dkGmXl29GOtmlNS0821AoWUoMKwb2wtbpYwQKrBIWPLQG2o10GYnGiGTQvTcHoKzMOt+9PtYIlxaPFa4eawYs82itQlw94CkPwoL7AtYS4FOsnIE610Fmi8/mC2DPIUif4j8jNLJcB1NZLzk821oouCjiDwFcHDhDZBpl5dvRTrYeKalZ5tqBQspQYVg3tha3S24IFVgkLHloDbUayBMTjRCJoVkOewrdT2utce1qOlxau1rh4uWJEn21aaM0fumwx4AVg9RXqztUQAPiTUvOtdAFAv8wlQV6CkQ4VUfmcjWbLit1kCan2WjRRtaPNSvbyFLLUS6sjWlpdtg7Wx8SmJeeaYoFC2lBg2De2Fr9LGCFRYJCxpeA21broUecaIZ0Ktwewrc/KfrHHtaDLi0frXDxcsKJPtq00Zo/dG4PACr/iX6pRqCXaKdZNys610FtAv/U1ZBHoKRDhOmP8A6BrNlwHdZLTU820aKNrR4FSPryFMIaqfVla0tLt6O7WzSUzLTzbUChdSgwbBvbC1+ljBdSg3WDe2F3S24L1lHkkhtBbg6H+Ow4LWWjdu0fE71WHGimzdwN37p8KeyUC1pAL6xaeLyIB9GI9jLc7dmLseKwzG9mT5BbB3ogrJ2kAsm0OabiP1aoYytf8Ac71TErGpgfU3DAJLg9p0iNpC/T0OcH3duYxlOin7neqHOR6IjBuwGJQP70nT4At6nZtOYX7u14DGVH7fi+J2J3q8KN7Zo4XBFXBNCX8n+Oy1WHv+53qtq1OPL90KrwSQ2gtzif47EgtZaN27e071Qo0U2buGH7qiFvZK3VtIb6xacqORAPo13MZbnbs7TseKw3R/Zk+QRQd6JTEtIBf6HNNxDQGMrX/c71TMrGpgfXAbkiHPadIjaQv09DnF+7tLGMpv+53qhTcf2jBuwG9LenlOmwBbxLQaIn3drQ2MsX7dp+J3aO9Fl43tmjyGCZXBNAX8n+Oy1WHv+53qti1OPL90CrySQ2gv5P8AHY8u1lqNv3O9UCZimyd6funub0nWp7SF8Ni056HEcmJoDGWjtuwfE7fvWI+P7OmjG4bl0Oek6sbSGCX0OYbiGioyk7fudgd6clo1MJn1uHaauhb2nSpBQhdDQ+ADXhsbTf8Ac71S0zH9s0bhcFM8vRKc1oDFZtGaH3efzaIDGdGO37nY8UxAjf1AHkME2uCaEv5P8dgVYe/7neq17U48v3QKvJKkbQX8n+Ox5ZrLUbfud6peZimyPoqHR7TrQ1pC+uWnPT4iWTE1Qxld+3YPidv3rFiR/Z00cguhz0SqG0hgV9Dm8w0hjNO37nYHenJeNTCZ9bh2gshj2nSphQh+TkHiAaYbG03/AHO9UvMx/bAbhcMFO9PSdOe0BdCyNBm//nn826AxnRjtu+J2PFHgRv6gDyGCOuCaEv5P8dgVYe/7neq17U48v3QLPJKkbQX8n+Ox5ZrLUbfudhxS81FNkfTemuT2nW6lpAL6xaNI5fd+H5ckuLGWrtuwfE7E71iuj+zpoxuG5NhT0SkC0heK6HRm4hq1GU3/AHO9U5KRqYLeOAxCVC3tOld7SFlRHQZ5fu7WYxla/b2neqWmY/tGfhFw3pCz0nShaC3ieg0ZPu7TAYywdtv+J2J3o0CN7cDyGCdXBNAX8n+Oy9WHv+53qtm1OPL90CrwSQ2gv5P8djS7WWjdv3O9UGYi+yd6fumOT2nW57SF09i0aRz+7/8AS5JTUZaO27B8TsXb1huj+zp43DcmQx6JVhaQwa2h0Z7GAatRlJ2/c7A707KRqYTeOG8IIS9J0qFpCyZPQ2LIfdwa7GNrX7e071SsxH9oz8IuCneHolNgC3pLNozC/d26Axlg7b9zseKPAje3A8hgnVwTQF/J/jsvVh7/ALneq2LU48v3WVwTQl6Uf47dVh7/ALneq61OPL91Mat5DZeOhNjQqto3itKL0ioeCuhFDQLSp5bq6Cc/R3OlpfVt3cPNYsW2o0rYXQ1wnh52btHK9M0Nq0o0G26Pup9EiF0FWlIXjCJ3QTu1RW5tSsonLes2nD1S4mCFNZF4vU7gJyvCsSXq1H0fN4lXgW9dtCD7P94/LYGqtX+oWGreQ2XjoTYkGraNoxVIvSKh4K6E0NArKnlZugnO6jc6Qbn1bZ3DzKxYltRpWwuhpyYee6u0cr0zQ2rSjwbaw3U+iTCqCrSlXGETugndqytzatZUm7eu2nD1SX2gpbNcXiWj0ZGvBq2L6MT+Yo0vb2gozoQyd8rx0JsHVWn/AFCE9byuvHQmxperaihCj9Isyr3EEa1NKnlVDo536HYw9Su/gPNY0W2vQONBSD5xOiXxJ3KM02ltXTnFNwbexbn4gig9DSJSp7oXQTaWVayXmra0FOAUj7QUxp1xi0cr0G6Xq9HNGdKYl7e0FCz7PleOhNh6q0/6hCpW8rrx0JsaWq2ooQo/SLMr0HKhrQ0qeVVxc79PsYYqV38B5rGi216BwoKs2HnQrTsJ3KgWltXSm4VvYsz8QWwgEaROQr/iCeQWllWsl5q2tNOAUj9QU551xdDRyuN0vV6MaN3imZe3tBQs+z/ePy2HqrS/qEKgO8rrx0JsaWq2ooQpjpFmVXDwQrdSQvG+xJzwjn/Xzapq2ruA8XLIiW9GnOhHDaCmDDzqFcScpUZ2htVMQLexHHzCCD0FIhKuMIldo7tWVpbUrIM1b1209n1Ur1QUtmuLxPEnoyNaXq2LqN/iUeBb2goWyd8rx0JsHVWn/UIT1vIfOPy2LL1bQUIcbpFmVW4UFbnlXF02JPSOf9fNoNW0fwHi5Y8S3o050InCgpbq86JbEncozzaraulMy9vZN4+YWQahpEZVxfp3aO7VBdazatdLzVtXFPZCle6ClGdcXpNHmFaZerYOozpKYgW9oKF0nfK8dCbC1Vp/1C77P94/LbtVd/UK08LsDbC3M1TutEKLCtG614WHGY4w3DcU+GQqSKwUhbNVvT6nBwNd0WEYxNa4+KxjAdUIWwiFyVTthbo70+aPA0CLCLtDvFHloLmwaN58AkuMKtiVsLYOTenzg1W6HFhU0VlSbgOL2HAeZQPsKGmnSFvU96fMLkK14MWFUeK3a8SrQoLrVp4I/JnGF90/Yy1pC7XIrXqOQqQuwNsLczT91iQYsK0brXocZjjDcNydDoUIIKhSF329PlR4OBruiwrYmtd5rGMB1mQihMLkqS2FG+3p803A0CLCLtDvFMS0FzYNG/0SYfCrYjbC2Dp70+cGUG5kWFTRWQpqA4xGHAeqB4hVtnSFvEt6fRkDI1ocWFYvFa849ookCC4Rgc7EfkzjC+6fusvaQu14rWqOQKwuwNsL7p+6xpeLCtRrIMwxxhEJ7pCvspgpC3R3p89DgbhFhV3GtcPNYz4DrOinHyXQ6FiBhthcEuF6fGQ2q0WsIk62aCnJaC5sJn1/M1ZDYWNKmNIWwIb0+QdVrw4sKnrJeYgOMUHcEh4hVuMNIXFYqT5oBkasGLC6ORWw8UaDBcI4OdiZ5M4wvun7rBtIXa5FatRyBWF2BthfdP3WNLxYVqNZBmGOMIhUOsL+ymCkLdu1J85Pg5W5sWFXca1wx3rHfAdZ0UrIdC5GG2FwSwXp8ZRylaBFhEnWzQm5eC4QmfX8wWQ6FjSpjSFsap8g6rXhRYVNFZLzEBxig7gkPEKt5xpC3c0+TkasGLC6MRWw8UeBBcI9OdiZ5M4wvun7rBtIXa5FalRyBaF2BthfdU7rHlosK1GtmhAmYbjCITHOEjQKBSF329PpHPV4G4xYVq41rh4lZDpd1SinHyTIXC5KBbCjuVd6fMNqtURYRd1k3KwnNhNG/wAwlwyFW1C2FsHS3p8Ri8DWZFhVutfgUtMQHF7DTsaPNJVhVtnSFvU96fRlDNaYMWFYuFbHxKNBguEYHOxN8mcYX3T91l7SF2vFa1VyFSGWBthfdP2MWBFhWjdbkUKOxxhkI3OEjW5wpC77enz3TKHA1rWFaO1rh4uWK6XdUopx8kcNhcjhbC4Nbenxpn1WrawiTrZoKdlYTmwmjf5hDC4VbUbYWwZPenyhwNeHFhVutfgUrHgOrsNOxoSFoVbZ0hb0m9PmFDI0QIsKwcK2aUaDBcI4Odib5M4wvuqd1gWkLteK1qrl3kzjC+6fsbrWF2uRXVHL86d3CQ8jPwY0O0bq3i9akWTphuFNxXoQVzCt1g9bFzXY3RI7Lc6t2O9YEWRobRW5futhDqAPCXtbJmgR2E9XmmJeSqy3Wvw3BTwpzCrS4FE9orc2Oyt1eapPSFL2GtsGHHelxZ0CnnqJ4tQrElo7LN+r2r95RJeQ9o01sLv3QUAMC2h9nmtrom9Cd3CQ8jEgxodo3VvxQ40nTDcKbl6EHcwrdYPW+qHY3Pjst3at2O8rAiyFDaK3L91sJdQB4T5D/Mh2qI7CerzTMvJVZbrX4cEiEOYUiPAqltlazY7K3V5oc7IUxGmtsbhx3pD+6BTT1EsXFEa8GOyxfq3m/wCYo0rIURQa3LdxWUAMC2h9nmtjom9Cq7hIWNLRmWrdXmgzEnTDIrL0Ie6BWhg1hxa6DDt2WjzVuF/FYMWQ1atbl+6BwdQBUeZX6szSI7DTq807LyVWCzW5fM3eigroFIkOQQ/VpZHZWoDeaVnJH2odWuF37qN/dApzD6uLVAGmXjs6MdXnvTUrI+1Dq3LdxWUAMK2h9nmtfom9Aq7hIWPLRodq3V5oMxJ0wiKy9JwdArMwa3702CI7LR5q3C/isGLIaKtbl+6CHuoAofmF9gWsI7DTq805AkaIMPWxu+Yb1sGdApExyD+gtLI7K1AbzS05I+2rVrhd+6jf3QK4OPCGLVBpl47OinVwv3puVkfah1bluO9ZQAwraH2ea1uib0CruEh7GPLRodqNXnuQJmTphEVlZDnMK3UCedi41x7Go6YZau1bhfvcsOJ/x+rRW5buO5NhjqALBza3VnaojsPw803LSVWA3Wv8xvSoK5hSIcCqO2RrNmGVurzS83Ie0aa2xou471I9ugUs9RLFxZGtLx2WDtXG/wCYpiXkPag1uX7oqAGDbQ+zzWx0TehUdwkLGl40O1bq80KPJ0wyKVXD3MK2OE8Z8XGOPY1TMMtX6twv3uWDE/4/VorY3buO5HD3UAV/xL9UdqiOw06vNOSslVgt1r8PmbvWQRzCkQ4Dp/IwNZsdlbQ3mlZuQ9o01tjRduO9SProFMI6qeLiytaWjs6O7Vxv3lMy0j7UOrcv3XUAMG2h9nmtjom9dQA3W0Ps813RN6Ya4woPvG8QmYvUPBenBsAt7X+vtaH+/dwPisONcuhfnKftbJmhm1Hhf254+iRCL9LnE9orc3rKJ3rN4eqXFsN7KewViS3Uif8AbxKvL9ZqSwFrrDXGLB943ihxeoeC9KEebq/jtIND/fu4eZWJFuziuhfnCfIbZO0M2o0L+3+vokwe/S51LaI3N6yrOddv4fVIiGF9hLqiMSB7mJxP5ijS3XCWwFqoT3GPLe9ahR/dleo4eam9YdtBhfG/gPNYcXaEpywpuZX6s7S2/Nycg+5bx/U1HBMIl6wfq0s66Wm+v9Aoohhjezsg0y39s7N6aluuEDCWohPcY8t71qDH92V6rh5ob1v3p9jBHXfwb5rEi7Upxwh+ZW2BazL03C9yzj+oIoLhE+UfoLTD66XnPefQKKIYc/KGyDTLf2p+nimpbrhAwlqIT3GYlfejNyDH92VfDvN1Pa61yYZ96/gPFyx4uzOBRw7DBzavVnaG7UeD7gcfMIIJhEOdS2yNLOuhTfXH4fIqN8wnsJ9WRrS3uX/XxKYl+uFjBWohPcY0v71qFG6hV7h5uflN1jk1f/o/gPFyxomzOBWuWFHml+qUarb0zA9y3j+pq6CYRHnE9orWZ10vN9cfhHgo37Cj6qewVplvcOzeUxL9cIWEtVc3Lkg7wEh5GdgwGWjde8XFZ8WcAhuNFxXoQV7Ct1h9b/X2t0SA23OtcbjisGLPAtpoWwh6AXhLlHZM0NgNB63Io8vOh0sdF/kFPCXsKtLhUT2itLYDK3W5FVnp4B7RRtHqlxV6CnlqJ7BWvLQGWb9btXHEq8vPC0aKMEunBgWDO3yK2ul7lh3gJDyMWDAZaN178ChxpwCG40XL0IO9hW6w+t9UO1ofAbbu1rsDiVgRZ4FtNC2EvQC8J+1smaGwGg9bkUzLzodLbL/RIhD2FIjwqpbZWlsBlbrcihzs+BEaKNrfVIf3oKaWol1RGvBgMsX615uPaKPKzwMUCrmhDTgwLBnb5Fa/S9yFV4CQseWgMtW63IoMxOAQyaF6MPewrQw6w7buwrBto8Vrhcd6wYs+KtaqgcHoBVHmV+rO0iAwU63Ip2XnQ6CzRms1FBXoKRIMoh+rSyA2tTW5FKzk8LUNq3BRRB6CnOHJsgLTLQGdGOvyOKblZ4WobVzQspwYVgzt8itbpe5Cq8BIWPLQGWo1uRQZicAhE0L0nB7CszDrfvSYIl2WjxWuFx3rBiz4orUIIe9AKh+YX2BawgMFOtyKcgTodBZovP5gtgz0FImHL9DNLIDa1NbkUtOTwtatFwUcQegrg4cIbINMtAZ0U62FxxTcrPC1DaM6UNODCsGdvkVrdL3IVXgJCzEtAZajW5HBAmZwCETQrIc+BW6g+t1rj2tR0u21drXC44uWJEnxVpq5o/dNhj0ArB6ivVnaogNHxcimpadDoA0X+YSoK9hSIcKqO2RpbLsrdbkUvNz4tGirtaPNSvb2FLLUS6sjXlpdlg7WxuOJTEtPC1AoXU4MCwZ2+RWx0vchUeAkLGl4DLVutyKFHnAIZNCsh74FbHHhP1jj2tBl22r9a4XHFywon/ICrTVx8P3Rw96AVf8AEv1R2qIDBTrcim5WdDoLdF/6mrII9hSIcJ09oGlsBtbrcilZufFo0VdrQpH16CmENVPqytaWgM6O7W5HEpqWnhahtVZTgwbBnb5Fa/S9y6nBusGdvkV3S9y95SIhIbUW5lDusGFDh2jdF4vKw4peIbuBuToZEQFFa0gEqrGFm81QYjocO2IouN5xWOYr6hNHJbCYiArJ2oAmI4wzR1GqIcMO0DmUeWiPMCmi83bgkuMSCkStJbJyYwsboNVuhw4VOzmfVDm4jw9gouw4oX2JhTSoS3qdmYZhdRrwYcOo80dq84nerQoj7VoowuReUC6IvSHcZazh4cytil+QhUiJZDai3Mod1iQYcO0bovxKFGLxDdwwT4bEQoFRoi2KqxMLNlHVa7ocO2cKLsTisYxX1CaOS2ExABVJagCdVjDNNqNAhww7ZzKYlojzBpovw4JUPiQUiNpLZOnjCxug1G6HDhU7OZ9UOaiPERgouw4pbxEgpcCW8SxhoyDmNaHDh2T9F5vPaO9EgRHmM0UctyPyiXRF6Q7rL2cPDmVq0uyEKsRLIbUXpDuMaXhw7UaOZQZhzxDPonukSCtjDQhdGxMM5DU4W4Q4ddwouF5371jvivs6aMbuCyHxEKobSXBL4wxENqtAhwwTo5nApyXiPMNmjG75mroZEQpU7UW6GMMnqteHDh07OZS0xFeIoFFwuSHiJBTGChLiszDNDUasGHD6OTRzOPFHgRH24FHLcj8ol0RekO6wbOHhzK1KX5CFWIhIbUXpDusaWhw7UaOZQZlzxCPonusRCtTDQhduTDOT1OFubDh13ii4Xnesd8V9nTRyXQ+IgJhtRcEtjDEUdVuEOGCdHM4JuXiPMJmjG75gshsRClTtRekMg6rWhQ4dOzmUvMRXiKBRcLkh4iQU5woS3bswyeo1YMOH0YmjC84o8CI8x6KOW5H5RLoi9Idxg2cPDmVq0vyECsSCQ2ovSHdY8tDh2o0czggTLniET5JrnEwoFLSXfYw0jnq8PybjDhiK4UXC84nesd0V9SmjG7gmQuIhSBaihuVcYZhtVqiHDDtnMpuWe8wmmi/DeEuGRIKVC0hZOljCxui6jWZDh1tl+J9UvMRXh7BR8Iu4pC0SCllQlvU8YaMuo0wIcOxcaMbzid6NBiPMYCjluTfKJdEXpDusvZw8OZWrS/IQqREshtRekO4xYEOHaDRzKFHc8Q3eiY5xIK3ONCXfYwz3TU4fk1rKGIjtFwvOLt6xnRX1KaMbuCOGxEKvBFwa2MNGfVatnDpOjmcCnJV7zCaaL8N4QwuIhSo2kLJk8YWLIajXhw4dbZfifVLTEV9dgo+EXJC8SCllQlvSWZhmF1GiBDh2DjRzOPFGgxHmMBRy3JnlEuiL0h3WBZw8OZWrS/IXeUC6IvSHcbrOHhzKml+QvPOZ3kO4ePfT7rMQqto3itOLb1Dwz8SvhBkaBaRF99OZ05+jublpfVt3cPPgsSJa0ac/5LoUZGuE9wvPdSmckr02q0Nq059EeBa9H+vp8yRCzI1aUiPGET36d2qLqtzatbPoqzltWbTh6/MgiZkKayR4vU7h05XhdViS9Wo+j5vE7leBbV20Z/yS6p3zHj30+6y+qtaiPjn7lhzO8h3Dx76fdYsGraN4ocW3qHhn4ldCjI1urIi+O6dOd8jq/wDWW59W2dw8zuWLEtaNOf8AJbCjI05NwvPdymckr02q0Nq059EeBa2H19PmSYUZGrRkR4wid06d2qLLetLatbPoqTdtXbTh6/MkvpkKWyR4vEriicsGTVa0GrYvoxP5juRpe2tBm78SGqd8x499PusHVWpRHz/KFQzvK8ePfT7rGl6tqKEKOI9mc/qV7iKNamkReVUO/TnfoavI1NSu/gPPcsWJa0ac/wCSBxFGkHcLzol9+nKVGbVbm1dOcdybgW1i3PxN+ZFBxRpEpEXuhdOn89y0sq1s+iXmrW0FOAz1lI+mQpjTI8b30icr0NVpl6vRjRnTwTEvbWooz/ksqnfMePfT7rC1VqUR8/yhUM7yvHj30+6xparaihBj29mc/qXoORka0NIi8qrPTnfp6vIwxUrv4Dz3LGiWtGf/AEgcDI1ZtwvOhWunTuVA6t1pbV058k3CtrJmfiHzLYQKNInIi93GdPIM57lpZVrZ9EvNWtppwGespX0yFOeZHi6HpE5XA1W6Xq9GNG7x4JmWtrUUZ/yQ1TvmPHvp91haq06I+f8A9IVDO8rx499PuseWq2ooQZi3szn9SrcDI1upIjxvt+nPCOXByfNqmrau4DxduWREtqucPxJkNFGmDcLzqFd+noz6rQ2rn+ExAtrEcfMfMlwcyNIhIjxhErqid2rLd3LS2rWz6IM1bV209n1+ZTPRkKSyR4vE9+noyarWl6ti6jf4lHgW1oM/qXVTvmPHvp91g6q1KI+f5WHMhIdw8e+n3WLL1bQUIUYR7M5/UqnEyNbnkR4um36c8I56vJ82jVtH8B4u3LGiW1GcPxInAUaS8XnRLb9O5Rn1WqKunPkmpe2sm8f1D5lkGFGkRkR4v07p084t3ctZtWtn0S81bV209kZ6ylezIUozI8XpN+nK8LqtaXq2DqM6TuTEC2tBn9S6qd8x499PusHVWpRHz/K6qd8x499PutFLV1EfHP3JKqg1I8gteCPaN4hYUdgs3cCnQhT7Ov7X7GK8f1B4HxWCWiyOblsFUtyfrDsmaKNZMSTB0f6nwCQ4KWxH109srRDCHOtFrD4eZQPylv8AYT2CteCPZv8A+3iVaCwW7fomUosrQt2oEKqoyHkFiwB7RvFBjsFk7gU6FH+zre19UWI4e3PDzWEWiyKKCqW5PlNsmatGumZNg6P9T5JEPUtqHOJbZWmGEGcYLWHw8ylvCo02K8S6ojWhj2L+J/MUaWYLdubk4VRZWhbVQJaqo1IseWHtWoE0wWTk5zU+yH9Ydt3aaPaP4DxKwXsFl3+S6GqDVf4XjYM0UaTm4p6TYLJn1/M1dClLcl+H0FrQxpSs00W7fwhTvKn2g34bINEAf0p+nimJdg6SM3Jwqiy9C2agS1lBqRY8sPatS80wWTk9zU+xm9b96TcB7R/BvmsJ7RY9/kuhqg1Q8yvsC3UaTm4p2VYLKH9fzNWQxS3J/wDb0zWhDSlppo6Q3gPBTvKg1wfl/RogD+kP08UxLsHSc4Joqiy9C2agQLqDUix5Ue1bm5LTbBYuzeiclPs6ntda5NYj2zuA8SsNzRZ9/knwhS2F9VXqztSjWzgnZJosG8fMJELUGmd+cR2ytdg0/VKzLRaQ/wAI80lZS3ewn1ZG6AP6d318SjwGDpAzcqAVFlqFt1AgVVGQsaXHtWoMwwWTuCJyU+zKcp+scmuR7V3AeLl59zBZ9/kmwpTdhza/VnahGk5uKfkmixbx/U1LhKluQ9ZP6gxGDSeKTmGi1h/hHmkPCg04+qTYK0S4/p3ZvTMBg6QM3J9KLLULaqBZSi3ULqg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5719" cy="281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5719" cy="1060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8914" name="Picture 2" descr="https://encrypted-tbn2.gstatic.com/images?q=tbn:ANd9GcTJ1PzPyOQT7fSbOK_zzmaGzkGJg85nDxpsls5_l7aM0Gf44_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61048" cy="38610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916" name="Picture 4" descr="http://dandyism.ru/uploads/images/00/00/39/2012/03/24/3c0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81224"/>
            <a:ext cx="4762500" cy="46767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3.bp.blogspot.com/-trm52SATTS4/UqlvNu_rBRI/AAAAAAAABv4/v-SxCXEv9EU/s1600/%D0%A8%D0%BE%D1%82%D0%BB%D0%B0%D0%BD%D0%B4%D1%81%D0%BA%D0%B0%D1%8F+%D0%BA%D0%BB%D0%B5%D1%82%D0%BA%D0%B0+-+%D0%BD%D0%B0%D1%81%D0%BB%D0%B5%D0%B4%D0%BD%D0%B8%D0%BA%D0%B8+%D1%82%D0%B0%D1%80%D1%82%D0%B0%D0%BD%D0%B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48680"/>
            <a:ext cx="8280920" cy="59766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img0.liveinternet.ru/images/attach/c/6/93/783/93783641_14954366_krasklet08r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264"/>
            <a:ext cx="9144000" cy="6948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57850"/>
          </a:xfrm>
        </p:spPr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rgbClr val="FFFF00"/>
                </a:solidFill>
              </a:rPr>
              <a:t>• Шотландка</a:t>
            </a:r>
            <a:r>
              <a:rPr lang="ru-RU" sz="6000" b="1" i="1" dirty="0" smtClean="0">
                <a:solidFill>
                  <a:srgbClr val="FFFF00"/>
                </a:solidFill>
              </a:rPr>
              <a:t> </a:t>
            </a:r>
            <a:r>
              <a:rPr lang="ru-RU" sz="4800" b="1" i="1" dirty="0" smtClean="0">
                <a:solidFill>
                  <a:srgbClr val="FFFF00"/>
                </a:solidFill>
              </a:rPr>
              <a:t>-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загальна</a:t>
            </a:r>
            <a:r>
              <a:rPr lang="ru-RU" sz="4800" b="1" i="1" dirty="0" smtClean="0">
                <a:solidFill>
                  <a:srgbClr val="FFFF00"/>
                </a:solidFill>
              </a:rPr>
              <a:t>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назва</a:t>
            </a:r>
            <a:r>
              <a:rPr lang="ru-RU" sz="4800" b="1" i="1" dirty="0" smtClean="0">
                <a:solidFill>
                  <a:srgbClr val="FFFF00"/>
                </a:solidFill>
              </a:rPr>
              <a:t> тканин у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велику</a:t>
            </a:r>
            <a:r>
              <a:rPr lang="ru-RU" sz="4800" b="1" i="1" dirty="0" smtClean="0">
                <a:solidFill>
                  <a:srgbClr val="FFFF00"/>
                </a:solidFill>
              </a:rPr>
              <a:t>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клітинку</a:t>
            </a:r>
            <a:r>
              <a:rPr lang="ru-RU" sz="4800" b="1" i="1" dirty="0" smtClean="0">
                <a:solidFill>
                  <a:srgbClr val="FFFF00"/>
                </a:solidFill>
              </a:rPr>
              <a:t> .</a:t>
            </a:r>
            <a:br>
              <a:rPr lang="ru-RU" sz="4800" b="1" i="1" dirty="0" smtClean="0">
                <a:solidFill>
                  <a:srgbClr val="FFFF00"/>
                </a:solidFill>
              </a:rPr>
            </a:b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6866" name="AutoShape 2" descr="data:image/jpeg;base64,/9j/4AAQSkZJRgABAQAAAQABAAD/2wCEAAkGBxQTEhUUEhQVFhQUGBgUFBQUGBkUFBQUFx0XFxQUFBQYHyggGBwlHBUUITEhJSkrLi4uFx8zODMsNygtLisBCgoKDg0OGxAQGzgkICQ0NCwsNDQ4MCwsLCwsNy8sLCwsLCw0LCwsLCwsLCwsLCwsLCwsLCwsLCwsLCwsLCwsLP/AABEIAKwBJQMBEQACEQEDEQH/xAAbAAADAQEBAQEAAAAAAAAAAAACAwQBAAUHBv/EAEoQAAADBAENCwkIAwEBAQAAAAECAwAEBRETEhQhIzEyM0FRUlNisiJCYWNxc5Gz0dLTFTRDcoKSk6GxJGSBo8HC1OGDw/Ci4nT/xAAaAQACAwEBAAAAAAAAAAAAAAADBAECBQAG/8QAPxEAAQICBgYHBgUEAwEBAAAAAQACAwQREhNBUfAhIjFhcaEUMlKRscHRIzNCYoGScrLC4fEkNKLiBYLSQ/L/2gAMAwEAAhEDEQA/APmx1QkLLQZc2jdYbRevaRZtgY7bsXowV5LW6w+t/r7W6JLm3OsNhv3rBizsMinTn6roS8ALwlyjsmaGy5B6w70eBOQ3Sxop2+Q3pEJeS1aXOJ7RW5ssa3WHeqzs7DD2jTpHrvSoq8BTy1E9grElpc1H6w+K/eUSXnYddo05+qXSgwOjntDvWz0pm9YdYJCxYMubRusNuKHFm2BjtuxehB3ktbrfj9UO1ofLm3drDZjvKwYs7DIp05+q2EvAC8J+1snaGy5B6w70xAnIbpbRTt9EiEPBatHnUtsjS2WNbrDvVJydhh7Rp0t9d6Q/vAU0tRLqiNeDLGxfrDab/mKNKzsMxANORxQ0oMDo57Q71r9KZvQqLBIWPLS5tRrDvQY82wQztXouDwFaGHWHbQYXRjaPFYbBfxWFFnYdFOnP1QOLwAqjzK/VnaRLkU6w705LzkMwWbdv6m70UFeApEg4Q/VpZLkOprDvS03Ow7UDTsGdqjiDwFOcOTZAWmXlj0Y6w796alp2Hagac/VDSgwujntDvWt0pm9CosEhY8tLm1GsO9BmJtghnavTcHgKzMOtwZ6TBEsa7xWGwX8VhRZ2HRW05+qXD3gKQ/ML7AtZsuRTrDvTkGchmCzbt/UN62DPAUiYcI/QzSyXNamsO9LTk7DtaNOwZ2qOIPAVwcOENkGmWlj0U6wuv3pqVnYdqBpzTvQ0oMLo57Q71rdKZvQqrBIWPLS5tRrDvQJibYIZ2q2HPJa3U9rJpXHtahljau1hsF+9yxYk9Dq00Hlhx3pkMXCmD1FerO0NlyPiHemZechugCinb5hKgryWkQ4VUcmeRpbLGt1h3oE3PQ67Rp0tGGB3qV7eApfYS6sjWlpYiA7WF9+8piXnYdqBpz9V1KDB6Oe0O9a/Smb0KiwSFjS8ubVusO9CjzbBDO1Ww95LW5+U2TSOPa1TLG1frDYL97lhRJ6HVpoPLDjvRODwAq/4l+qUaolyKdYd6blpyG6C2inb+pqyCPJaRHhOntA1my5DusO9LTc7DrtGnS0YeqkfXgKYQ1SdWVrS0seju1h37ymZadh2oGnP1WUoMHo57Q71r9KZvXUoN3Rz2h3rulM3r2VFHeQ2nFkIw4TBaNoc7aL1gRoxs3U4FPhazvQLSREA3UwkXi+wGI5gtzrHZ5rFMdpYTQthCzuKyckhnMQuFzRaoYA7rHkjyscGBoF58AkuCzvSJWkbJySsFzgbmMFPWKpNxhXYCLvVA/LO9NZRERqU7MiZhWvBZqP1j8XiVaFHFq0Dciq3fQj0FZaqO07ktm1csUO7yG04shGJBYLRtDnbcUKNGIhupwT4as70CskRAN1MJFyo/wBNdzBbO1js81imO0wyaFsIVd6UkkhnuguFzTcLQGAO6x5JiVjAwNA0U+iTDlnekRtI36crBc4smljBT1ihzccWjARd6pbyq7irgRnUJWZF0ZOFrQ2exfrHafzFEl44tmgZ0I6t30I9BGWqDtO7wte1chVUd5DaR6CMaXaLUUOd3oExGNkaU9zWd61NJEZTGxIueh2twhiu7WOweaxnx22dNGPkuhyzvVjaRwS+ItyoNMGioATrHIKclowMJlG/8zVkMWd6VKSI3QlYLkFrw4Yp6xS0zHbagEaaAkPKrvTmtIzsWZFzQ4WiCwdGNDnUfujwI4twBt/ZHVu+hHoIwKg7Tu8LWtXIVVHeQ2n5EY8swWooc7vQJmMbI0qh0Wd61NJIZTuSLnJ9rQ2GK7tY7BhvWM+O2zpoWQ5V3qhtI4JbEW5UjMG4MAJ1jkJyXjAwmUb/AMwXQ1ZClTkkOULBcgtaHDFPWKWmY4tgCNNAU7yq7057SM53ZFyNEFg6MaHOo0eKPAji3oG39kdW76EegrAqjtO7wta1cgWUd5DafkRjyzBaihzu/cgTMY2RpTXJd3rdS0jLdWJF0jn/AF0NxYLV2sdg8SsZ0dtSmjHyTYWq70gSSG8VxFzDTaoYAesU3KxgYLaMfMJULWd6VCSI36UrBbG6LLG1mQxW6x27kvMR212Uj4R5pCyrvS4EZ1KdmRNGWTTAZ7F1DjffvKNBji2AGdCbVu+hHoIy9Qdp3eFr2rkKh3eQ2kegrGl2i0bQ53JBjxjZupTHJZ3rc9pGW6sSLnuf9dDTZ+0drHYPFyxXR21KaMfJMhqrvV2ERwa2ItyjPNq1BSdY5BTkrGBhNox8wghazvSoSRG+TlYLYshJrsh63WO3clpiO20ZSPhCQuq702BGdSSzIuYVugM9g6hxo/dGgxxbgDb+yZVu+hHoIy9Qdp3eFr2rl1W76Eegva3VR2ncl1sVEcqMhty3wQ8Rjwg20bxGdq0YteodW7Pwq6EFSoFpKqjfXUQ4vFV2Wl4bbu4Hx4rEiF1Gzkf/ACuhRUqdO2qz3VihAAvTa7Q0CnPqjwC7o+y/A7vlSYYVKrSkqqNsT9AGcWxftzQ2tn1VZytXbS27A7/lS4kVGmwyoblP0GoXHVsSXAqP/wC3id6tALq7dXC7/VBUo6Zb4IeIy9Dc/wArX1+zn7VhyoyG3LfBDxGLBAtG8c3ocWvUOrdn4VbCipVurJVUb66iGcjiq25wFs7h5nesWIXUbOR/8rYUVKnJbVZ7qxQgAXptdoaBTn1TEAu6PsvwO75UmFFRpEZKqjbE/QaxbF+3NArZ9UObrV26t2B3/KkvpUabDLXiXoAlgya7XggWL+J/Md6NL1rQavI4fhWVKOmV+CHiMChuf5Wpr9nP2rFCoywy3wQ8Rjy4FqKM80KPXszq5+1XOJUq1NbVb4bNBZv0MVXyNShtd/Aee9YsQuo2cj/5QOJUaQbargl7FCAejNrtwA05uO9OQK1k2hvL5m/Ktg5UqRKSqo2QuoB9atpYBWz6paaLrQUi4Xf6qV9KjTmtywXvoAlehjq26XDejHN/FMS9a1Gry3fhWVKOmW+CHiMKhuf5Wpr9nP2oVCoywy3wQ8RjywFqKM80GYr2Z1eX+q9ByKlWhpKqyqrtAE79PFV8jDAbXfwHnvWNFLqNnI/+UDgVGrNbVcCtYoQCxUDrtLQNOfNNwa1kzV5fMPlWwgqVInJVUbONAMg46tpYBWz6pebrWmltwu/1Uj6VGnPblgsh6AJXAx1bdLhvRj9PHimZetajV5f6rKlHTLfBDxGFQ3P8rT1+zn7UKhUZYZb4P/2x5YC1FGeaDMV7M6vL/VVuBUa3Utqu+9AGkcsVXydI5GqQLV3AeLt6x3l1Xq8jh+FHDSpUoW1WdQrYoQD0Z9doaBTn1TUCtYjVvw3j5UuDlRpEJKqjbEvQBnl17DS0Ctn1QJkurt0fCLjv+VTPJUaXDLXifoOLJrtaXAsXUb/E70eAXWooby/1W1KOmV+CHiMChuf5Wpr9nP2rDlRkNuW+CHiMaXAtG0Z5oUevZnVz9qqcSo1ue2q3TegDSOeKr5OkcjQQLR/AeLt6xnl1Xq8jh+FE4FSpMKrg1vQgHoz2b9qgDTnzTcvWsm6t+HzN+VZBypUiMlVR3ad1AM4uu1mAVs+qWmi6u2kfCLv9VK9lRpcMtek9AGYXHVtMuBYOozpO9MQK1oKG8v8AVdUo6ZX4IeIwaG5/lamv2c/auqUdMt8EPEbqG5/ldr9nP2qxSEKSG9uZFPDboT4Vo3XG0XhZEZ0Uw3aTsOdqfC4SoCCwTLMarErxeVNiOfCtiaw2YjFYpEaodY81sIhKgLJiIlsCbErmjxbQHwq3WHeEeVEYQKC47TjgElwhCgKJWS2DkuArnBxbcx8KnrDvCpN2xew1js370L9B1KacyyqU8SuYXi2tBfCqPFYfFeMSrQhGEVprGjRii8kn1ehXw2Wrwu2O8LYrRMTn6oVIQpIb25kV8NiwXwrRuuNuIQozophu0nZm9PhsJUBBUJlmNViVyo5SNdz4Vs41hsxGKxnCNZnWPNFCYSoCpBES2KrErmmyptUPhVusO8JiWEYQKCTt37kmHQhQFEbJbB08SucXi2lj4VPWHeEKbEYxGGsdm/elvMIUprpZVCWJXRkDRtaG+FYvFYbTeO0UWXEYRm6x54I/JB9XoU8Nlq8PtjvC1q0TE5+qBWEKSG96FfDY8u+FajXHeEGYdFsjQTn6qh0hKlamCZZzHErnocXwNwfCruNYbBeN6xXtj2fWNOnHcsh8IUqxmJcEuFxTGQ3FtFeFSdYd4wKclrYQmUuN+PaauhkJUBVKyWUwxK5OEjWhvhU9Yd4S8yIxig1jRQMVO8whSnMMyysYlc0OLk0QXwhLEVx3jFHgWwjg1jR9cEzyQfV6FPDYFeH2x3hataJic/VArCFJDe9CnhseWfCtRrjvCBMui2RoJz9VS6QlStTBMs55Fc5MdHwNDXwq7zWGwXjesZ7Y1nRWNP1WQ+EqVRpiXBLBcVxlHi24PhUnWHeME5L2whMpcb8e0FkNhKlKnZLLkUyDqNaG+FT1h3hLzIjGMDWNFAxSHmEKU5xmWU8iuTm2iC+F0YiuLrxijwLYRwaxo+uCPyQfV6FfDYFeH2x3hataJic/VAtCFJDe9CnhseWfCtRrjvCBMuimEQCeaY5QdSt1AmXfYldI5jo+AWkvhWrjWGwXjErHcI9TrG/FNhcJUpAmJbxXEpoz5U2qHw6esO8JuVtRBaCTt34hLhkIUpULJbB0p2FcRi8W1mPhVusNuIS0wIxew1j1RjvSFoOpSzmWVSniV0ZeLboD4QguFcX3jEo0G2tgaxo+uCb5IPq9CnhsvXh9sd4WvWiYnP1QqQhSQ3vQr4bGl3wrQa47wgxzFs3UE5+qY5whStzhMs91iVz3Pi+AWtXhWjtYbBeMXLGcI9TrG/HcjhsJUqwmJcGtiU0Z+LaleFSdYd4wKclbUQmgk7d+IQQuEqAqjZLYMnOwrlDi2ux8Kt1htxCVmBGtGax6oxSF4QpSzmWVSTErmF4tugPhCA4Vx3jFHg21uDWNH1wTfJB9XoU8Nl68PtjvC1q0TE5+q7ySfV6FfDbq8LtjvC6tExOfqvAUSGQ2cTPwXwbRug7Rgn4sm4w3Cm4r0IK7DW61nO/1/wBN0SJCtzoOw4YrAiSLg2ildCHcQeErOMdkzQIkInYeSYlpJzZY6bz4BIhTsInSs3FE9orc2JBp0A8lWekXF7DTsHqlxR3GnujeJ7BWJLxINm/QfiwxKvLyLrRppwQUY5WBXg4HktrojsUKiQyGziYkF8G0boO3chxpNxhu03K+Duw1utZzvqg3PiQrc6Ds3YlYESRcG0UrYQ7yeE7OdsnaBEhE7DyTMvJObLbb/RIhLsIqI2biqW2RpbEg1qADyQ52RcYjTTsb6pD87iC057xLqiNeDEhWL9B2nDtFGlZF1qDTmhdRjlFgV4OB5LY6I7FCqkMhssaWfBtW6DyQZiTcYZFKvcHYa0NZ3w7bv/bDtYVo/Qdgw3rBiyLqtWnFA4O40ghP0K/VmaREhGnQeSdlpJzYLNOazUUFdhpUhnjD9WlkWFW0A8krNyLrUGm4KN/dxrg4zybINMvEg9GOg8sU1LSLrYOpzQuoxyiwq8HA8lr9EdigVSGQ2fmxpZ8G1boPJAmJNxhEUr0XB2GszBPffvS/thCLCtHmg7BhvWFFkXVatKCHu40hgn6Bf5kFrCJC00A8k5AknNgw9OP5gtg7sNImM8v0M0siwq1AB5JabkXWwNNwUj+7jXBxnj/aDTLxIPRToN2GKalZF1sHU5oKyjHKwq8HA8lr9EdigVSGQ2fqx5Z8G1Gg8sECZk3GERSq4e6jW6lnO61x7Go6LBtXaDsGGLlhxJB1WinNH7JsLd5LBZ3ivVnaoiQjceSblpNzYA03+YSoM7DSO4zuKo7ZGs2LBraAeSXmpB1o007GjzUr27jS3d4l1ZGtLxINg7Qb8MSmJeRdag0oqMcosGvBwPJbHRHYoVEhkNliy74Nq3QeSFHk3GGRSqnB1Gtj2cZ+scexuMWDav0HYMMXLBiSDqtFOPh+yOHu8lbvol+qUagiQjToPJOSsk5sFum/9TVkEdhpEBncOntA1mxYVbQDySs1IutGmnY0eakfXcaYRnvU+rK1paJB6O7QeWJTMtIutQaVtGOUWDXg4HktjojsV1GOVurwcDyXdEdijNcYUH3jeITcXqHgvTg2AW9r/X2ND/fu4HxWHGuXQvzlP8dkzQzajwv7Y8fRIhF+lzie0Vub1lE71m8PVLi2G9lPYKxJbqRP+3iVeX6zUlgLXWGuMWD7xvFDi9Q8F6UI83V/HaQ7Gh/v3cPMrEjXZxXQvzhPkNsnaGbUaF/b/X0SYPfpc6ltEbm9ZVnOu38PqkRDC+wl1RGJA9zE4n8xR5brhLYC1EJ7jHlvetQo/uyvUcPNTesO2h2sL438B5rEi3JTlhR5lfqztLb83JuD7lvH9TUcEwiXrB+rSzrpab6/0CiiGGN7OyDTLf2zvp4pqW64QMJaiE9xjy3vWoMf3ZXqOHmhvW/en2sEdd/BvmsSLtS3HCH5lbYFrNvTcL3LOP6gigt+nyj9BaYfXS857z6BRRDDn5Q+gNMt/an6eKaluuEDCWohPcZiV96M3IMf3ZV8O83U9rrXJhn3r+A8XLHi7M4FHDsOHNq9WdobtR4PuBx8wggmEQ51LbI0s66FN9cfh8io3zCewn1ZGtLe5f8AXxKPL+8CxgrVQnuMaX961CjdQq9w83Pym6xyav8A9H8B4uWNE2ZwK1ywo80v1SjVbemYHuW8f1NXQTCI84ntA1mddLzfXH4R4KN+wo+qTYK0y3uHZvKYl+uELCWqublyUdYJDyM7BlxaN1htCRizbAx2i5ehBnkK3W9r/V2tESX9udYbPNYMWdYRTQV0JeAF4T9rZM3Nl6D1gjy84x0saBf6JEJeQq0ucT2itwltbrBVnZ5ge0UHSPVLizwFPLVT2CsSWl/Zv1h8XiVeXnWV2ijBLpQYHRx2wtrpbcEJ1gkLEgy4tG6w2ocWbYIbtFy9GDvIVut7X1Q7Wh8v7d2sNnmVgxZ5hFNBWwl4AXhPkPsHaGy9B6wTEvOMdLaBf6KeEPIVaPCqltlaWy2t1ghzs8wPaKDpb6pL+8BTS1EuqI14Mv7F+sNp/MUeVnmGIBQchDSgwejjtha/S24IVFgkLGlpcWo1ggzE4wQzoXouDyWtDDrDtof0w+j+0eKw2DzWFFnmUVqCgcHgBUHmV+rM3CXop1gnJedYYLKBf+pqKCvIUiQcIfq1mS9DqawS03OstQKLgon94CnMHq7INMvL/wBMdYZKalp1lqBQVlKDC6OO2FrdLbghVWCQseWlxajWCDMTjBDOhek4PIVmYdb96f8ATBEt7R4rDYPNYMWeZRWoKXD3gBUPzC+wLWEvRTrBOwZ1hgsoF5/MEUGeQpEw4f0FuZL0OprBLTk6y1ooOwKOIPAVwcOENkGtLy/9KdYXeKalZ1lqBRnShpQYXRx2wtbpbcECqwSFjy0uLUawQJicYIZ0K2HPRa3U9rrXHtajpb2rtYbB4uWJEn2VaaDkfumQx4AVg5tXqztUS9HxBNS84x0BtAv8wlwV5LSIcKqO2RrNltbrBAmp5ldooOlo8CpHt5CllqJdWRrS0v7B2sL/AMxTEvPMtQKCtpQYPRx2wtfpbcEKiwSFjS8uLVusEKPNsEM6FY4PQVuflN1jj2tUy3tH6w2DxcsKJPsq00HI/dE4PACr/iX6pRqiXop1gm5acY6C3Rf+pq6CPIUiHCdPaBrNl6HdYJabnmWjRQdLR4KN9eAphDVT6srTLS/sHawv8SmZadZagUFdSgwujjtha/S24LqUG7o47YXdLbgvXUWSkNoxDjS8BhQWNtG6TtF5WFGjezdwOdqfC3lKgWkjIN1YmlZwfE8LEcxtudJ2G84rEMcGGTQtg7wkKydpxjZmlmjxLVENodtPejyscGBoxPgElweUqRG0b9PGlnF4luZDbTtPeVScmBaMFF3qgf3hGmwATqU7M0swvEteCwWb9J+K84lWhRxbNHBHTJaD5peCy1RuLu9bNqcc96FRZKQ2jFlS8BiwWNtG0E7cShxo3s3cM3p8MeUqBaSMg3ViaWVHieFruhttzpOzE4rEdHBhk0IoQ8JUpJIyvsaWabiWqGNDtp70xKxgYGjH0SIc8pUiNo36eNKxui8S0shtp2nvKFNzAtGCi71S3l4RpsAF4lZmloicS1ocMWL9J2m89oosvHFs0Z2JlMloPml4DLVG4u7yte23570Cq6UhtAdKXgseXY21bpPeUGYjUQnU55p7m8pVqa0WJjYmlnocTL5NAhttHaTsF/FYj5gWdNGPkuhzwlVjafRL40sw3EtFRoJ0nvOBTstHBhM+v5mroY8pUqQAjKyGNLIPEteHDbTTSe9LTMcWrRRcFO8vCNOa0WbFmaWaHEtEBjejHSbrzijwI46QBnYmUyWg+aXgsCo3F3eVrW2/PegWXSkNoDpS8BjyzG2o0nvKBMxqIRpzzVDo8pVoa02J3JpZ6fEyxZGhsNtd+k7BfxWK+YFnTQshzwlVDafQrY0s0bFhFuDGinSe/cU5LxwYTPr+YLoa8pUqYUMvxSyDxLWhw2000nvKXmY4tgKLgp3p4Rpz2izO7NLJzLRBY3ox0m684o8COOkUZ2JlMloPml4LAqNxd3rWtjjnvS1l0pDaA6UvAY8sxtqKCe84IEzGohGnOnimuL0lW6losbqxNLSOfE8Py6JLG2rtJ2C84lYzpgWdNGPkmwt4SpCyR3iuNLMPxLUDGg7T3puVjAwW0Y+YSoW8o0qFounRxpWN0XiWuyG2ttO3FLTEwLRmj4R5pCzwjS4ALxOzNLRl4hugMbYOoJvvOJR4MwLcDOxOpktB80vAZeo3F3eVr22/PegVWRkNoDpS8FjS7G2jdJ7ygzEaiE6nPNMcnlKtz2ixM1iaWkc+J/6XRYw22jtJ2C84uWI6YFSmjHyTIa8JVYWn0a2NLRn4lqVGgnSe/cU7KRgYTaMfMIIU8o0qEkJTMnKylYshxLXZDFbaduKVmJgWjBR8ISF3lGmwG9JZmlmF4lugMbYOoJ7zijwI4twM7E2mS0HzS8Bl6jcXd5Wvbb8966mR0HzS8FuqNxd3rrU4571GcqEhtjx8MnfY8INtG8c3rSi21Q6Ls/CroQVGgWkovvrqZJ+jubrgBpfVt3cD48VixLWjTn/FdCio1wnbF5zG6mSV6bWaG1ac+qNAtej/AF8h8qTCyo1aUlF8In6ImcXXbm1a2fVVnLWu2nD1+VLiQI01lRe8TuJEleF12JL1aj6Pm8TvV4FrXbn9KCpQ0jx8MnfZehuf5Wv7bDP2rDlQkNsePhk77Fg1bRvHN6HFtqh0XZ+FXQkqNArJRfHdSJO6jc3XADc+rbO4eZ3rFiWtGnP+K6FFRp092vPdXUySvTazQ2rTn1R4Fr0f6+nypMJKjSIyUXwifoiXaous3Nq1s+qpN2tdvD1+VJfSo0tlR4vEvRJ6Imu14NWxfRifzHeiy9raDN34VlShpHj4ZO+wKG5/lavtsM/ahUKhLCPHwyd9jy4baijPNBj21mdGftV7iCNamti8qobNGSd+hrMPVrv4Dz3rGiCLRn/ygcSo0g2xedEv6ImjNrtLaunOO9NwLWybn4m/Ktg5UaRKSi90LqROHWaWVa2fVLTVpaCnAZ6qlfSo05pqPGL0ZJXoa7dL1ejGjOnimZe1tBn9KypQ0jx8MnfYVDc/ytT22GftQqFQlhHj4ZO+x5YNtRRnmgzFtZnRn7V6DkVKtDSOvKqu0ZJ36eKq4WGAyu/gPPesaLaUac/4oHAqNWa2L4Fa6kS5UDZv2ltXTnzTcG1smZ+IfKuhAI0iclF8d1ImQdZpZVrZ9UtN2lppwGeqpX4qNOeajxd0ZJXPXbper0Y0bvHimZe1tRn9KypQ0jx8MnfYVDc/ytT22GftQqFQlhHj4RO+x5YNtRRnmgzFtZnRn7VXDyo1upbF996Ik8I5a3J0jkapq2ruA8Xb1jxLWrnD8KOGlRpgti86hW6kTRn12htWnPqmYFrYjj5j5UEHKjSISUXwiV1Il2rLd3TS2rWz6oM1a1209n1+VSvRUaWyo8XifoiaMmu1perYuo3+J3o0C1tBn9K2pQ0jx8MnfYFDc/ytX22GftWHKhIbY8fDJ32NL1bRtGeaFGtrM6M/aqnAqNbnti903oiTwjlrcnSLQato/gPF29Y0S1q5w/CicCo0mEXwa3oiXKI+u1RV05801L2tk3j5t+VZBio0iMlF79O6mnnBd3TWZVrZ9UvNWtdtPZGeqpXsqNKM1Hi9J6Ikrwuu0y9WwdRnSd6PAtbQUZ/xXVKGkePhk77Bobn+Vq+2wz9q6pQ0jx8MnfbqG5/ld7bDP2qpSGnkNktzMefAboMSFaN1xtCxozX2btJ2HO1PhcMPQLboJ7rePHF5UZ4mI6JCtyaw2eaxDDiWZFJRQeGnpk5mLdNvHjNNlRaoiQi7rBMSrIggaSdp8AkOEMPSJbot+nvHnODiW5kSFTRWCHOQ4piM0nZ6oH+Gnp74sqlPePOYXIhJrwIkKo/WHxYYlWhQ4lq00m7O1H5ONlL7jz4DLV4XbC2ar8Ty9UKkNPIbJbmY8+AxYMSFaN1xtQ4zX2btJ2ZvT4ZDD1urugnut48ZUcqM8Qtd0SFbONYbPNYjocWzIpKKEQ09KSZi7/ePGabKi1REhF3WCYlWRBA0k7fRIh0MPSI7ot+nvHnOLxLSyJCporBCm4cUxGGk7PVA9Qw9NOqLKoS3jzoycQ1ocSFYv1htP5iiy8OJbNNJyOKPycfKX3HnwGWrwu2Fr1X4nP1QKw08hsl9x58Bjy8SFajXCDMMfZGgnP1VDnDD1qbdFnVDvHjPQyoz+TQIkKu/WGweaxXw4tnRSb8dyyHQ09WO6Lgl9485hsqLQIkI06wyCnJZkQQmUk3/AJm710Lhp6VLdBdDePH6oteHEhVusEtMw4lqDSdgU7zDD05t0WVjePOaHEyaIESD0YiuMlHgQ4luDScjimeTj5S+48+AwK8Ltha1V+Jz9UC0NPIbJfcefAY8tEhWo1wgzLHmEaCc/VUukMPWhgqgnPMeM5PiZ/JoESFXfrDYPNYr4cSzopN+KyHQ09UbdFwK28eM3hRbhEhGnWGQU3LsiCEykm/8w3rIZDT0qe6D3HjIOVFrQ4kKnrBLzMOJbA0nYPBTvUMPTn3RZTDePObwISaIESD0YiuLvFMS8OJbg0nI4pnk4+UvuPPgMCvC7YWrVfieXqgWhp5DZL7jz4DHlokK1GuMhAmWPMI0E5PFMcYYet1N0G+3jzpHPKjPEP8A05cYkK1drDYPErGdDi1KKTfjuTYXDD0gbot4rvHjMNlRaoiQiesMhOSrIggtpJ2+Y3pULhh6VDdBYUR3jznFyotZkSFW6w2paZhxLRhpPVHmkLQw9KG6LeJ7x50ZeIk0wIkGxdri/DEo0GHEtgaTkcU7ycfKX3HnwGXrwu2Fr1X4nP1QKw08hsl9x58BjS8SFaN1whTDH2bqCc/VNcoYetz7oN/vHnSOeVGeIf8Apym0hWjtYbB4uWI+FFqUUm/HcjhsMPV3xcGtvHjRn4lq2kIk64yCnJVkQQm0k7fMb0EKhh6VDdFsHT3jzlDKi12RIVbrDalZiHEtGaT1QkPEMPTXxb0m8ecwvESboESDYO1xko8CHEtwaTkcU3ycfKX3HnwGXrwu2Fr1X4nP1XeTjZS+48+A3V4XbC6q7E8vVeCo7hIeRtCDFhWjdB2i9aEaTJhuFNxXoQVzCt1gy1X+rtaIkeHbnQdmO9YESRIbRSuhDoAPCXKYf/JmgRoZOw96YlpEtltt/kEiFOYVaQ5FE9orS2PDraAe9UnpEl7DTsHqlRVzCnnqJ7BWJLRodm8UH4r95RJeRNo11OCGgBl7WF2T3ra6IcUKjuEh5GLBiwrRug7cUONJkw3Cm5XwdzCt1gy1X1QaHx4dudB2Y7ysCJIENopWwh0AHhP2x/8AB2gRoZOw96Zl5Itltt/okQhzCkRHIqltlaWx4dbQD3oc7IkxGmnY31SH9zAFvYSxcUQGJBjw7F+g7Tf8xRpWQNq005oXUAMvawsD3rY6IcUCruEhY8tFh2rdB70GYkyYZFK9BwcgrQwaw7aHYw7eHaPNB2C/isGLIGrVrIIe6ACg8yv80zNwjQzToPenZeSLYLNOazUUFcwpUh4QD6tZseHWoAPelZuRNqDTsAUb+6BXBh9XZBpl40PoxFB796alpE2wdTmhdQAwbWF2T3rX6IcUCruEhY8tFh2ooB70GYkyYRFK9JwcwrMwa370+xhCPDtHmg7BfxWDFkDRVrJcOdABQ/Agv8yC1hGhmnQe9OQJItgw9OP5gtgzmFImPDL5GBuZGh1tAPelpyRNtTTcPBRv7oFcHHhDZBpl40PopFBuv3pqVkTbB1OaCuoAYVrC7J71r9EOKBV2AQFmJaLDtRQD37kCZkyYRFKrhzkFbqBPO61x7Go6PDtXaDsF+9yw4n/HmrRWzR+ybC3UAWDm1urO1RGhm496blpItgN03+YSoK5hSO45FUdsjWbHh1tDT3pebkDaNNbY0eale3QKWeol1ZGtLxodg4UG+/5imJeQNqDSioAYFrC7J71sdEOKBR3CQsaXiw7Vug96FHkyYZFKrh7kFbHCeM/WOPY0GPDtXmqdgv3uWDE/481aK2Ph+yOHuoAr/iX6o7VEaGadB705KyRbBbpv/U1ZBHMKRDgOntA1mx4dbQD3pWakDaNNbY0eBUj66BTCOqn1ZWmWjQ+juFBvv3lMy0ibUOpW0AMG1hdk962OiHFdW4N1tC7J713RDimmuMGD7xvEJuJ1DwXpQbALe1/r/puf793A+Kwo1y6F+cpfjsmaGbUeF/bHj6JEIv0ucT2itzesones3h6pUVw3sp7BWJLdSJ/28Sry/WalMBa6w1xiwfeN4ocXqHgvSg/m634/VFof793DzKxI12cV0L84T5DbJ2hm1Ghf2/19EmD36XOpbZG5vWVZzrt/D6pEQwvsJdURiQPcxOJ/MUeW64S2AtRCe4x5b3rUKP7sr04f5qb1h20GF8b+A81iRbktywo8yv1Z2lt+bk3B9y3j+pqOCYRLl7WlnXS031/oFFEMMf8ADZBplv7Y/TxTUt1wgYS1EJ7jHlvetQY/uyvUcPNDet+9P+2COu/g3zWJF2pbjhD8ytsC1m3puF7lnH9QRQW/T5R+gtMPrpeb959Aoohhz8ofQGmW/tT9PFNS3XGcUDCWohUuMxK+9GbkGP7sq+Hebqe11rkwz71/AeLljxNmcCjh2HD1FerO0M2o8H3A4+YS4JhEOdS2yNLOuhTfXH4fIqR8wvsp9WRrS3uH/XxKPL9cLGCtVCe4xpf3rUKN1Cr3Dzc/KbrHJq//AEfwHi5Y0TZnArXLC/4luqUaG3pmB7lvH9TV0DwiPOJ7QNLOul5vrj8IUb9hR9UmwVplvcOzeUxL9cIWEtVc3Lkk6wSHkZ2DAbaN17wkIs20MdouXowV5Ct1uCq/1j+jdElxbnWu81gxZ5pFNGxdCXkBeEuUwf8AkzQ2XAPWR5eda6WOi/yCRCXkKtIMqie0VubLit1lWdnmh7RRtHqlRV5Cn9hPYKxJaXFm81u14lXl55tdoowQUoMCwb2wtrpbcEJ1gkLFgwG2jde9DizbRDdouXoQd5Ct1uCq+qDQ+XAjnWu8ysGLPNIpoWwl4AXhP2g/8naGy4B6yYl51rpbQL/RIhD0FWjwqpbZGlsuK3WVJ2eaIjRRtb6pD+8gK3sJdUQWvBlxYv1htP5ijSs820AozQspgYFg3tha/SxggUWCQseWgNtRroMxONEMmhek4PQVoYdYdtDtYXRxaPFa4eawos82itQluDyAqjzK/VmaRLgU6ycl51roLNF/6mooK8hSJBwgP1aWy4DqayWm55tqBRtAUb+8hTmD1dkGmXl29GOtmlNS0821AoWUoMKwb2wtbpYwQKrBIWPLQG2o10GYnGiGTQvTcHoKzMOt+9PtYIlxaPFa4eawYs82itQlw94CkPwoL7AtYS4FOsnIE610Fmi8/mC2DPIUif4j8jNLJcB1NZLzk821oouCjiDwFcHDhDZBpl5dvRTrYeKalZ5tqBQspQYVg3tha3S24IFVgkLHloDbUayBMTjRCJoVkOewrdT2utce1qOlxau1rh4uWJEn21aaM0fumwx4AVg9RXqztUQAPiTUvOtdAFAv8wlQV6CkQ4VUfmcjWbLit1kCan2WjRRtaPNSvbyFLLUS6sjWlpdtg7Wx8SmJeeaYoFC2lBg2De2Fr9LGCFRYJCxpeA21broUecaIZ0Ktwewrc/KfrHHtaDLi0frXDxcsKJPtq00Zo/dG4PACr/iX6pRqCXaKdZNys610FtAv/U1ZBHoKRDhOmP8A6BrNlwHdZLTU820aKNrR4FSPryFMIaqfVla0tLt6O7WzSUzLTzbUChdSgwbBvbC1+ljBdSg3WDe2F3S24L1lHkkhtBbg6H+Ow4LWWjdu0fE71WHGimzdwN37p8KeyUC1pAL6xaeLyIB9GI9jLc7dmLseKwzG9mT5BbB3ogrJ2kAsm0OabiP1aoYytf8Ac71TErGpgfU3DAJLg9p0iNpC/T0OcH3duYxlOin7neqHOR6IjBuwGJQP70nT4At6nZtOYX7u14DGVH7fi+J2J3q8KN7Zo4XBFXBNCX8n+Oy1WHv+53qtq1OPL90KrwSQ2gtzif47EgtZaN27e071Qo0U2buGH7qiFvZK3VtIb6xacqORAPo13MZbnbs7TseKw3R/Zk+QRQd6JTEtIBf6HNNxDQGMrX/c71TMrGpgfXAbkiHPadIjaQv09DnF+7tLGMpv+53qhTcf2jBuwG9LenlOmwBbxLQaIn3drQ2MsX7dp+J3aO9Fl43tmjyGCZXBNAX8n+Oy1WHv+53qti1OPL90CrySQ2gv5P8AHY8u1lqNv3O9UCZimyd6funub0nWp7SF8Ni056HEcmJoDGWjtuwfE7fvWI+P7OmjG4bl0Oek6sbSGCX0OYbiGioyk7fudgd6clo1MJn1uHaauhb2nSpBQhdDQ+ADXhsbTf8Ac71S0zH9s0bhcFM8vRKc1oDFZtGaH3efzaIDGdGO37nY8UxAjf1AHkME2uCaEv5P8dgVYe/7neq17U48v3QKvJKkbQX8n+Ox5ZrLUbfud6peZimyPoqHR7TrQ1pC+uWnPT4iWTE1Qxld+3YPidv3rFiR/Z00cguhz0SqG0hgV9Dm8w0hjNO37nYHenJeNTCZ9bh2gshj2nSphQh+TkHiAaYbG03/AHO9UvMx/bAbhcMFO9PSdOe0BdCyNBm//nn826AxnRjtu+J2PFHgRv6gDyGCOuCaEv5P8dgVYe/7neq17U48v3QLPJKkbQX8n+Ox5ZrLUbfudhxS81FNkfTemuT2nW6lpAL6xaNI5fd+H5ckuLGWrtuwfE7E71iuj+zpoxuG5NhT0SkC0heK6HRm4hq1GU3/AHO9U5KRqYLeOAxCVC3tOld7SFlRHQZ5fu7WYxla/b2neqWmY/tGfhFw3pCz0nShaC3ieg0ZPu7TAYywdtv+J2J3o0CN7cDyGCdXBNAX8n+Oy9WHv+53qtm1OPL90CrwSQ2gv5P8djS7WWjdv3O9UGYi+yd6fumOT2nW57SF09i0aRz+7/8AS5JTUZaO27B8TsXb1huj+zp43DcmQx6JVhaQwa2h0Z7GAatRlJ2/c7A707KRqYTeOG8IIS9J0qFpCyZPQ2LIfdwa7GNrX7e071SsxH9oz8IuCneHolNgC3pLNozC/d26Axlg7b9zseKPAje3A8hgnVwTQF/J/jsvVh7/ALneq2LU48v3WVwTQl6Uf47dVh7/ALneq61OPL91Mat5DZeOhNjQqto3itKL0ioeCuhFDQLSp5bq6Cc/R3OlpfVt3cPNYsW2o0rYXQ1wnh52btHK9M0Nq0o0G26Pup9EiF0FWlIXjCJ3QTu1RW5tSsonLes2nD1S4mCFNZF4vU7gJyvCsSXq1H0fN4lXgW9dtCD7P94/LYGqtX+oWGreQ2XjoTYkGraNoxVIvSKh4K6E0NArKnlZugnO6jc6Qbn1bZ3DzKxYltRpWwuhpyYee6u0cr0zQ2rSjwbaw3U+iTCqCrSlXGETugndqytzatZUm7eu2nD1SX2gpbNcXiWj0ZGvBq2L6MT+Yo0vb2gozoQyd8rx0JsHVWn/AFCE9byuvHQmxperaihCj9Isyr3EEa1NKnlVDo536HYw9Su/gPNY0W2vQONBSD5xOiXxJ3KM02ltXTnFNwbexbn4gig9DSJSp7oXQTaWVayXmra0FOAUj7QUxp1xi0cr0G6Xq9HNGdKYl7e0FCz7PleOhNh6q0/6hCpW8rrx0JsaWq2ooQo/SLMr0HKhrQ0qeVVxc79PsYYqV38B5rGi216BwoKs2HnQrTsJ3KgWltXSm4VvYsz8QWwgEaROQr/iCeQWllWsl5q2tNOAUj9QU551xdDRyuN0vV6MaN3imZe3tBQs+z/ePy2HqrS/qEKgO8rrx0JsaWq2ooQpjpFmVXDwQrdSQvG+xJzwjn/Xzapq2ruA8XLIiW9GnOhHDaCmDDzqFcScpUZ2htVMQLexHHzCCD0FIhKuMIldo7tWVpbUrIM1b1209n1Ur1QUtmuLxPEnoyNaXq2LqN/iUeBb2goWyd8rx0JsHVWn/UIT1vIfOPy2LL1bQUIcbpFmVW4UFbnlXF02JPSOf9fNoNW0fwHi5Y8S3o050InCgpbq86JbEncozzaraulMy9vZN4+YWQahpEZVxfp3aO7VBdazatdLzVtXFPZCle6ClGdcXpNHmFaZerYOozpKYgW9oKF0nfK8dCbC1Vp/1C77P94/LbtVd/UK08LsDbC3M1TutEKLCtG614WHGY4w3DcU+GQqSKwUhbNVvT6nBwNd0WEYxNa4+KxjAdUIWwiFyVTthbo70+aPA0CLCLtDvFHloLmwaN58AkuMKtiVsLYOTenzg1W6HFhU0VlSbgOL2HAeZQPsKGmnSFvU96fMLkK14MWFUeK3a8SrQoLrVp4I/JnGF90/Yy1pC7XIrXqOQqQuwNsLczT91iQYsK0brXocZjjDcNydDoUIIKhSF329PlR4OBruiwrYmtd5rGMB1mQihMLkqS2FG+3p803A0CLCLtDvFMS0FzYNG/0SYfCrYjbC2Dp70+cGUG5kWFTRWQpqA4xGHAeqB4hVtnSFvEt6fRkDI1ocWFYvFa849ookCC4Rgc7EfkzjC+6fusvaQu14rWqOQKwuwNsL7p+6xpeLCtRrIMwxxhEJ7pCvspgpC3R3p89DgbhFhV3GtcPNYz4DrOinHyXQ6FiBhthcEuF6fGQ2q0WsIk62aCnJaC5sJn1/M1ZDYWNKmNIWwIb0+QdVrw4sKnrJeYgOMUHcEh4hVuMNIXFYqT5oBkasGLC6ORWw8UaDBcI4OdiZ5M4wvun7rBtIXa5FatRyBWF2BthfdP3WNLxYVqNZBmGOMIhUOsL+ymCkLdu1J85Pg5W5sWFXca1wx3rHfAdZ0UrIdC5GG2FwSwXp8ZRylaBFhEnWzQm5eC4QmfX8wWQ6FjSpjSFsap8g6rXhRYVNFZLzEBxig7gkPEKt5xpC3c0+TkasGLC6MRWw8UeBBcI9OdiZ5M4wvun7rBtIXa5FalRyBaF2BthfdU7rHlosK1GtmhAmYbjCITHOEjQKBSF329PpHPV4G4xYVq41rh4lZDpd1SinHyTIXC5KBbCjuVd6fMNqtURYRd1k3KwnNhNG/wAwlwyFW1C2FsHS3p8Ri8DWZFhVutfgUtMQHF7DTsaPNJVhVtnSFvU96fRlDNaYMWFYuFbHxKNBguEYHOxN8mcYX3T91l7SF2vFa1VyFSGWBthfdP2MWBFhWjdbkUKOxxhkI3OEjW5wpC77enz3TKHA1rWFaO1rh4uWK6XdUopx8kcNhcjhbC4Nbenxpn1WrawiTrZoKdlYTmwmjf5hDC4VbUbYWwZPenyhwNeHFhVutfgUrHgOrsNOxoSFoVbZ0hb0m9PmFDI0QIsKwcK2aUaDBcI4Odib5M4wvuqd1gWkLteK1qrl3kzjC+6fsbrWF2uRXVHL86d3CQ8jPwY0O0bq3i9akWTphuFNxXoQVzCt1g9bFzXY3RI7Lc6t2O9YEWRobRW5futhDqAPCXtbJmgR2E9XmmJeSqy3Wvw3BTwpzCrS4FE9orc2Oyt1eapPSFL2GtsGHHelxZ0CnnqJ4tQrElo7LN+r2r95RJeQ9o01sLv3QUAMC2h9nmtrom9Cd3CQ8jEgxodo3VvxQ40nTDcKbl6EHcwrdYPW+qHY3Pjst3at2O8rAiyFDaK3L91sJdQB4T5D/Mh2qI7CerzTMvJVZbrX4cEiEOYUiPAqltlazY7K3V5oc7IUxGmtsbhx3pD+6BTT1EsXFEa8GOyxfq3m/wCYo0rIURQa3LdxWUAMC2h9nmtjom9Cq7hIWNLRmWrdXmgzEnTDIrL0Ie6BWhg1hxa6DDt2WjzVuF/FYMWQ1atbl+6BwdQBUeZX6szSI7DTq807LyVWCzW5fM3eigroFIkOQQ/VpZHZWoDeaVnJH2odWuF37qN/dApzD6uLVAGmXjs6MdXnvTUrI+1Dq3LdxWUAMK2h9nmtfom9Aq7hIWPLRodq3V5oMxJ0wiKy9JwdArMwa3702CI7LR5q3C/isGLIaKtbl+6CHuoAofmF9gWsI7DTq805AkaIMPWxu+Yb1sGdApExyD+gtLI7K1AbzS05I+2rVrhd+6jf3QK4OPCGLVBpl47OinVwv3puVkfah1bluO9ZQAwraH2ea1uib0CruEh7GPLRodqNXnuQJmTphEVlZDnMK3UCedi41x7Go6YZau1bhfvcsOJ/x+rRW5buO5NhjqALBza3VnaojsPw803LSVWA3Wv8xvSoK5hSIcCqO2RrNmGVurzS83Ie0aa2xou471I9ugUs9RLFxZGtLx2WDtXG/wCYpiXkPag1uX7oqAGDbQ+zzWx0TehUdwkLGl40O1bq80KPJ0wyKVXD3MK2OE8Z8XGOPY1TMMtX6twv3uWDE/4/VorY3buO5HD3UAV/xL9UdqiOw06vNOSslVgt1r8PmbvWQRzCkQ4Dp/IwNZsdlbQ3mlZuQ9o01tjRduO9SProFMI6qeLiytaWjs6O7Vxv3lMy0j7UOrcv3XUAMG2h9nmtjom9dQA3W0Ps813RN6Ya4woPvG8QmYvUPBenBsAt7X+vtaH+/dwPisONcuhfnKftbJmhm1Hhf254+iRCL9LnE9orc3rKJ3rN4eqXFsN7KewViS3Uif8AbxKvL9ZqSwFrrDXGLB943ihxeoeC9KEebq/jtIND/fu4eZWJFuziuhfnCfIbZO0M2o0L+3+vokwe/S51LaI3N6yrOddv4fVIiGF9hLqiMSB7mJxP5ijS3XCWwFqoT3GPLe9ahR/dleo4eam9YdtBhfG/gPNYcXaEpywpuZX6s7S2/Nycg+5bx/U1HBMIl6wfq0s66Wm+v9Aoohhjezsg0y39s7N6aluuEDCWohPcY8t71qDH92V6rh5ob1v3p9jBHXfwb5rEi7Upxwh+ZW2BazL03C9yzj+oIoLhE+UfoLTD66XnPefQKKIYc/KGyDTLf2p+nimpbrhAwlqIT3GYlfejNyDH92VfDvN1Pa61yYZ96/gPFyx4uzOBRw7DBzavVnaG7UeD7gcfMIIJhEOdS2yNLOuhTfXH4fIqN8wnsJ9WRrS3uX/XxKYl+uFjBWohPcY0v71qFG6hV7h5uflN1jk1f/o/gPFyxomzOBWuWFHml+qUarb0zA9y3j+pq6CYRHnE9orWZ10vN9cfhHgo37Cj6qewVplvcOzeUxL9cIWEtVc3Lkg7wEh5GdgwGWjde8XFZ8WcAhuNFxXoQV7Ct1h9b/X2t0SA23OtcbjisGLPAtpoWwh6AXhLlHZM0NgNB63Io8vOh0sdF/kFPCXsKtLhUT2itLYDK3W5FVnp4B7RRtHqlxV6CnlqJ7BWvLQGWb9btXHEq8vPC0aKMEunBgWDO3yK2ul7lh3gJDyMWDAZaN178ChxpwCG40XL0IO9hW6w+t9UO1ofAbbu1rsDiVgRZ4FtNC2EvQC8J+1smaGwGg9bkUzLzodLbL/RIhD2FIjwqpbZWlsBlbrcihzs+BEaKNrfVIf3oKaWol1RGvBgMsX615uPaKPKzwMUCrmhDTgwLBnb5Fa/S9yFV4CQseWgMtW63IoMxOAQyaF6MPewrQw6w7buwrBto8Vrhcd6wYs+KtaqgcHoBVHmV+rO0iAwU63Ip2XnQ6CzRms1FBXoKRIMoh+rSyA2tTW5FKzk8LUNq3BRRB6CnOHJsgLTLQGdGOvyOKblZ4WobVzQspwYVgzt8itbpe5Cq8BIWPLQGWo1uRQZicAhE0L0nB7CszDrfvSYIl2WjxWuFx3rBiz4orUIIe9AKh+YX2BawgMFOtyKcgTodBZovP5gtgz0FImHL9DNLIDa1NbkUtOTwtatFwUcQegrg4cIbINMtAZ0U62FxxTcrPC1DaM6UNODCsGdvkVrdL3IVXgJCzEtAZajW5HBAmZwCETQrIc+BW6g+t1rj2tR0u21drXC44uWJEnxVpq5o/dNhj0ArB6ivVnaogNHxcimpadDoA0X+YSoK9hSIcKqO2RpbLsrdbkUvNz4tGirtaPNSvb2FLLUS6sjXlpdlg7WxuOJTEtPC1AoXU4MCwZ2+RWx0vchUeAkLGl4DLVutyKFHnAIZNCsh74FbHHhP1jj2tBl22r9a4XHFywon/ICrTVx8P3Rw96AVf8AEv1R2qIDBTrcim5WdDoLdF/6mrII9hSIcJ09oGlsBtbrcilZufFo0VdrQpH16CmENVPqytaWgM6O7W5HEpqWnhahtVZTgwbBnb5Fa/S9y6nBusGdvkV3S9y95SIhIbUW5lDusGFDh2jdF4vKw4peIbuBuToZEQFFa0gEqrGFm81QYjocO2IouN5xWOYr6hNHJbCYiArJ2oAmI4wzR1GqIcMO0DmUeWiPMCmi83bgkuMSCkStJbJyYwsboNVuhw4VOzmfVDm4jw9gouw4oX2JhTSoS3qdmYZhdRrwYcOo80dq84nerQoj7VoowuReUC6IvSHcZazh4cytil+QhUiJZDai3Mod1iQYcO0bovxKFGLxDdwwT4bEQoFRoi2KqxMLNlHVa7ocO2cKLsTisYxX1CaOS2ExABVJagCdVjDNNqNAhww7ZzKYlojzBpovw4JUPiQUiNpLZOnjCxug1G6HDhU7OZ9UOaiPERgouw4pbxEgpcCW8SxhoyDmNaHDh2T9F5vPaO9EgRHmM0UctyPyiXRF6Q7rL2cPDmVq0uyEKsRLIbUXpDuMaXhw7UaOZQZhzxDPonukSCtjDQhdGxMM5DU4W4Q4ddwouF5371jvivs6aMbuCyHxEKobSXBL4wxENqtAhwwTo5nApyXiPMNmjG75mroZEQpU7UW6GMMnqteHDh07OZS0xFeIoFFwuSHiJBTGChLiszDNDUasGHD6OTRzOPFHgRH24FHLcj8ol0RekO6wbOHhzK1KX5CFWIhIbUXpDusaWhw7UaOZQZlzxCPonusRCtTDQhduTDOT1OFubDh13ii4Xnesd8V9nTRyXQ+IgJhtRcEtjDEUdVuEOGCdHM4JuXiPMJmjG75gshsRClTtRekMg6rWhQ4dOzmUvMRXiKBRcLkh4iQU5woS3bswyeo1YMOH0YmjC84o8CI8x6KOW5H5RLoi9Idxg2cPDmVq0vyECsSCQ2ovSHdY8tDh2o0czggTLniET5JrnEwoFLSXfYw0jnq8PybjDhiK4UXC84nesd0V9SmjG7gmQuIhSBaihuVcYZhtVqiHDDtnMpuWe8wmmi/DeEuGRIKVC0hZOljCxui6jWZDh1tl+J9UvMRXh7BR8Iu4pC0SCllQlvU8YaMuo0wIcOxcaMbzid6NBiPMYCjluTfKJdEXpDusvZw8OZWrS/IQqREshtRekO4xYEOHaDRzKFHc8Q3eiY5xIK3ONCXfYwz3TU4fk1rKGIjtFwvOLt6xnRX1KaMbuCOGxEKvBFwa2MNGfVatnDpOjmcCnJV7zCaaL8N4QwuIhSo2kLJk8YWLIajXhw4dbZfifVLTEV9dgo+EXJC8SCllQlvSWZhmF1GiBDh2DjRzOPFGgxHmMBRy3JnlEuiL0h3WBZw8OZWrS/IXeUC6IvSHcbrOHhzKml+QvPOZ3kO4ePfT7rMQqto3itOLb1Dwz8SvhBkaBaRF99OZ05+jublpfVt3cPPgsSJa0ac/5LoUZGuE9wvPdSmckr02q0Nq059EeBa9H+vp8yRCzI1aUiPGET36d2qLqtzatbPoqzltWbTh6/MgiZkKayR4vU7h05XhdViS9Wo+j5vE7leBbV20Z/yS6p3zHj30+6y+qtaiPjn7lhzO8h3Dx76fdYsGraN4ocW3qHhn4ldCjI1urIi+O6dOd8jq/wDWW59W2dw8zuWLEtaNOf8AJbCjI05NwvPdymckr02q0Nq059EeBa2H19PmSYUZGrRkR4wid06d2qLLetLatbPoqTdtXbTh6/MkvpkKWyR4vEriicsGTVa0GrYvoxP5juRpe2tBm78SGqd8x499PusHVWpRHz/KFQzvK8ePfT7rGl6tqKEKOI9mc/qV7iKNamkReVUO/TnfoavI1NSu/gPPcsWJa0ac/wCSBxFGkHcLzol9+nKVGbVbm1dOcdybgW1i3PxN+ZFBxRpEpEXuhdOn89y0sq1s+iXmrW0FOAz1lI+mQpjTI8b30icr0NVpl6vRjRnTwTEvbWooz/ksqnfMePfT7rC1VqUR8/yhUM7yvHj30+6xparaihBj29mc/qXoORka0NIi8qrPTnfp6vIwxUrv4Dz3LGiWtGf/AEgcDI1ZtwvOhWunTuVA6t1pbV058k3CtrJmfiHzLYQKNInIi93GdPIM57lpZVrZ9EvNWtppwGespX0yFOeZHi6HpE5XA1W6Xq9GNG7x4JmWtrUUZ/yQ1TvmPHvp91haq06I+f8A9IVDO8rx499PuseWq2ooQZi3szn9SrcDI1upIjxvt+nPCOXByfNqmrau4DxduWREtqucPxJkNFGmDcLzqFd+noz6rQ2rn+ExAtrEcfMfMlwcyNIhIjxhErqid2rLd3LS2rWz6IM1bV209n1+ZTPRkKSyR4vE9+noyarWl6ti6jf4lHgW1oM/qXVTvmPHvp91g6q1KI+f5WHMhIdw8e+n3WLL1bQUIUYR7M5/UqnEyNbnkR4um36c8I56vJ82jVtH8B4u3LGiW1GcPxInAUaS8XnRLb9O5Rn1WqKunPkmpe2sm8f1D5lkGFGkRkR4v07p084t3ctZtWtn0S81bV209kZ6ylezIUozI8XpN+nK8LqtaXq2DqM6TuTEC2tBn9S6qd8x499PusHVWpRHz/K6qd8x499PutFLV1EfHP3JKqg1I8gteCPaN4hYUdgs3cCnQhT7Ov7X7GK8f1B4HxWCWiyOblsFUtyfrDsmaKNZMSTB0f6nwCQ4KWxH109srRDCHOtFrD4eZQPylv8AYT2CteCPZv8A+3iVaCwW7fomUosrQt2oEKqoyHkFiwB7RvFBjsFk7gU6FH+zre19UWI4e3PDzWEWiyKKCqW5PlNsmatGumZNg6P9T5JEPUtqHOJbZWmGEGcYLWHw8ylvCo02K8S6ojWhj2L+J/MUaWYLdubk4VRZWhbVQJaqo1IseWHtWoE0wWTk5zU+yH9Ydt3aaPaP4DxKwXsFl3+S6GqDVf4XjYM0UaTm4p6TYLJn1/M1dClLcl+H0FrQxpSs00W7fwhTvKn2g34bINEAf0p+nimJdg6SM3Jwqiy9C2agS1lBqRY8sPatS80wWTk9zU+xm9b96TcB7R/BvmsJ7RY9/kuhqg1Q8yvsC3UaTm4p2VYLKH9fzNWQxS3J/wDb0zWhDSlppo6Q3gPBTvKg1wfl/RogD+kP08UxLsHSc4Joqiy9C2agQLqDUix5Ue1bm5LTbBYuzeiclPs6ntda5NYj2zuA8SsNzRZ9/knwhS2F9VXqztSjWzgnZJosG8fMJELUGmd+cR2ytdg0/VKzLRaQ/wAI80lZS3ewn1ZG6AP6d318SjwGDpAzcqAVFlqFt1AgVVGQsaXHtWoMwwWTuCJyU+zKcp+scmuR7V3AeLl59zBZ9/kmwpTdhza/VnahGk5uKfkmixbx/U1LhKluQ9ZP6gxGDSeKTmGi1h/hHmkPCg04+qTYK0S4/p3ZvTMBg6QM3J9KLLULaqBZSi3ULqg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data:image/jpeg;base64,/9j/4AAQSkZJRgABAQAAAQABAAD/2wCEAAkGBxQTEhUUEhQVFhQUGBgUFBQUGBkUFBQUFx0XFxQUFBQYHyggGBwlHBUUITEhJSkrLi4uFx8zODMsNygtLisBCgoKDg0OGxAQGzgkICQ0NCwsNDQ4MCwsLCwsNy8sLCwsLCw0LCwsLCwsLCwsLCwsLCwsLCwsLCwsLCwsLCwsLP/AABEIAKwBJQMBEQACEQEDEQH/xAAbAAADAQEBAQEAAAAAAAAAAAACAwQBAAUHBv/EAEoQAAADBAENCwkIAwEBAQAAAAECAwAEBRETEhQhIzEyM0FRUlNisiJCYWNxc5Gz0dLTFTRDcoKSk6GxJGSBo8HC1OGDw/Ci4nT/xAAaAQACAwEBAAAAAAAAAAAAAAADBAECBQAG/8QAPxEAAQICBgYHBgUEAwEBAAAAAQACAwQREhNBUfAhIjFhcaEUMlKRscHRIzNCYoGScrLC4fEkNKLiBYLSQ/L/2gAMAwEAAhEDEQA/APmx1QkLLQZc2jdYbRevaRZtgY7bsXowV5LW6w+t/r7W6JLm3OsNhv3rBizsMinTn6roS8ALwlyjsmaGy5B6w70eBOQ3Sxop2+Q3pEJeS1aXOJ7RW5ssa3WHeqzs7DD2jTpHrvSoq8BTy1E9grElpc1H6w+K/eUSXnYddo05+qXSgwOjntDvWz0pm9YdYJCxYMubRusNuKHFm2BjtuxehB3ktbrfj9UO1ofLm3drDZjvKwYs7DIp05+q2EvAC8J+1snaGy5B6w70xAnIbpbRTt9EiEPBatHnUtsjS2WNbrDvVJydhh7Rp0t9d6Q/vAU0tRLqiNeDLGxfrDab/mKNKzsMxANORxQ0oMDo57Q71r9KZvQqLBIWPLS5tRrDvQY82wQztXouDwFaGHWHbQYXRjaPFYbBfxWFFnYdFOnP1QOLwAqjzK/VnaRLkU6w705LzkMwWbdv6m70UFeApEg4Q/VpZLkOprDvS03Ow7UDTsGdqjiDwFOcOTZAWmXlj0Y6w796alp2Hagac/VDSgwujntDvWt0pm9CosEhY8tLm1GsO9BmJtghnavTcHgKzMOtwZ6TBEsa7xWGwX8VhRZ2HRW05+qXD3gKQ/ML7AtZsuRTrDvTkGchmCzbt/UN62DPAUiYcI/QzSyXNamsO9LTk7DtaNOwZ2qOIPAVwcOENkGmWlj0U6wuv3pqVnYdqBpzTvQ0oMLo57Q71rdKZvQqrBIWPLS5tRrDvQJibYIZ2q2HPJa3U9rJpXHtahljau1hsF+9yxYk9Dq00Hlhx3pkMXCmD1FerO0NlyPiHemZechugCinb5hKgryWkQ4VUcmeRpbLGt1h3oE3PQ67Rp0tGGB3qV7eApfYS6sjWlpYiA7WF9+8piXnYdqBpz9V1KDB6Oe0O9a/Smb0KiwSFjS8ubVusO9CjzbBDO1Ww95LW5+U2TSOPa1TLG1frDYL97lhRJ6HVpoPLDjvRODwAq/4l+qUaolyKdYd6blpyG6C2inb+pqyCPJaRHhOntA1my5DusO9LTc7DrtGnS0YeqkfXgKYQ1SdWVrS0seju1h37ymZadh2oGnP1WUoMHo57Q71r9KZvXUoN3Rz2h3rulM3r2VFHeQ2nFkIw4TBaNoc7aL1gRoxs3U4FPhazvQLSREA3UwkXi+wGI5gtzrHZ5rFMdpYTQthCzuKyckhnMQuFzRaoYA7rHkjyscGBoF58AkuCzvSJWkbJySsFzgbmMFPWKpNxhXYCLvVA/LO9NZRERqU7MiZhWvBZqP1j8XiVaFHFq0Dciq3fQj0FZaqO07ktm1csUO7yG04shGJBYLRtDnbcUKNGIhupwT4as70CskRAN1MJFyo/wBNdzBbO1js81imO0wyaFsIVd6UkkhnuguFzTcLQGAO6x5JiVjAwNA0U+iTDlnekRtI36crBc4smljBT1ihzccWjARd6pbyq7irgRnUJWZF0ZOFrQ2exfrHafzFEl44tmgZ0I6t30I9BGWqDtO7wte1chVUd5DaR6CMaXaLUUOd3oExGNkaU9zWd61NJEZTGxIueh2twhiu7WOweaxnx22dNGPkuhyzvVjaRwS+ItyoNMGioATrHIKclowMJlG/8zVkMWd6VKSI3QlYLkFrw4Yp6xS0zHbagEaaAkPKrvTmtIzsWZFzQ4WiCwdGNDnUfujwI4twBt/ZHVu+hHoIwKg7Tu8LWtXIVVHeQ2n5EY8swWooc7vQJmMbI0qh0Wd61NJIZTuSLnJ9rQ2GK7tY7BhvWM+O2zpoWQ5V3qhtI4JbEW5UjMG4MAJ1jkJyXjAwmUb/AMwXQ1ZClTkkOULBcgtaHDFPWKWmY4tgCNNAU7yq7057SM53ZFyNEFg6MaHOo0eKPAji3oG39kdW76EegrAqjtO7wta1cgWUd5DafkRjyzBaihzu/cgTMY2RpTXJd3rdS0jLdWJF0jn/AF0NxYLV2sdg8SsZ0dtSmjHyTYWq70gSSG8VxFzDTaoYAesU3KxgYLaMfMJULWd6VCSI36UrBbG6LLG1mQxW6x27kvMR212Uj4R5pCyrvS4EZ1KdmRNGWTTAZ7F1DjffvKNBji2AGdCbVu+hHoIy9Qdp3eFr2rkKh3eQ2kegrGl2i0bQ53JBjxjZupTHJZ3rc9pGW6sSLnuf9dDTZ+0drHYPFyxXR21KaMfJMhqrvV2ERwa2ItyjPNq1BSdY5BTkrGBhNox8wghazvSoSRG+TlYLYshJrsh63WO3clpiO20ZSPhCQuq702BGdSSzIuYVugM9g6hxo/dGgxxbgDb+yZVu+hHoIy9Qdp3eFr2rl1W76Eegva3VR2ncl1sVEcqMhty3wQ8Rjwg20bxGdq0YteodW7Pwq6EFSoFpKqjfXUQ4vFV2Wl4bbu4Hx4rEiF1Gzkf/ACuhRUqdO2qz3VihAAvTa7Q0CnPqjwC7o+y/A7vlSYYVKrSkqqNsT9AGcWxftzQ2tn1VZytXbS27A7/lS4kVGmwyoblP0GoXHVsSXAqP/wC3id6tALq7dXC7/VBUo6Zb4IeIy9Dc/wArX1+zn7VhyoyG3LfBDxGLBAtG8c3ocWvUOrdn4VbCipVurJVUb66iGcjiq25wFs7h5nesWIXUbOR/8rYUVKnJbVZ7qxQgAXptdoaBTn1TEAu6PsvwO75UmFFRpEZKqjbE/QaxbF+3NArZ9UObrV26t2B3/KkvpUabDLXiXoAlgya7XggWL+J/Md6NL1rQavI4fhWVKOmV+CHiMChuf5Wpr9nP2rFCoywy3wQ8Rjy4FqKM80KPXszq5+1XOJUq1NbVb4bNBZv0MVXyNShtd/Aee9YsQuo2cj/5QOJUaQbargl7FCAejNrtwA05uO9OQK1k2hvL5m/Ktg5UqRKSqo2QuoB9atpYBWz6paaLrQUi4Xf6qV9KjTmtywXvoAlehjq26XDejHN/FMS9a1Gry3fhWVKOmW+CHiMKhuf5Wpr9nP2oVCoywy3wQ8RjywFqKM80GYr2Z1eX+q9ByKlWhpKqyqrtAE79PFV8jDAbXfwHnvWNFLqNnI/+UDgVGrNbVcCtYoQCxUDrtLQNOfNNwa1kzV5fMPlWwgqVInJVUbONAMg46tpYBWz6pebrWmltwu/1Uj6VGnPblgsh6AJXAx1bdLhvRj9PHimZetajV5f6rKlHTLfBDxGFQ3P8rT1+zn7UKhUZYZb4P/2x5YC1FGeaDMV7M6vL/VVuBUa3Utqu+9AGkcsVXydI5GqQLV3AeLt6x3l1Xq8jh+FHDSpUoW1WdQrYoQD0Z9doaBTn1TUCtYjVvw3j5UuDlRpEJKqjbEvQBnl17DS0Ctn1QJkurt0fCLjv+VTPJUaXDLXifoOLJrtaXAsXUb/E70eAXWooby/1W1KOmV+CHiMChuf5Wpr9nP2rDlRkNuW+CHiMaXAtG0Z5oUevZnVz9qqcSo1ue2q3TegDSOeKr5OkcjQQLR/AeLt6xnl1Xq8jh+FE4FSpMKrg1vQgHoz2b9qgDTnzTcvWsm6t+HzN+VZBypUiMlVR3ad1AM4uu1mAVs+qWmi6u2kfCLv9VK9lRpcMtek9AGYXHVtMuBYOozpO9MQK1oKG8v8AVdUo6ZX4IeIwaG5/lamv2c/auqUdMt8EPEbqG5/ldr9nP2qxSEKSG9uZFPDboT4Vo3XG0XhZEZ0Uw3aTsOdqfC4SoCCwTLMarErxeVNiOfCtiaw2YjFYpEaodY81sIhKgLJiIlsCbErmjxbQHwq3WHeEeVEYQKC47TjgElwhCgKJWS2DkuArnBxbcx8KnrDvCpN2xew1js370L9B1KacyyqU8SuYXi2tBfCqPFYfFeMSrQhGEVprGjRii8kn1ehXw2Wrwu2O8LYrRMTn6oVIQpIb25kV8NiwXwrRuuNuIQozophu0nZm9PhsJUBBUJlmNViVyo5SNdz4Vs41hsxGKxnCNZnWPNFCYSoCpBES2KrErmmyptUPhVusO8JiWEYQKCTt37kmHQhQFEbJbB08SucXi2lj4VPWHeEKbEYxGGsdm/elvMIUprpZVCWJXRkDRtaG+FYvFYbTeO0UWXEYRm6x54I/JB9XoU8Nlq8PtjvC1q0TE5+qBWEKSG96FfDY8u+FajXHeEGYdFsjQTn6qh0hKlamCZZzHErnocXwNwfCruNYbBeN6xXtj2fWNOnHcsh8IUqxmJcEuFxTGQ3FtFeFSdYd4wKclrYQmUuN+PaauhkJUBVKyWUwxK5OEjWhvhU9Yd4S8yIxig1jRQMVO8whSnMMyysYlc0OLk0QXwhLEVx3jFHgWwjg1jR9cEzyQfV6FPDYFeH2x3hataJic/VArCFJDe9CnhseWfCtRrjvCBMui2RoJz9VS6QlStTBMs55Fc5MdHwNDXwq7zWGwXjesZ7Y1nRWNP1WQ+EqVRpiXBLBcVxlHi24PhUnWHeME5L2whMpcb8e0FkNhKlKnZLLkUyDqNaG+FT1h3hLzIjGMDWNFAxSHmEKU5xmWU8iuTm2iC+F0YiuLrxijwLYRwaxo+uCPyQfV6FfDYFeH2x3hataJic/VAtCFJDe9CnhseWfCtRrjvCBMuimEQCeaY5QdSt1AmXfYldI5jo+AWkvhWrjWGwXjErHcI9TrG/FNhcJUpAmJbxXEpoz5U2qHw6esO8JuVtRBaCTt34hLhkIUpULJbB0p2FcRi8W1mPhVusNuIS0wIxew1j1RjvSFoOpSzmWVSniV0ZeLboD4QguFcX3jEo0G2tgaxo+uCb5IPq9CnhsvXh9sd4WvWiYnP1QqQhSQ3vQr4bGl3wrQa47wgxzFs3UE5+qY5whStzhMs91iVz3Pi+AWtXhWjtYbBeMXLGcI9TrG/HcjhsJUqwmJcGtiU0Z+LaleFSdYd4wKclbUQmgk7d+IQQuEqAqjZLYMnOwrlDi2ux8Kt1htxCVmBGtGax6oxSF4QpSzmWVSTErmF4tugPhCA4Vx3jFHg21uDWNH1wTfJB9XoU8Nl68PtjvC1q0TE5+q7ySfV6FfDbq8LtjvC6tExOfqvAUSGQ2cTPwXwbRug7Rgn4sm4w3Cm4r0IK7DW61nO/1/wBN0SJCtzoOw4YrAiSLg2ildCHcQeErOMdkzQIkInYeSYlpJzZY6bz4BIhTsInSs3FE9orc2JBp0A8lWekXF7DTsHqlxR3GnujeJ7BWJLxINm/QfiwxKvLyLrRppwQUY5WBXg4HktrojsUKiQyGziYkF8G0boO3chxpNxhu03K+Duw1utZzvqg3PiQrc6Ds3YlYESRcG0UrYQ7yeE7OdsnaBEhE7DyTMvJObLbb/RIhLsIqI2biqW2RpbEg1qADyQ52RcYjTTsb6pD87iC057xLqiNeDEhWL9B2nDtFGlZF1qDTmhdRjlFgV4OB5LY6I7FCqkMhssaWfBtW6DyQZiTcYZFKvcHYa0NZ3w7bv/bDtYVo/Qdgw3rBiyLqtWnFA4O40ghP0K/VmaREhGnQeSdlpJzYLNOazUUFdhpUhnjD9WlkWFW0A8krNyLrUGm4KN/dxrg4zybINMvEg9GOg8sU1LSLrYOpzQuoxyiwq8HA8lr9EdigVSGQ2fmxpZ8G1boPJAmJNxhEUr0XB2GszBPffvS/thCLCtHmg7BhvWFFkXVatKCHu40hgn6Bf5kFrCJC00A8k5AknNgw9OP5gtg7sNImM8v0M0siwq1AB5JabkXWwNNwUj+7jXBxnj/aDTLxIPRToN2GKalZF1sHU5oKyjHKwq8HA8lr9EdigVSGQ2fqx5Z8G1Gg8sECZk3GERSq4e6jW6lnO61x7Go6LBtXaDsGGLlhxJB1WinNH7JsLd5LBZ3ivVnaoiQjceSblpNzYA03+YSoM7DSO4zuKo7ZGs2LBraAeSXmpB1o007GjzUr27jS3d4l1ZGtLxINg7Qb8MSmJeRdag0oqMcosGvBwPJbHRHYoVEhkNliy74Nq3QeSFHk3GGRSqnB1Gtj2cZ+scexuMWDav0HYMMXLBiSDqtFOPh+yOHu8lbvol+qUagiQjToPJOSsk5sFum/9TVkEdhpEBncOntA1mxYVbQDySs1IutGmnY0eakfXcaYRnvU+rK1paJB6O7QeWJTMtIutQaVtGOUWDXg4HktjojsV1GOVurwcDyXdEdijNcYUH3jeITcXqHgvTg2AW9r/X2ND/fu4HxWHGuXQvzlP8dkzQzajwv7Y8fRIhF+lzie0Vub1lE71m8PVLi2G9lPYKxJbqRP+3iVeX6zUlgLXWGuMWD7xvFDi9Q8F6UI83V/HaQ7Gh/v3cPMrEjXZxXQvzhPkNsnaGbUaF/b/X0SYPfpc6ltEbm9ZVnOu38PqkRDC+wl1RGJA9zE4n8xR5brhLYC1EJ7jHlvetQo/uyvUcPNTesO2h2sL438B5rEi3JTlhR5lfqztLb83JuD7lvH9TUcEwiXrB+rSzrpab6/0CiiGGN7OyDTLf2zvp4pqW64QMJaiE9xjy3vWoMf3ZXqOHmhvW/en2sEdd/BvmsSLtS3HCH5lbYFrNvTcL3LOP6gigt+nyj9BaYfXS857z6BRRDDn5Q+gNMt/an6eKaluuEDCWohPcZiV96M3IMf3ZV8O83U9rrXJhn3r+A8XLHi7M4FHDsOHNq9WdobtR4PuBx8wggmEQ51LbI0s66FN9cfh8io3zCewn1ZGtLe5f8AXxKPL+8CxgrVQnuMaX961CjdQq9w83Pym6xyav8A9H8B4uWNE2ZwK1ywo80v1SjVbemYHuW8f1NXQTCI84ntA1mddLzfXH4R4KN+wo+qTYK0y3uHZvKYl+uELCWqublyUdYJDyM7BlxaN1htCRizbAx2i5ehBnkK3W9r/V2tESX9udYbPNYMWdYRTQV0JeAF4T9rZM3Nl6D1gjy84x0saBf6JEJeQq0ucT2itwltbrBVnZ5ge0UHSPVLizwFPLVT2CsSWl/Zv1h8XiVeXnWV2ijBLpQYHRx2wtrpbcEJ1gkLEgy4tG6w2ocWbYIbtFy9GDvIVut7X1Q7Wh8v7d2sNnmVgxZ5hFNBWwl4AXhPkPsHaGy9B6wTEvOMdLaBf6KeEPIVaPCqltlaWy2t1ghzs8wPaKDpb6pL+8BTS1EuqI14Mv7F+sNp/MUeVnmGIBQchDSgwejjtha/S24IVFgkLGlpcWo1ggzE4wQzoXouDyWtDDrDtof0w+j+0eKw2DzWFFnmUVqCgcHgBUHmV+rM3CXop1gnJedYYLKBf+pqKCvIUiQcIfq1mS9DqawS03OstQKLgon94CnMHq7INMvL/wBMdYZKalp1lqBQVlKDC6OO2FrdLbghVWCQseWlxajWCDMTjBDOhek4PIVmYdb96f8ATBEt7R4rDYPNYMWeZRWoKXD3gBUPzC+wLWEvRTrBOwZ1hgsoF5/MEUGeQpEw4f0FuZL0OprBLTk6y1ooOwKOIPAVwcOENkGtLy/9KdYXeKalZ1lqBRnShpQYXRx2wtbpbcECqwSFjy0uLUawQJicYIZ0K2HPRa3U9rrXHtajpb2rtYbB4uWJEn2VaaDkfumQx4AVg5tXqztUS9HxBNS84x0BtAv8wlwV5LSIcKqO2RrNltbrBAmp5ldooOlo8CpHt5CllqJdWRrS0v7B2sL/AMxTEvPMtQKCtpQYPRx2wtfpbcEKiwSFjS8uLVusEKPNsEM6FY4PQVuflN1jj2tUy3tH6w2DxcsKJPsq00HI/dE4PACr/iX6pRqiXop1gm5acY6C3Rf+pq6CPIUiHCdPaBrNl6HdYJabnmWjRQdLR4KN9eAphDVT6srTLS/sHawv8SmZadZagUFdSgwujjtha/S24LqUG7o47YXdLbgvXUWSkNoxDjS8BhQWNtG6TtF5WFGjezdwOdqfC3lKgWkjIN1YmlZwfE8LEcxtudJ2G84rEMcGGTQtg7wkKydpxjZmlmjxLVENodtPejyscGBoxPgElweUqRG0b9PGlnF4luZDbTtPeVScmBaMFF3qgf3hGmwATqU7M0swvEteCwWb9J+K84lWhRxbNHBHTJaD5peCy1RuLu9bNqcc96FRZKQ2jFlS8BiwWNtG0E7cShxo3s3cM3p8MeUqBaSMg3ViaWVHieFruhttzpOzE4rEdHBhk0IoQ8JUpJIyvsaWabiWqGNDtp70xKxgYGjH0SIc8pUiNo36eNKxui8S0shtp2nvKFNzAtGCi71S3l4RpsAF4lZmloicS1ocMWL9J2m89oosvHFs0Z2JlMloPml4DLVG4u7yte23570Cq6UhtAdKXgseXY21bpPeUGYjUQnU55p7m8pVqa0WJjYmlnocTL5NAhttHaTsF/FYj5gWdNGPkuhzwlVjafRL40sw3EtFRoJ0nvOBTstHBhM+v5mroY8pUqQAjKyGNLIPEteHDbTTSe9LTMcWrRRcFO8vCNOa0WbFmaWaHEtEBjejHSbrzijwI46QBnYmUyWg+aXgsCo3F3eVrW2/PegWXSkNoDpS8BjyzG2o0nvKBMxqIRpzzVDo8pVoa02J3JpZ6fEyxZGhsNtd+k7BfxWK+YFnTQshzwlVDafQrY0s0bFhFuDGinSe/cU5LxwYTPr+YLoa8pUqYUMvxSyDxLWhw2000nvKXmY4tgKLgp3p4Rpz2izO7NLJzLRBY3ox0m684o8COOkUZ2JlMloPml4LAqNxd3rWtjjnvS1l0pDaA6UvAY8sxtqKCe84IEzGohGnOnimuL0lW6losbqxNLSOfE8Py6JLG2rtJ2C84lYzpgWdNGPkmwt4SpCyR3iuNLMPxLUDGg7T3puVjAwW0Y+YSoW8o0qFounRxpWN0XiWuyG2ttO3FLTEwLRmj4R5pCzwjS4ALxOzNLRl4hugMbYOoJvvOJR4MwLcDOxOpktB80vAZeo3F3eVr22/PegVWRkNoDpS8FjS7G2jdJ7ygzEaiE6nPNMcnlKtz2ixM1iaWkc+J/6XRYw22jtJ2C84uWI6YFSmjHyTIa8JVYWn0a2NLRn4lqVGgnSe/cU7KRgYTaMfMIIU8o0qEkJTMnKylYshxLXZDFbaduKVmJgWjBR8ISF3lGmwG9JZmlmF4lugMbYOoJ7zijwI4twM7E2mS0HzS8Bl6jcXd5Wvbb8966mR0HzS8FuqNxd3rrU4571GcqEhtjx8MnfY8INtG8c3rSi21Q6Ls/CroQVGgWkovvrqZJ+jubrgBpfVt3cD48VixLWjTn/FdCio1wnbF5zG6mSV6bWaG1ac+qNAtej/AF8h8qTCyo1aUlF8In6ImcXXbm1a2fVVnLWu2nD1+VLiQI01lRe8TuJEleF12JL1aj6Pm8TvV4FrXbn9KCpQ0jx8MnfZehuf5Wv7bDP2rDlQkNsePhk77Fg1bRvHN6HFtqh0XZ+FXQkqNArJRfHdSJO6jc3XADc+rbO4eZ3rFiWtGnP+K6FFRp092vPdXUySvTazQ2rTn1R4Fr0f6+nypMJKjSIyUXwifoiXaous3Nq1s+qpN2tdvD1+VJfSo0tlR4vEvRJ6Imu14NWxfRifzHeiy9raDN34VlShpHj4ZO+wKG5/lavtsM/ahUKhLCPHwyd9jy4baijPNBj21mdGftV7iCNamti8qobNGSd+hrMPVrv4Dz3rGiCLRn/ygcSo0g2xedEv6ImjNrtLaunOO9NwLWybn4m/Ktg5UaRKSi90LqROHWaWVa2fVLTVpaCnAZ6qlfSo05pqPGL0ZJXoa7dL1ejGjOnimZe1tBn9KypQ0jx8MnfYVDc/ytT22GftQqFQlhHj4ZO+x5YNtRRnmgzFtZnRn7V6DkVKtDSOvKqu0ZJ36eKq4WGAyu/gPPesaLaUac/4oHAqNWa2L4Fa6kS5UDZv2ltXTnzTcG1smZ+IfKuhAI0iclF8d1ImQdZpZVrZ9UtN2lppwGeqpX4qNOeajxd0ZJXPXbper0Y0bvHimZe1tRn9KypQ0jx8MnfYVDc/ytT22GftQqFQlhHj4RO+x5YNtRRnmgzFtZnRn7VXDyo1upbF996Ik8I5a3J0jkapq2ruA8Xb1jxLWrnD8KOGlRpgti86hW6kTRn12htWnPqmYFrYjj5j5UEHKjSISUXwiV1Il2rLd3TS2rWz6oM1a1209n1+VSvRUaWyo8XifoiaMmu1perYuo3+J3o0C1tBn9K2pQ0jx8MnfYFDc/ytX22GftWHKhIbY8fDJ32NL1bRtGeaFGtrM6M/aqnAqNbnti903oiTwjlrcnSLQato/gPF29Y0S1q5w/CicCo0mEXwa3oiXKI+u1RV05801L2tk3j5t+VZBio0iMlF79O6mnnBd3TWZVrZ9UvNWtdtPZGeqpXsqNKM1Hi9J6Ikrwuu0y9WwdRnSd6PAtbQUZ/xXVKGkePhk77Bobn+Vq+2wz9q6pQ0jx8MnfbqG5/ld7bDP2qpSGnkNktzMefAboMSFaN1xtCxozX2btJ2HO1PhcMPQLboJ7rePHF5UZ4mI6JCtyaw2eaxDDiWZFJRQeGnpk5mLdNvHjNNlRaoiQi7rBMSrIggaSdp8AkOEMPSJbot+nvHnODiW5kSFTRWCHOQ4piM0nZ6oH+Gnp74sqlPePOYXIhJrwIkKo/WHxYYlWhQ4lq00m7O1H5ONlL7jz4DLV4XbC2ar8Ty9UKkNPIbJbmY8+AxYMSFaN1xtQ4zX2btJ2ZvT4ZDD1urugnut48ZUcqM8Qtd0SFbONYbPNYjocWzIpKKEQ09KSZi7/ePGabKi1REhF3WCYlWRBA0k7fRIh0MPSI7ot+nvHnOLxLSyJCporBCm4cUxGGk7PVA9Qw9NOqLKoS3jzoycQ1ocSFYv1htP5iiy8OJbNNJyOKPycfKX3HnwGWrwu2Fr1X4nP1QKw08hsl9x58Bjy8SFajXCDMMfZGgnP1VDnDD1qbdFnVDvHjPQyoz+TQIkKu/WGweaxXw4tnRSb8dyyHQ09WO6Lgl9485hsqLQIkI06wyCnJZkQQmUk3/AJm710Lhp6VLdBdDePH6oteHEhVusEtMw4lqDSdgU7zDD05t0WVjePOaHEyaIESD0YiuMlHgQ4luDScjimeTj5S+48+AwK8Ltha1V+Jz9UC0NPIbJfcefAY8tEhWo1wgzLHmEaCc/VUukMPWhgqgnPMeM5PiZ/JoESFXfrDYPNYr4cSzopN+KyHQ09UbdFwK28eM3hRbhEhGnWGQU3LsiCEykm/8w3rIZDT0qe6D3HjIOVFrQ4kKnrBLzMOJbA0nYPBTvUMPTn3RZTDePObwISaIESD0YiuLvFMS8OJbg0nI4pnk4+UvuPPgMCvC7YWrVfieXqgWhp5DZL7jz4DHlokK1GuMhAmWPMI0E5PFMcYYet1N0G+3jzpHPKjPEP8A05cYkK1drDYPErGdDi1KKTfjuTYXDD0gbot4rvHjMNlRaoiQiesMhOSrIggtpJ2+Y3pULhh6VDdBYUR3jznFyotZkSFW6w2paZhxLRhpPVHmkLQw9KG6LeJ7x50ZeIk0wIkGxdri/DEo0GHEtgaTkcU7ycfKX3HnwGXrwu2Fr1X4nP1QKw08hsl9x58BjS8SFaN1whTDH2bqCc/VNcoYetz7oN/vHnSOeVGeIf8Apym0hWjtYbB4uWI+FFqUUm/HcjhsMPV3xcGtvHjRn4lq2kIk64yCnJVkQQm0k7fMb0EKhh6VDdFsHT3jzlDKi12RIVbrDalZiHEtGaT1QkPEMPTXxb0m8ecwvESboESDYO1xko8CHEtwaTkcU3ycfKX3HnwGXrwu2Fr1X4nP1XeTjZS+48+A3V4XbC6q7E8vVeCo7hIeRtCDFhWjdB2i9aEaTJhuFNxXoQVzCt1gy1X+rtaIkeHbnQdmO9YESRIbRSuhDoAPCXKYf/JmgRoZOw96YlpEtltt/kEiFOYVaQ5FE9orS2PDraAe9UnpEl7DTsHqlRVzCnnqJ7BWJLRodm8UH4r95RJeRNo11OCGgBl7WF2T3ra6IcUKjuEh5GLBiwrRug7cUONJkw3Cm5XwdzCt1gy1X1QaHx4dudB2Y7ysCJIENopWwh0AHhP2x/8AB2gRoZOw96Zl5Itltt/okQhzCkRHIqltlaWx4dbQD3oc7IkxGmnY31SH9zAFvYSxcUQGJBjw7F+g7Tf8xRpWQNq005oXUAMvawsD3rY6IcUCruEhY8tFh2rdB70GYkyYZFK9BwcgrQwaw7aHYw7eHaPNB2C/isGLIGrVrIIe6ACg8yv80zNwjQzToPenZeSLYLNOazUUFcwpUh4QD6tZseHWoAPelZuRNqDTsAUb+6BXBh9XZBpl40PoxFB796alpE2wdTmhdQAwbWF2T3rX6IcUCruEhY8tFh2ooB70GYkyYRFK9JwcwrMwa370+xhCPDtHmg7BfxWDFkDRVrJcOdABQ/Agv8yC1hGhmnQe9OQJItgw9OP5gtgzmFImPDL5GBuZGh1tAPelpyRNtTTcPBRv7oFcHHhDZBpl40PopFBuv3pqVkTbB1OaCuoAYVrC7J71r9EOKBV2AQFmJaLDtRQD37kCZkyYRFKrhzkFbqBPO61x7Go6PDtXaDsF+9yw4n/HmrRWzR+ybC3UAWDm1urO1RGhm496blpItgN03+YSoK5hSO45FUdsjWbHh1tDT3pebkDaNNbY0eale3QKWeol1ZGtLxodg4UG+/5imJeQNqDSioAYFrC7J71sdEOKBR3CQsaXiw7Vug96FHkyYZFKrh7kFbHCeM/WOPY0GPDtXmqdgv3uWDE/481aK2Ph+yOHuoAr/iX6o7VEaGadB705KyRbBbpv/U1ZBHMKRDgOntA1mx4dbQD3pWakDaNNbY0eBUj66BTCOqn1ZWmWjQ+juFBvv3lMy0ibUOpW0AMG1hdk962OiHFdW4N1tC7J713RDimmuMGD7xvEJuJ1DwXpQbALe1/r/puf793A+Kwo1y6F+cpfjsmaGbUeF/bHj6JEIv0ucT2itzesones3h6pUVw3sp7BWJLdSJ/28Sry/WalMBa6w1xiwfeN4ocXqHgvSg/m634/VFof793DzKxI12cV0L84T5DbJ2hm1Ghf2/19EmD36XOpbZG5vWVZzrt/D6pEQwvsJdURiQPcxOJ/MUeW64S2AtRCe4x5b3rUKP7sr04f5qb1h20GF8b+A81iRbktywo8yv1Z2lt+bk3B9y3j+pqOCYRLl7WlnXS031/oFFEMMf8ADZBplv7Y/TxTUt1wgYS1EJ7jHlvetQY/uyvUcPNDet+9P+2COu/g3zWJF2pbjhD8ytsC1m3puF7lnH9QRQW/T5R+gtMPrpeb959Aoohhz8ofQGmW/tT9PFNS3XGcUDCWohUuMxK+9GbkGP7sq+Hebqe11rkwz71/AeLljxNmcCjh2HD1FerO0M2o8H3A4+YS4JhEOdS2yNLOuhTfXH4fIqR8wvsp9WRrS3uH/XxKPL9cLGCtVCe4xpf3rUKN1Cr3Dzc/KbrHJq//AEfwHi5Y0TZnArXLC/4luqUaG3pmB7lvH9TV0DwiPOJ7QNLOul5vrj8IUb9hR9UmwVplvcOzeUxL9cIWEtVc3Lkk6wSHkZ2DAbaN17wkIs20MdouXowV5Ct1uCq/1j+jdElxbnWu81gxZ5pFNGxdCXkBeEuUwf8AkzQ2XAPWR5eda6WOi/yCRCXkKtIMqie0VubLit1lWdnmh7RRtHqlRV5Cn9hPYKxJaXFm81u14lXl55tdoowQUoMCwb2wtrpbcEJ1gkLFgwG2jde9DizbRDdouXoQd5Ct1uCq+qDQ+XAjnWu8ysGLPNIpoWwl4AXhP2g/8naGy4B6yYl51rpbQL/RIhD0FWjwqpbZGlsuK3WVJ2eaIjRRtb6pD+8gK3sJdUQWvBlxYv1htP5ijSs820AozQspgYFg3tha/SxggUWCQseWgNtRroMxONEMmhek4PQVoYdYdtDtYXRxaPFa4eawos82itQluDyAqjzK/VmaRLgU6ycl51roLNF/6mooK8hSJBwgP1aWy4DqayWm55tqBRtAUb+8hTmD1dkGmXl29GOtmlNS0821AoWUoMKwb2wtbpYwQKrBIWPLQG2o10GYnGiGTQvTcHoKzMOt+9PtYIlxaPFa4eawYs82itQlw94CkPwoL7AtYS4FOsnIE610Fmi8/mC2DPIUif4j8jNLJcB1NZLzk821oouCjiDwFcHDhDZBpl5dvRTrYeKalZ5tqBQspQYVg3tha3S24IFVgkLHloDbUayBMTjRCJoVkOewrdT2utce1qOlxau1rh4uWJEn21aaM0fumwx4AVg9RXqztUQAPiTUvOtdAFAv8wlQV6CkQ4VUfmcjWbLit1kCan2WjRRtaPNSvbyFLLUS6sjWlpdtg7Wx8SmJeeaYoFC2lBg2De2Fr9LGCFRYJCxpeA21broUecaIZ0Ktwewrc/KfrHHtaDLi0frXDxcsKJPtq00Zo/dG4PACr/iX6pRqCXaKdZNys610FtAv/U1ZBHoKRDhOmP8A6BrNlwHdZLTU820aKNrR4FSPryFMIaqfVla0tLt6O7WzSUzLTzbUChdSgwbBvbC1+ljBdSg3WDe2F3S24L1lHkkhtBbg6H+Ow4LWWjdu0fE71WHGimzdwN37p8KeyUC1pAL6xaeLyIB9GI9jLc7dmLseKwzG9mT5BbB3ogrJ2kAsm0OabiP1aoYytf8Ac71TErGpgfU3DAJLg9p0iNpC/T0OcH3duYxlOin7neqHOR6IjBuwGJQP70nT4At6nZtOYX7u14DGVH7fi+J2J3q8KN7Zo4XBFXBNCX8n+Oy1WHv+53qtq1OPL90KrwSQ2gtzif47EgtZaN27e071Qo0U2buGH7qiFvZK3VtIb6xacqORAPo13MZbnbs7TseKw3R/Zk+QRQd6JTEtIBf6HNNxDQGMrX/c71TMrGpgfXAbkiHPadIjaQv09DnF+7tLGMpv+53qhTcf2jBuwG9LenlOmwBbxLQaIn3drQ2MsX7dp+J3aO9Fl43tmjyGCZXBNAX8n+Oy1WHv+53qti1OPL90CrySQ2gv5P8AHY8u1lqNv3O9UCZimyd6funub0nWp7SF8Ni056HEcmJoDGWjtuwfE7fvWI+P7OmjG4bl0Oek6sbSGCX0OYbiGioyk7fudgd6clo1MJn1uHaauhb2nSpBQhdDQ+ADXhsbTf8Ac71S0zH9s0bhcFM8vRKc1oDFZtGaH3efzaIDGdGO37nY8UxAjf1AHkME2uCaEv5P8dgVYe/7neq17U48v3QKvJKkbQX8n+Ox5ZrLUbfud6peZimyPoqHR7TrQ1pC+uWnPT4iWTE1Qxld+3YPidv3rFiR/Z00cguhz0SqG0hgV9Dm8w0hjNO37nYHenJeNTCZ9bh2gshj2nSphQh+TkHiAaYbG03/AHO9UvMx/bAbhcMFO9PSdOe0BdCyNBm//nn826AxnRjtu+J2PFHgRv6gDyGCOuCaEv5P8dgVYe/7neq17U48v3QLPJKkbQX8n+Ox5ZrLUbfudhxS81FNkfTemuT2nW6lpAL6xaNI5fd+H5ckuLGWrtuwfE7E71iuj+zpoxuG5NhT0SkC0heK6HRm4hq1GU3/AHO9U5KRqYLeOAxCVC3tOld7SFlRHQZ5fu7WYxla/b2neqWmY/tGfhFw3pCz0nShaC3ieg0ZPu7TAYywdtv+J2J3o0CN7cDyGCdXBNAX8n+Oy9WHv+53qtm1OPL90CrwSQ2gv5P8djS7WWjdv3O9UGYi+yd6fumOT2nW57SF09i0aRz+7/8AS5JTUZaO27B8TsXb1huj+zp43DcmQx6JVhaQwa2h0Z7GAatRlJ2/c7A707KRqYTeOG8IIS9J0qFpCyZPQ2LIfdwa7GNrX7e071SsxH9oz8IuCneHolNgC3pLNozC/d26Axlg7b9zseKPAje3A8hgnVwTQF/J/jsvVh7/ALneq2LU48v3WVwTQl6Uf47dVh7/ALneq61OPL91Mat5DZeOhNjQqto3itKL0ioeCuhFDQLSp5bq6Cc/R3OlpfVt3cPNYsW2o0rYXQ1wnh52btHK9M0Nq0o0G26Pup9EiF0FWlIXjCJ3QTu1RW5tSsonLes2nD1S4mCFNZF4vU7gJyvCsSXq1H0fN4lXgW9dtCD7P94/LYGqtX+oWGreQ2XjoTYkGraNoxVIvSKh4K6E0NArKnlZugnO6jc6Qbn1bZ3DzKxYltRpWwuhpyYee6u0cr0zQ2rSjwbaw3U+iTCqCrSlXGETugndqytzatZUm7eu2nD1SX2gpbNcXiWj0ZGvBq2L6MT+Yo0vb2gozoQyd8rx0JsHVWn/AFCE9byuvHQmxperaihCj9Isyr3EEa1NKnlVDo536HYw9Su/gPNY0W2vQONBSD5xOiXxJ3KM02ltXTnFNwbexbn4gig9DSJSp7oXQTaWVayXmra0FOAUj7QUxp1xi0cr0G6Xq9HNGdKYl7e0FCz7PleOhNh6q0/6hCpW8rrx0JsaWq2ooQo/SLMr0HKhrQ0qeVVxc79PsYYqV38B5rGi216BwoKs2HnQrTsJ3KgWltXSm4VvYsz8QWwgEaROQr/iCeQWllWsl5q2tNOAUj9QU551xdDRyuN0vV6MaN3imZe3tBQs+z/ePy2HqrS/qEKgO8rrx0JsaWq2ooQpjpFmVXDwQrdSQvG+xJzwjn/Xzapq2ruA8XLIiW9GnOhHDaCmDDzqFcScpUZ2htVMQLexHHzCCD0FIhKuMIldo7tWVpbUrIM1b1209n1Ur1QUtmuLxPEnoyNaXq2LqN/iUeBb2goWyd8rx0JsHVWn/UIT1vIfOPy2LL1bQUIcbpFmVW4UFbnlXF02JPSOf9fNoNW0fwHi5Y8S3o050InCgpbq86JbEncozzaraulMy9vZN4+YWQahpEZVxfp3aO7VBdazatdLzVtXFPZCle6ClGdcXpNHmFaZerYOozpKYgW9oKF0nfK8dCbC1Vp/1C77P94/LbtVd/UK08LsDbC3M1TutEKLCtG614WHGY4w3DcU+GQqSKwUhbNVvT6nBwNd0WEYxNa4+KxjAdUIWwiFyVTthbo70+aPA0CLCLtDvFHloLmwaN58AkuMKtiVsLYOTenzg1W6HFhU0VlSbgOL2HAeZQPsKGmnSFvU96fMLkK14MWFUeK3a8SrQoLrVp4I/JnGF90/Yy1pC7XIrXqOQqQuwNsLczT91iQYsK0brXocZjjDcNydDoUIIKhSF329PlR4OBruiwrYmtd5rGMB1mQihMLkqS2FG+3p803A0CLCLtDvFMS0FzYNG/0SYfCrYjbC2Dp70+cGUG5kWFTRWQpqA4xGHAeqB4hVtnSFvEt6fRkDI1ocWFYvFa849ookCC4Rgc7EfkzjC+6fusvaQu14rWqOQKwuwNsL7p+6xpeLCtRrIMwxxhEJ7pCvspgpC3R3p89DgbhFhV3GtcPNYz4DrOinHyXQ6FiBhthcEuF6fGQ2q0WsIk62aCnJaC5sJn1/M1ZDYWNKmNIWwIb0+QdVrw4sKnrJeYgOMUHcEh4hVuMNIXFYqT5oBkasGLC6ORWw8UaDBcI4OdiZ5M4wvun7rBtIXa5FatRyBWF2BthfdP3WNLxYVqNZBmGOMIhUOsL+ymCkLdu1J85Pg5W5sWFXca1wx3rHfAdZ0UrIdC5GG2FwSwXp8ZRylaBFhEnWzQm5eC4QmfX8wWQ6FjSpjSFsap8g6rXhRYVNFZLzEBxig7gkPEKt5xpC3c0+TkasGLC6MRWw8UeBBcI9OdiZ5M4wvun7rBtIXa5FalRyBaF2BthfdU7rHlosK1GtmhAmYbjCITHOEjQKBSF329PpHPV4G4xYVq41rh4lZDpd1SinHyTIXC5KBbCjuVd6fMNqtURYRd1k3KwnNhNG/wAwlwyFW1C2FsHS3p8Ri8DWZFhVutfgUtMQHF7DTsaPNJVhVtnSFvU96fRlDNaYMWFYuFbHxKNBguEYHOxN8mcYX3T91l7SF2vFa1VyFSGWBthfdP2MWBFhWjdbkUKOxxhkI3OEjW5wpC77enz3TKHA1rWFaO1rh4uWK6XdUopx8kcNhcjhbC4Nbenxpn1WrawiTrZoKdlYTmwmjf5hDC4VbUbYWwZPenyhwNeHFhVutfgUrHgOrsNOxoSFoVbZ0hb0m9PmFDI0QIsKwcK2aUaDBcI4Odib5M4wvuqd1gWkLteK1qrl3kzjC+6fsbrWF2uRXVHL86d3CQ8jPwY0O0bq3i9akWTphuFNxXoQVzCt1g9bFzXY3RI7Lc6t2O9YEWRobRW5futhDqAPCXtbJmgR2E9XmmJeSqy3Wvw3BTwpzCrS4FE9orc2Oyt1eapPSFL2GtsGHHelxZ0CnnqJ4tQrElo7LN+r2r95RJeQ9o01sLv3QUAMC2h9nmtrom9Cd3CQ8jEgxodo3VvxQ40nTDcKbl6EHcwrdYPW+qHY3Pjst3at2O8rAiyFDaK3L91sJdQB4T5D/Mh2qI7CerzTMvJVZbrX4cEiEOYUiPAqltlazY7K3V5oc7IUxGmtsbhx3pD+6BTT1EsXFEa8GOyxfq3m/wCYo0rIURQa3LdxWUAMC2h9nmtjom9Cq7hIWNLRmWrdXmgzEnTDIrL0Ie6BWhg1hxa6DDt2WjzVuF/FYMWQ1atbl+6BwdQBUeZX6szSI7DTq807LyVWCzW5fM3eigroFIkOQQ/VpZHZWoDeaVnJH2odWuF37qN/dApzD6uLVAGmXjs6MdXnvTUrI+1Dq3LdxWUAMK2h9nmtfom9Aq7hIWPLRodq3V5oMxJ0wiKy9JwdArMwa3702CI7LR5q3C/isGLIaKtbl+6CHuoAofmF9gWsI7DTq805AkaIMPWxu+Yb1sGdApExyD+gtLI7K1AbzS05I+2rVrhd+6jf3QK4OPCGLVBpl47OinVwv3puVkfah1bluO9ZQAwraH2ea1uib0CruEh7GPLRodqNXnuQJmTphEVlZDnMK3UCedi41x7Go6YZau1bhfvcsOJ/x+rRW5buO5NhjqALBza3VnaojsPw803LSVWA3Wv8xvSoK5hSIcCqO2RrNmGVurzS83Ie0aa2xou471I9ugUs9RLFxZGtLx2WDtXG/wCYpiXkPag1uX7oqAGDbQ+zzWx0TehUdwkLGl40O1bq80KPJ0wyKVXD3MK2OE8Z8XGOPY1TMMtX6twv3uWDE/4/VorY3buO5HD3UAV/xL9UdqiOw06vNOSslVgt1r8PmbvWQRzCkQ4Dp/IwNZsdlbQ3mlZuQ9o01tjRduO9SProFMI6qeLiytaWjs6O7Vxv3lMy0j7UOrcv3XUAMG2h9nmtjom9dQA3W0Ps813RN6Ya4woPvG8QmYvUPBenBsAt7X+vtaH+/dwPisONcuhfnKftbJmhm1Hhf254+iRCL9LnE9orc3rKJ3rN4eqXFsN7KewViS3Uif8AbxKvL9ZqSwFrrDXGLB943ihxeoeC9KEebq/jtIND/fu4eZWJFuziuhfnCfIbZO0M2o0L+3+vokwe/S51LaI3N6yrOddv4fVIiGF9hLqiMSB7mJxP5ijS3XCWwFqoT3GPLe9ahR/dleo4eam9YdtBhfG/gPNYcXaEpywpuZX6s7S2/Nycg+5bx/U1HBMIl6wfq0s66Wm+v9Aoohhjezsg0y39s7N6aluuEDCWohPcY8t71qDH92V6rh5ob1v3p9jBHXfwb5rEi7Upxwh+ZW2BazL03C9yzj+oIoLhE+UfoLTD66XnPefQKKIYc/KGyDTLf2p+nimpbrhAwlqIT3GYlfejNyDH92VfDvN1Pa61yYZ96/gPFyx4uzOBRw7DBzavVnaG7UeD7gcfMIIJhEOdS2yNLOuhTfXH4fIqN8wnsJ9WRrS3uX/XxKYl+uFjBWohPcY0v71qFG6hV7h5uflN1jk1f/o/gPFyxomzOBWuWFHml+qUarb0zA9y3j+pq6CYRHnE9orWZ10vN9cfhHgo37Cj6qewVplvcOzeUxL9cIWEtVc3Lkg7wEh5GdgwGWjde8XFZ8WcAhuNFxXoQV7Ct1h9b/X2t0SA23OtcbjisGLPAtpoWwh6AXhLlHZM0NgNB63Io8vOh0sdF/kFPCXsKtLhUT2itLYDK3W5FVnp4B7RRtHqlxV6CnlqJ7BWvLQGWb9btXHEq8vPC0aKMEunBgWDO3yK2ul7lh3gJDyMWDAZaN178ChxpwCG40XL0IO9hW6w+t9UO1ofAbbu1rsDiVgRZ4FtNC2EvQC8J+1smaGwGg9bkUzLzodLbL/RIhD2FIjwqpbZWlsBlbrcihzs+BEaKNrfVIf3oKaWol1RGvBgMsX615uPaKPKzwMUCrmhDTgwLBnb5Fa/S9yFV4CQseWgMtW63IoMxOAQyaF6MPewrQw6w7buwrBto8Vrhcd6wYs+KtaqgcHoBVHmV+rO0iAwU63Ip2XnQ6CzRms1FBXoKRIMoh+rSyA2tTW5FKzk8LUNq3BRRB6CnOHJsgLTLQGdGOvyOKblZ4WobVzQspwYVgzt8itbpe5Cq8BIWPLQGWo1uRQZicAhE0L0nB7CszDrfvSYIl2WjxWuFx3rBiz4orUIIe9AKh+YX2BawgMFOtyKcgTodBZovP5gtgz0FImHL9DNLIDa1NbkUtOTwtatFwUcQegrg4cIbINMtAZ0U62FxxTcrPC1DaM6UNODCsGdvkVrdL3IVXgJCzEtAZajW5HBAmZwCETQrIc+BW6g+t1rj2tR0u21drXC44uWJEnxVpq5o/dNhj0ArB6ivVnaogNHxcimpadDoA0X+YSoK9hSIcKqO2RpbLsrdbkUvNz4tGirtaPNSvb2FLLUS6sjXlpdlg7WxuOJTEtPC1AoXU4MCwZ2+RWx0vchUeAkLGl4DLVutyKFHnAIZNCsh74FbHHhP1jj2tBl22r9a4XHFywon/ICrTVx8P3Rw96AVf8AEv1R2qIDBTrcim5WdDoLdF/6mrII9hSIcJ09oGlsBtbrcilZufFo0VdrQpH16CmENVPqytaWgM6O7W5HEpqWnhahtVZTgwbBnb5Fa/S9y6nBusGdvkV3S9y95SIhIbUW5lDusGFDh2jdF4vKw4peIbuBuToZEQFFa0gEqrGFm81QYjocO2IouN5xWOYr6hNHJbCYiArJ2oAmI4wzR1GqIcMO0DmUeWiPMCmi83bgkuMSCkStJbJyYwsboNVuhw4VOzmfVDm4jw9gouw4oX2JhTSoS3qdmYZhdRrwYcOo80dq84nerQoj7VoowuReUC6IvSHcZazh4cytil+QhUiJZDai3Mod1iQYcO0bovxKFGLxDdwwT4bEQoFRoi2KqxMLNlHVa7ocO2cKLsTisYxX1CaOS2ExABVJagCdVjDNNqNAhww7ZzKYlojzBpovw4JUPiQUiNpLZOnjCxug1G6HDhU7OZ9UOaiPERgouw4pbxEgpcCW8SxhoyDmNaHDh2T9F5vPaO9EgRHmM0UctyPyiXRF6Q7rL2cPDmVq0uyEKsRLIbUXpDuMaXhw7UaOZQZhzxDPonukSCtjDQhdGxMM5DU4W4Q4ddwouF5371jvivs6aMbuCyHxEKobSXBL4wxENqtAhwwTo5nApyXiPMNmjG75mroZEQpU7UW6GMMnqteHDh07OZS0xFeIoFFwuSHiJBTGChLiszDNDUasGHD6OTRzOPFHgRH24FHLcj8ol0RekO6wbOHhzK1KX5CFWIhIbUXpDusaWhw7UaOZQZlzxCPonusRCtTDQhduTDOT1OFubDh13ii4Xnesd8V9nTRyXQ+IgJhtRcEtjDEUdVuEOGCdHM4JuXiPMJmjG75gshsRClTtRekMg6rWhQ4dOzmUvMRXiKBRcLkh4iQU5woS3bswyeo1YMOH0YmjC84o8CI8x6KOW5H5RLoi9Idxg2cPDmVq0vyECsSCQ2ovSHdY8tDh2o0czggTLniET5JrnEwoFLSXfYw0jnq8PybjDhiK4UXC84nesd0V9SmjG7gmQuIhSBaihuVcYZhtVqiHDDtnMpuWe8wmmi/DeEuGRIKVC0hZOljCxui6jWZDh1tl+J9UvMRXh7BR8Iu4pC0SCllQlvU8YaMuo0wIcOxcaMbzid6NBiPMYCjluTfKJdEXpDusvZw8OZWrS/IQqREshtRekO4xYEOHaDRzKFHc8Q3eiY5xIK3ONCXfYwz3TU4fk1rKGIjtFwvOLt6xnRX1KaMbuCOGxEKvBFwa2MNGfVatnDpOjmcCnJV7zCaaL8N4QwuIhSo2kLJk8YWLIajXhw4dbZfifVLTEV9dgo+EXJC8SCllQlvSWZhmF1GiBDh2DjRzOPFGgxHmMBRy3JnlEuiL0h3WBZw8OZWrS/IXeUC6IvSHcbrOHhzKml+QvPOZ3kO4ePfT7rMQqto3itOLb1Dwz8SvhBkaBaRF99OZ05+jublpfVt3cPPgsSJa0ac/5LoUZGuE9wvPdSmckr02q0Nq059EeBa9H+vp8yRCzI1aUiPGET36d2qLqtzatbPoqzltWbTh6/MgiZkKayR4vU7h05XhdViS9Wo+j5vE7leBbV20Z/yS6p3zHj30+6y+qtaiPjn7lhzO8h3Dx76fdYsGraN4ocW3qHhn4ldCjI1urIi+O6dOd8jq/wDWW59W2dw8zuWLEtaNOf8AJbCjI05NwvPdymckr02q0Nq059EeBa2H19PmSYUZGrRkR4wid06d2qLLetLatbPoqTdtXbTh6/MkvpkKWyR4vEriicsGTVa0GrYvoxP5juRpe2tBm78SGqd8x499PusHVWpRHz/KFQzvK8ePfT7rGl6tqKEKOI9mc/qV7iKNamkReVUO/TnfoavI1NSu/gPPcsWJa0ac/wCSBxFGkHcLzol9+nKVGbVbm1dOcdybgW1i3PxN+ZFBxRpEpEXuhdOn89y0sq1s+iXmrW0FOAz1lI+mQpjTI8b30icr0NVpl6vRjRnTwTEvbWooz/ksqnfMePfT7rC1VqUR8/yhUM7yvHj30+6xparaihBj29mc/qXoORka0NIi8qrPTnfp6vIwxUrv4Dz3LGiWtGf/AEgcDI1ZtwvOhWunTuVA6t1pbV058k3CtrJmfiHzLYQKNInIi93GdPIM57lpZVrZ9EvNWtppwGespX0yFOeZHi6HpE5XA1W6Xq9GNG7x4JmWtrUUZ/yQ1TvmPHvp91haq06I+f8A9IVDO8rx499PuseWq2ooQZi3szn9SrcDI1upIjxvt+nPCOXByfNqmrau4DxduWREtqucPxJkNFGmDcLzqFd+noz6rQ2rn+ExAtrEcfMfMlwcyNIhIjxhErqid2rLd3LS2rWz6IM1bV209n1+ZTPRkKSyR4vE9+noyarWl6ti6jf4lHgW1oM/qXVTvmPHvp91g6q1KI+f5WHMhIdw8e+n3WLL1bQUIUYR7M5/UqnEyNbnkR4um36c8I56vJ82jVtH8B4u3LGiW1GcPxInAUaS8XnRLb9O5Rn1WqKunPkmpe2sm8f1D5lkGFGkRkR4v07p084t3ctZtWtn0S81bV209kZ6ylezIUozI8XpN+nK8LqtaXq2DqM6TuTEC2tBn9S6qd8x499PusHVWpRHz/K6qd8x499PutFLV1EfHP3JKqg1I8gteCPaN4hYUdgs3cCnQhT7Ov7X7GK8f1B4HxWCWiyOblsFUtyfrDsmaKNZMSTB0f6nwCQ4KWxH109srRDCHOtFrD4eZQPylv8AYT2CteCPZv8A+3iVaCwW7fomUosrQt2oEKqoyHkFiwB7RvFBjsFk7gU6FH+zre19UWI4e3PDzWEWiyKKCqW5PlNsmatGumZNg6P9T5JEPUtqHOJbZWmGEGcYLWHw8ylvCo02K8S6ojWhj2L+J/MUaWYLdubk4VRZWhbVQJaqo1IseWHtWoE0wWTk5zU+yH9Ydt3aaPaP4DxKwXsFl3+S6GqDVf4XjYM0UaTm4p6TYLJn1/M1dClLcl+H0FrQxpSs00W7fwhTvKn2g34bINEAf0p+nimJdg6SM3Jwqiy9C2agS1lBqRY8sPatS80wWTk9zU+xm9b96TcB7R/BvmsJ7RY9/kuhqg1Q8yvsC3UaTm4p2VYLKH9fzNWQxS3J/wDb0zWhDSlppo6Q3gPBTvKg1wfl/RogD+kP08UxLsHSc4Joqiy9C2agQLqDUix5Ue1bm5LTbBYuzeiclPs6ntda5NYj2zuA8SsNzRZ9/knwhS2F9VXqztSjWzgnZJosG8fMJELUGmd+cR2ytdg0/VKzLRaQ/wAI80lZS3ewn1ZG6AP6d318SjwGDpAzcqAVFlqFt1AgVVGQsaXHtWoMwwWTuCJyU+zKcp+scmuR7V3AeLl59zBZ9/kmwpTdhza/VnahGk5uKfkmixbx/U1LhKluQ9ZP6gxGDSeKTmGi1h/hHmkPCg04+qTYK0S4/p3ZvTMBg6QM3J9KLLULaqBZSi3ULqg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trendy.wmj.ru/uploads/images/preview/c2ea2aeca8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626596" cy="64807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blog.shopozz.ru/wp-content/uploads/2013/06/6a77e89183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923258" cy="61206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КЛІТИНКА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2-fashiony.ru/pic/tips/pic/104252/18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-1"/>
            <a:ext cx="9144000" cy="68451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2" cy="525658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•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Англійська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клітинка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</a:rPr>
              <a:t>-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неяскравий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картатий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малюнок</a:t>
            </a:r>
            <a:r>
              <a:rPr lang="ru-RU" sz="3200" b="1" i="1" dirty="0" smtClean="0">
                <a:solidFill>
                  <a:srgbClr val="FFFF00"/>
                </a:solidFill>
              </a:rPr>
              <a:t> на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вовняних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костюмних</a:t>
            </a:r>
            <a:r>
              <a:rPr lang="ru-RU" sz="3200" b="1" i="1" dirty="0" smtClean="0">
                <a:solidFill>
                  <a:srgbClr val="FFFF00"/>
                </a:solidFill>
              </a:rPr>
              <a:t> тканинах ,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який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використовується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</a:rPr>
              <a:t>у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виробах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класичного</a:t>
            </a:r>
            <a:r>
              <a:rPr lang="ru-RU" sz="3200" b="1" i="1" dirty="0" smtClean="0">
                <a:solidFill>
                  <a:srgbClr val="FFFF00"/>
                </a:solidFill>
              </a:rPr>
              <a:t> стилю.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Колірна</a:t>
            </a:r>
            <a:r>
              <a:rPr lang="ru-RU" sz="3200" b="1" i="1" dirty="0" smtClean="0">
                <a:solidFill>
                  <a:srgbClr val="FFFF00"/>
                </a:solidFill>
              </a:rPr>
              <a:t> гамма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включає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сірі</a:t>
            </a:r>
            <a:r>
              <a:rPr lang="ru-RU" sz="3200" b="1" i="1" dirty="0" smtClean="0">
                <a:solidFill>
                  <a:srgbClr val="FFFF00"/>
                </a:solidFill>
              </a:rPr>
              <a:t> та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коричневі</a:t>
            </a:r>
            <a:r>
              <a:rPr lang="ru-RU" sz="3200" b="1" i="1" dirty="0" smtClean="0">
                <a:solidFill>
                  <a:srgbClr val="FFFF00"/>
                </a:solidFill>
              </a:rPr>
              <a:t> тони. Прикладом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є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</a:rPr>
              <a:t>тканина</a:t>
            </a:r>
            <a:r>
              <a:rPr lang="uk-UA" sz="3200" b="1" i="1" dirty="0" smtClean="0">
                <a:solidFill>
                  <a:srgbClr val="FFFF00"/>
                </a:solidFill>
              </a:rPr>
              <a:t>,яка є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фірменною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</a:rPr>
              <a:t>для бренду </a:t>
            </a:r>
            <a:r>
              <a:rPr lang="en-US" sz="3200" b="1" i="1" dirty="0" smtClean="0">
                <a:solidFill>
                  <a:srgbClr val="FFFF00"/>
                </a:solidFill>
              </a:rPr>
              <a:t>Burberry</a:t>
            </a:r>
            <a:r>
              <a:rPr lang="ru-RU" sz="3200" b="1" i="1" dirty="0" smtClean="0">
                <a:solidFill>
                  <a:srgbClr val="FFFF00"/>
                </a:solidFill>
              </a:rPr>
              <a:t> ,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виконана</a:t>
            </a:r>
            <a:r>
              <a:rPr lang="ru-RU" sz="3200" b="1" i="1" dirty="0" smtClean="0">
                <a:solidFill>
                  <a:srgbClr val="FFFF00"/>
                </a:solidFill>
              </a:rPr>
              <a:t> в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поєднаннях</a:t>
            </a:r>
            <a:r>
              <a:rPr lang="ru-RU" sz="3200" b="1" i="1" dirty="0" smtClean="0">
                <a:solidFill>
                  <a:srgbClr val="FFFF00"/>
                </a:solidFill>
              </a:rPr>
              <a:t> коричневого ,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чорного</a:t>
            </a:r>
            <a:r>
              <a:rPr lang="ru-RU" sz="3200" b="1" i="1" dirty="0" smtClean="0">
                <a:solidFill>
                  <a:srgbClr val="FFFF00"/>
                </a:solidFill>
              </a:rPr>
              <a:t> , бежевого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і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червоного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кольорів</a:t>
            </a:r>
            <a:r>
              <a:rPr lang="ru-RU" sz="3200" b="1" i="1" dirty="0" smtClean="0">
                <a:solidFill>
                  <a:srgbClr val="FFFF00"/>
                </a:solidFill>
              </a:rPr>
              <a:t>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im1-tub-ua.yandex.net/i?id=116043754-31-72&amp;n=21"/>
          <p:cNvPicPr>
            <a:picLocks noChangeAspect="1" noChangeArrowheads="1"/>
          </p:cNvPicPr>
          <p:nvPr/>
        </p:nvPicPr>
        <p:blipFill>
          <a:blip r:embed="rId2" cstate="print"/>
          <a:srcRect l="13683" r="13689"/>
          <a:stretch>
            <a:fillRect/>
          </a:stretch>
        </p:blipFill>
        <p:spPr bwMode="auto">
          <a:xfrm>
            <a:off x="0" y="0"/>
            <a:ext cx="3275856" cy="33828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 descr="http://www.greenmama.ru/dn_images/00/27/33/48/1245349654burberry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68960"/>
            <a:ext cx="5796136" cy="37890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532" name="Picture 4" descr="http://im3-tub-ua.yandex.net/i?id=212183254-0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3212976" cy="32129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536" name="Picture 8" descr="https://encrypted-tbn0.gstatic.com/images?q=tbn:ANd9GcQ4NZvpcKsg7te-eq3g2ZFGqV_SogmAQE6TmGV53UnCL0fLuvFD-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7377" y="0"/>
            <a:ext cx="5616623" cy="29249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encrypted-tbn0.gstatic.com/images?q=tbn:ANd9GcR-Uy_ScRDQkLwQyp9OhnZ7WqfJsVqPWFlluukq8nJJm8e3j3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5832648" cy="58326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vse.kz/uploads/monthly_11_2012/post-44488-0-10830400-13537559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158"/>
            <a:ext cx="9144000" cy="69531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399032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rgbClr val="FFFF00"/>
                </a:solidFill>
              </a:rPr>
              <a:t>• «</a:t>
            </a:r>
            <a:r>
              <a:rPr lang="ru-RU" sz="5400" b="1" i="1" u="sng" dirty="0" err="1" smtClean="0">
                <a:solidFill>
                  <a:srgbClr val="FFFF00"/>
                </a:solidFill>
              </a:rPr>
              <a:t>Віші</a:t>
            </a:r>
            <a:r>
              <a:rPr lang="ru-RU" sz="5400" b="1" i="1" u="sng" dirty="0" smtClean="0">
                <a:solidFill>
                  <a:srgbClr val="FFFF00"/>
                </a:solidFill>
              </a:rPr>
              <a:t>» -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малюнок</a:t>
            </a:r>
            <a:r>
              <a:rPr lang="ru-RU" sz="4400" b="1" i="1" dirty="0" smtClean="0">
                <a:solidFill>
                  <a:srgbClr val="FFFF00"/>
                </a:solidFill>
              </a:rPr>
              <a:t> у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дрібну</a:t>
            </a:r>
            <a:r>
              <a:rPr lang="ru-RU" sz="4400" b="1" i="1" dirty="0" smtClean="0">
                <a:solidFill>
                  <a:srgbClr val="FFFF00"/>
                </a:solidFill>
              </a:rPr>
              <a:t>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клітинку</a:t>
            </a:r>
            <a:r>
              <a:rPr lang="ru-RU" sz="4400" b="1" i="1" dirty="0" smtClean="0">
                <a:solidFill>
                  <a:srgbClr val="FFFF00"/>
                </a:solidFill>
              </a:rPr>
              <a:t> ,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що</a:t>
            </a:r>
            <a:r>
              <a:rPr lang="ru-RU" sz="4400" b="1" i="1" dirty="0" smtClean="0">
                <a:solidFill>
                  <a:srgbClr val="FFFF00"/>
                </a:solidFill>
              </a:rPr>
              <a:t>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з'явився</a:t>
            </a:r>
            <a:r>
              <a:rPr lang="ru-RU" sz="4400" b="1" i="1" dirty="0" smtClean="0">
                <a:solidFill>
                  <a:srgbClr val="FFFF00"/>
                </a:solidFill>
              </a:rPr>
              <a:t> в 1850 р.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і</a:t>
            </a:r>
            <a:r>
              <a:rPr lang="ru-RU" sz="4400" b="1" i="1" dirty="0" smtClean="0">
                <a:solidFill>
                  <a:srgbClr val="FFFF00"/>
                </a:solidFill>
              </a:rPr>
              <a:t> названий на честь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французького</a:t>
            </a:r>
            <a:r>
              <a:rPr lang="ru-RU" sz="4400" b="1" i="1" dirty="0" smtClean="0">
                <a:solidFill>
                  <a:srgbClr val="FFFF00"/>
                </a:solidFill>
              </a:rPr>
              <a:t>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міста</a:t>
            </a:r>
            <a:r>
              <a:rPr lang="ru-RU" sz="4400" b="1" i="1" dirty="0" smtClean="0">
                <a:solidFill>
                  <a:srgbClr val="FFFF00"/>
                </a:solidFill>
              </a:rPr>
              <a:t> 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352" cy="2500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5122" name="AutoShape 2" descr="data:image/jpeg;base64,/9j/4AAQSkZJRgABAQAAAQABAAD/2wCEAAkGBhMSERQUExMWFRUUGBoaFxgYGBoaFxYaGhoYGBcaGhgaHCYeGBwjGhcYHy8gIyopLCwsGh4xNTAqNSYsLCoBCQoKDgwOGg8PGiwkHyQsKSksKSksLCkpKSksKSkpLCksKSkpKSwsLCksKSksKSwpLCksLCwpKSwsLCwsKSwsLP/AABEIAMkA+wMBIgACEQEDEQH/xAAbAAACAwEBAQAAAAAAAAAAAAAFBgMEBwIBAP/EAEcQAAEBBQUECAIIBQIEBwAAAAECAAMRITEEBUFRYQYScfATIjKBkaGxwULRBxRSYnKy4fEVIzOCwkOiNHOSsyQ1U2PD0uL/xAAZAQADAQEBAAAAAAAAAAAAAAACAwQBAAX/xAArEQACAgIBBAEDBAIDAAAAAAAAAQIDERIhBBMxQSJRYdEUcbHwMkIjgcH/2gAMAwEAAhEDEQA/AJr+fEpMhWP5SYz5/wBzKVrWd4d/qf1/ScXG/wB0Ajn7I005oU20OxvGMMcdeHPkmZ53B9g61PZUyb2wvREt5a3MvD155rxY3ZmxS8jUUL2VFZYp9GIP8SdgYhX5FMIvVMFFjH0WPgm9HJJz80qDMgcvI/Xjc6/rhJKUjpEmZH3TqOaBjt/XEC4exX8K6ADCOPAeRqBARtJeqBa11PZPxfZTqMsGMX1fpLt4lKDNKhXGBHwiNSP3gCzLKJuT1Zm9nu1AepjE9YDrcRvRBgJCUzl3MV53W7guAiYCEzUqMYQMa+gGCYKIvVe+jsiaTKWIhgco0PCDHrwvd6RUdkUGISSag+eYBlCPAWp5EwOEwHVMa93eeMvJjRsKClUjMEVOPAzZdfPVRIjnzRiqLWvPD2Gcad/f2mFmSBdhdpC0E4KHqMz5s03nZkF0uWBhAnCVAcuYMlC0KSqpBB5wHszA9tq1JI3pQ0xHAj176MLNKV2WdJepGeuhzbnamyBBQRGvyavd9qUHiSDyQ0m01pUoJjqwPOR3+rN7tawLCg06rv2als/b0DpBGNM9e7nwrjeXd7o1ihBzxGJaPZ+71kvJCEE1OpPFkbPdYK1XDsz2fv8AB9tTegiiG98Xtzn5NSuC8hvL6p+EVAxOEPSTWNqbtUAjrD4s9DxrHhnNoNn7rO8860KDs6n71e6UuB75dwLFS6b+/Uq7TXiFIRFMJjEanLhnXKBIO6rfBZgkxKc9E/d4fvAE9tLdkEJO9GYw4jPU+fAALpsMXhEfhy0Trr4eKSedwY6dh4Pr/tgU7oYRzBwGQ1/aYAS7X43zHLJju0Nhggzx7/A898yvWJwd+EcDXHyZjzsTR17bLl42hJIgc8INQ2gINlTj+7WLxcEQ4lqN7uz9XERn6tqb2FSiu0sGh/R4orumAjLfAxyOA1Y1s9YlFS+A9ecGGfRE8H8KeUktf5Usw3HbE76hH4ZAcWvhJ6NI8icV3FkqbSXbNBJwOeY5plpCK4LvTB52jPuoP09coWdqLcOrARM8h+vPFqFx3gQFyGGI8c/3LF8nWB8VaQ7WWRISiXxHE/thyGUy5d/YZi2qt6ilBkIHKYqMTKY+cmTl25Uf/wAAsUM6nTw5PA6XzaCUd4n/AGnx5rOCi+eHe1nLvGMc5cxLhf7kbmMZCv3Z+npTFRW5BVWFa4/P9+A8lp7lvsG2x7Lw9W5sL4Tbu3uABI4+7R2J3ViecjUUL2UN7wafYWP8Ss8KlYHiWr3q7IU02wzzdvKzE4PE/mDMgd7NL2pudX1lSogAhJrjACgrTVmN/s+hSSd4zTkIUlIiHlpCDCNs71QH5ECeonCVCMSGK/x0l2IInuipjMAd+szH1Zg+bk4xMxfXYlJkomYxE6kZR44+EWy0XI7hGcMt6UNzQ0hlKBMMYp1svRcVCCRM4HOE4msyJ982Zn16vFJrOIwzMD2pmh+z2TQ0wy1PgTbVZEhbwZFVd4GusefMi4saN1MoxAz7sAecmC220q31zPaOWcqAZYAd1GuWK1KKUwJ7Ix0JwOJ89ZDGZLwgLaXIC1CHxH1OrNDmyoKRKonXIcPZlS1PCHhmTOOOM2MWK0K3EzwGNPbD5sLORRsThPSIl8SfUNa2vsqUoSQIT9mG9MoPKmSvfX3a1tFaFKQImM/mwNcob/qzbLlfg3Q4MQP5KPIgN5s/bkgvJkyT6nnxYPssCu5nJrBEDjCC9Wt7PWBZWuQEhUjPx54Mht7rBXCEHTNt+/wdbW29MESJ7VTD7LUNn7wAUuCcscInTIcO6abe092KCUElOOcpjn951Lhuw7yxvZYHM6wzww4hXZl3BiVX6b+/Ur7S3rFCRuHtD0JqRqMD3SJB3Vbv5hgPhPon7sRjkeJ6qj20d1QdicZpw+6ddP3oAd23eekgFESNAIUT94e+GPWBPO4Ee32Hj7n1/wBqBdqgJA6UiO71GUfhAWG0gLjorL3PM8GYNorDuuj1sQAIfeMO+uXdMFesFnJXIzgfXQc+TMediaOvbeCzeFqBCeJ9GgvJQNkPf6t7eNmUAOObQWtyfqypHFty9hbiu1wN/wBEa42G0JGCj5oOmjM9wWVfSGUOrQyxGBZc+g1f/h7WPvJP+1erOVzWtPSkRHZMhOhGTWwk9GkeRZFdyLZU2jsCoImBXPTINWuC7x1+tlQDuzYltNbU7qZE1wHuWFXNenWX1YxA9dOHJkWLZ1i3qrSvtVdqdxNe0KQyNJc8JMmrsSY0jqSmPmWcdp7wUXQkB1gcT8KjhLmOBZPVajl6D2YoJ6nWNbcDRfVrJSKQiKH7hxMY/vIxgFhb4iJmTDMww9/3opmq/bMICpmJS+yR68ipWS5EVV7Jy0MvPuyEQfJ53LfYIvB/Lv8Acho7C9q0t4uQBXE+rQ2J1MsT8jEVL1XFXg3GyoJt9mh/6ifzBvb0Qd5o9mnwRbbOoyAeJJ8QxxN9ms7YXOovwolIBQO/rK09yxu7LkSXLs7x7AMh78fTvYftveiA9dmCj1DoD1pTjGunu1m6r+Js7sJQBAQrkTz6QoG84KJbOtCFed0pS8eAmQUoCJyOQSB4DyjBost1OlIQaxSjGAmZ9kww1mBoQrX3eay/eSSIqJocYHEnIHTgxeyXk86NAif6aNPhOJBPlDrYpg2GWJ4QrXxZEpfrATIK1yjUx9+7And1nBcpJdyhkYGUITGgEKUGAYLftoUXyyT6S6o5nHUkdZrl32lZcARMt4Vp1hrWeOYjIiPAyXCBV9OwHy6ARyGQj59+bFbrSOiT1R4cYFgN9vldKozG8MznSfBrF2vlblTjjrpz6MDORxaUp6RUh2jgM44Ne2rs6ehiAAYhg1tWekVM1zOQa1fj4l0JkyHswY5Q3PxZr30fvR/BHcTCCVjwUWubP2xIePJ/CKA5n9eYsvfR0Cu54AR3S8GmBx4sW2eu9ReGQHVx/EKQZMm91gqrhDszbZ1tXeSSlEAcfOA55IoXDeXXXKMhlLrGOBwhjCmhFrae6yEomO7iO/mGM6Vw3cSpfWEIa5q7qRwOOEQR+XcGpVfpv79SPaS8YuhFOIx+5+EVj60NQl2W3+aIJFFY6ARknCfdnMMc2kuvddk7+P2fuAZn1pmy/d1n/npG9OKsNU/eHv6FilndA19vsPH3Jr+tcXauqRP/ACj761FZELdjtfXnzXXJmK/LKQ7VMESjKdf1y8OyyzZ0nfSKdzMlnJLDV1vBct9qBSIZ6c4N0VpNmWJY+jRW+zHdExX2bh24PQrln6Biy9heqdfAb+hd5/xScwmX/UzhclmWXvZPZNRLDPn0ZQ+gp5C0WlOaB6toV0vkh9CIEjGY/UtbXLEWeRdFOcWyDaK71FKTKRz+Q4c0HXJdx6RXWHZ9zwOXloWPbSWpHRiZPWwByOcueLBrmvEBapKPV4CX7wn7yYnLti5KKtItpLrHQ9qhGQwHmeYMrC79VVP2s9EwZw2kt8XKhu4jHUDLmBymmm1RnujwJ9mKvOp1uNuA5fVoikd2GioeArhxHVZdeWgxUBWEhE6ayn+9Gab9s4ATMzOWRMfM8mbLRcgFUz2chQADLGfMQfJ53LfYEvF5UQx582isL2smlvJ2ISjPn5fs0FidTPOLE/IxFe9VxPg1G6z/AOJdQn10+oa7ejubDbIrdfuzkoHzY4m+zbdsrnWS6JIElDGFQZYeeHja2euMKs6SpRPaoBnqKc6DjbS907rndBJgrED7He0ezl/K+riCRJSszOIxjrx4yi3koe7rQtbRXQlNoeDr1GOgIw+daxPWNXTdDouHcB8JocowoqHJzIZc2ovVRtKzLCUNAMTxyjkGv3Pe73oEQXQkdn/3BGZ0lhlIgk4ZNPVAjauwoS+WEpGBMfDXXwEBn7c7lPRTAMDDTtYS/FTM/eYdtLbFqexJPWTjHEqjgI/pgeqnm5HqujVMjrYapjxNM8JQM24F/wCJV2kdgPRBIHVFAMzDDKXcNALFxpHR0FThwPPMR20RV0gJJmk507zwwHi3N0vDumfxZnLn9JRBnRJ7zdgPVSE4YZjg1q/nYNmBgOynDgwe8FnfrgMeefFprY8Js4mezmwNeBvpmp/RPaALnXE0W99Eli9w29Ieqmezkcwyt9E6Sq7H4AjBa/yA5Md2fsSi9MhHdOIzHeWTNtTWCmmEHTJt/T+CztXb0lCJGvD35nrARcN5hK19X4c6mZ9h70SxLaW7FBCIlNczGnCfhP1F3HdpUtQ3oRTOtIEZ0ljkWFuXcHwVX6Z/32dbS3kFOiN01GOG6nTMjmTL9328B+CAamcR8svXKjBtHdJS5M8ctRmePzjElesN3EvgI4+6sY8c/YlLO4Far7Lx9ye9baC7XKMk+sT6D3mGWbI8HSo9oa8+k2Z71u0pdLJMYCn9pOMpSH6QAVnbglY945fJmSbyiaCj23gs3laUlPePdpLvejoliPMGgt1lIT3jPnnvby7nBKVyjSjE29hKUXWy19EK4W54n7SD6s/XQ6PTiAJrwodIeDZ99Ei929P7VNq9kWkWmZEd5VTOis5tbVLEWjyuohmUX9yDaCyK6OO78VSQISOZiGE3NYVF6YEdk56AfPgYYxZn2htiA6qDMZ+wZfua3JD7HskQhwz7z55xZGUu2xU4xVi5JL/uw9CskiUPzeQppSNAWTTd3DwP/wBmer/t46JciaZZ/p8mSjeAGfiPcMVWcGWqKfAbv1+YJkKymRidY5cxDLZfGchNOs5DXQZ+FGq/nIAHE4/eOOsuZsqhAJOW7nxyHDz1j5HO5d7A15Poxjnz5xaGxPZmTWLzcgDv9mr2J1MzY3nIxFe9HkSwf/UTxYvebubB1yWnixxN9m67U3VFxZyVQH9xHZTrDDIlpdmLpSXEd5R6xhgM8s401xJaPaG+h9UsxSmMk4wqjxPd+0OzN9kO1jdHbzzAynzxg3ko+TrA21tzJFoMo9UGta8Brj4Rhd2Zup2XIO7Raqk6TOZMIz0w3YCtr74eF8JBPUTIA64k4QyHfU9bPXs8DlQCpBZOFN2JhLOHjjGDYZJPQr7X2B2l6gJSACkTgNROOkMu+rQbPOh0byXxCBPDKAEaR7o/DCrtdb1F4mKjGBwAhCBy76mERhMjrjtZ/mdaB6uMaHvzyNaEGDcC/wDAubWuIF1IRgqMOIhz+5p3DRQIyypzzlU2hfqVukkmsPEan34lq1zAner8Pr+h5oLMiwlfSP5gl8I9YNNakg2TDsn3YTeomk6H1j7t2Y/V8fiZbQ80X6FHw+o2pMQIPD5oPyZhuO8UB7GJMUqoDpzyGUfoVQVWe1gCPWT+VTMlx2BfSiQHVVUjL5ZMqxtSWCiiMHVNyfr/AMLm1V5p6NMB8XsdfX5sEuS8wHiiQZoOQwEfPLInAsX2nuxXRgxE1f4nCHt4MGua7CXhERNBrvQomFNYeonBTBLbuIfWqv07/wCy1tHeYLpQANYf7hlLPSYzkrWW8B0qTuxnpiFaV4Qnj2SGfaK6CHSjEV/y/ek56neVLJYz0gn5YQVzOUIyIiGKW2yAp7faePuEL2vAlCwBCKc4/DmKziaUjrFUszz+YmP2h6SZrvG7iEPCVfCTOP2Rmc4V0xgWVkWU76co68897Mk3lE1ajo8Fm32oFJlk3l0WkQXE5V72jt1kIQe7NorscklQAw92Jt5ExUXB8nOwr2F6p1Kh5tqDhB+tSHxqoPxac8Wy7Y47l7Oo/bI9W2Z48CbVMj+p3z9msplhP9jzOpjyv3I77sa+iPVxFePEc+QG6LMrpk6g4/Kk+YwZwv1+noF9YYYjMMr3Zbk9MiZMzhnlHwzwqWbCT0YiyEVYuS5et3L6J5MCWZjicKVP6UCU8u8xqPAtoN7W9HQr/DxwjpyGQ3lqSSa+fsWKpto65RT4Dd/vyd0HOn90c46ePBllD6EZfDkaEGGMBL0GEktl/OQCDOR+0AO1Ex9PPgsu3Aj8RMAKjUQpzDvPkc7lvsBXo9OIhP2/Rq1iezLXL5cAE6H20anY3cyzHnIxEF5PJsFtB6w4sZvJ3Ng1pEFd7FE5m53hdRVd9m68BB3GAj8J+8Pfub3Ze4UlC4rVI5GURDEZAS8RRvLRfA/hbgwiQHdTCcCMifGHsYdlr6MHsEpE0n11jTmrNKFt2yltncDsPEEb00zmc4SgMjn7BXWyd0OS7eRTGcaikDDHiJ6iu9GltvfKypMdyQVgTQyx1hGGc4xCYdlr3eFL0bxwwEJADGVJcABEQBGHNPQ721ux2lTshI+Kp/DA1jU5Q1jAMP2ZsqQ8eCAlDOR3uGQOtZyMfdrLc8UHcVEwjoIkk4CsjlwECwW4rQrfV1jHdoDWNa894BHA4+AV2wcICEQAjvYA4x00HMYCLiUN5QhLdGAz8eeDc7QviUCJMQrExoIY/LuTQi7qPWVwn3H9WFmR8Bm/B2Ia+3c3dieA2ZQiKnLIMLvVBgkwNT6fp++HtjdEulSNcuDLa4HIfPoKfAO7YCRVB/2rDNNzW1Aepn8Ko1ypl4y74MmfQg7J+uCEf6f+ebMt02JXTJoK5ZMqxtSWCjp4RlXPL9fkL7T3mnoxU9bDgc+fBl+5ryAekwPYNYSkDirmshGBjaS7FdHGXazhUH9B8sANz3covJFPZOJzTkM+E51hEJOW6H1Rq/Tvn6l3aK8wXShumZ/zxHhWWBwZWsl4APEndNRGc6GEInhrHMpDNF/XUQ6J3k1H5zhDU+YEZhlGyWE9ImBBmIyMKGNBCEuENIEFPOyBpUO08fcK3neaeiUAFRKT8QpuiFPaUInszZS+tjeTIwCvHLEYeDNt43aoO3h3h2TmJSOQxzx1MGVV2IiFK6xqBln6dzMm3lE9UYuLwT3ha0lCucueYtDdFpAUeHu31ssZCDzzzwatdjklUNPcMTbyTxjHVlazPYXkgj7fsW1h8gm0xAMN9JkPwnD3/VslSkovB1H7afOHzbbrUv8AnAlQE0V4J0LV0Sxk83qo5x+51fFmV0K4A0yyIZYu6zr6ZHVNdMjz6wEw+Xq9T0TzrCkcGULLbEB6iKvi7qHWHMsi6uT1Yi2CU1yEbfYVl2uI+E46DPmWcCE36mc/X2DaDbLcncWI/CcDkMhHHBkN5bUxMUk67oPrlRtqk8HXRWVgL35aIkSx1+1xjhh6su9OYE/dHorXXkSZgv11CE8TlmI10x/SABDkGM5wGX3u8T74wxgT5PO5b7Ad7vyffwHi1KyPYEya7eroCH6D4aZNTsjuZZj8jEQ3g8mwS1mbGrwdzYLaxAsUTmbZYbtC7ndEqIkmgHNI4fMdbM3Ogl4Iq+HGvWVOnd3VzrXNe5/gyYJju7onGHaTl7tDs1fTzpHgATNIoDWNSfeI1zDSmOzreDvba53YDszhFVSTkToP0yBLcbGXS7K3kqbsomMiZyFOYGUOdsretSHcYAhXfNMZAzrDhLSNPZG8XnSqAV8AokZxwxnkdMjxijJwCe2l0O0OnagkAggUoIHxp+rKFyOEl6oBPwEz7oRwqeQx/bO1PC5TFRMFCE5dgmJgYcO+BM2SbofqDwzPZUPMRwPlnjHcOA4+Id2psyQ6EIdvD1kNf3YJc4Ae/wBprDnw+bSX2pRdmJlEY1mdfnjCM90Xd0ek7j+lNWFmR8DFfahuD8XsdWjux+no3gJFRjow28HZ3BI1yPy59fLscEpeDdNB7strgcmPH0GvQHttERRB8FKHuzXdNuR9YTPOgOR0ZI+hh0frdrEPgT+dm27bCvp0yxNSMiyrW9lgo6aMHCez9fkL7S3ijose1p7jnGIkV257xSl8JHskYaZmXf7gpN7R3evooy7WeZ574MvXTYFF6IFNM+BlI4A+fAjJy3Q+mNXYlz9Qlf16ILpXa8CPi4+I7pGqe5tqekTIwBHDE5zw8zozVft2rDpU0w78yMeeMIlSs9kPSImKihMT5Rw5q2zb2BojDtPAdtt4p3VyMYKwhOQjWUvKGBSWTn9rERx0jWeORDNdru5W6qYMjnn8jzMJTuipGFaDjwOevexzzlCaFHV4LVttCd1QnQ4a8edGqXW/AXXA55hrFpsRCTSh5582oWB0d/DFmPOSWKjqyte7wfW3ah9pHqG1J4CVolHqu/yp4ZNlN8oKX7smUFJ9Q20qeydmPwI8gBjw5m1VEsM87q4ppF+9HKy6eQSeycFfLngypZrKvpE9Ug72NY059m0G8HieiXMdk4gYalk1xaEh6jrCSk4zrDPuZ1Unqye2CUlyE7ZYllKhDCdJ+ennqYIhu9f2fyn3bTLRaUkHrDzZK+suhIr/ANqj7N1Um8m3RSxg6vy1RI9uIPGoPfrFgbu08CId3xnhCmkNGO39ZgCJxrHxEdKc4sAd2eKpnL3PPzr5nO5Z7A16WmI4GHlrPmbVbI9gTwa9ergQEDX5c+zUbM7ETPBifkYiK3vJ0YPbTNjNvdTYPb0zbUczYdlLuS8uYkqOBwlBSc45NY2UuhAfLEVnqaDFOU8f2xF7E3soXS9SkTAOeZjQhpdmr6WHqj1Y9GfVPcO8j0DOKYKTgwztldbpLlJge2IzMuqRwz8TmWG7I2V30qopE0Tkc4GsYZQJHfURbZXy8LsAwEF5CPZ1EZeWODANnb2eJeGCyIIVCQhgdJT1xoIqHHJPQY9u7KjoAAlMd7IYidcaeE5Bkm43A6YSjIimohARFOcwa2ptTxTkgrVAGJH9yQIw445jNMVe6gemTM+PfrDmcJjBaXxGHaJwOgXDMfmxh7yznCC9dJ/mpmPKDEr2dkul1EAmPcCcZyEPHURA3eiD1MAYRy00/XgaMLOj4GC91J6KqajEZ89zVrjtCRvxUJp925vGzKDsyNBgcJnzn75UrosqisiB7Jy0YGuB0R1+ht8Bb7XOrtP5x82cLBbEi0ifxKwOSmRvojckXhaBCfQz/wCtDNdlsazahIdtWI14c+DJsbTWCnpoRcZ7P1+Q3tLeCOhhEGY765jnhFl657wSHv8AaaAxnD3z75hLFtoLuWHRkIR9/P8AZl267vWXqaUOIhTCOh8jURYJSluh1NdfYlz9QttBeaC6VPKEtSR5d85TZOs9sTvprUZxocjlLLuo0XxdS+hXGEtTnOnvnMxmVF3YSVpoTEVPlQ+mcsCU29kZRGHbaTGO13gkJWCTQ88ZHDDPtI4tQlXDPOeOjN9tu5UFHQ+uvz8YgpT+gMBHMCepnpz3sc2xFEYpPBetdqSQeB9+eYMKsFoAWO/NiVrsRA7sDxy1PJmwayujvpp5ZMxtksYxwyHaZ4CtJGnqW0Sxq3nbs/cGWBP6NnO0TkgCOXu2r3A/jZnJ+4M+LVUSxI8/qopxGK2uz0aoA9k+mgPMWTUOzvJ6p7QqBCojWXj3ym2lvzF2dU+3NGRSrrDCYyzByPprozqp8Mlugk0F3rhX2VeB5y175hEVZnhJkfBTae8fJzHiMj8/NkF9aBvGaDPJPzbqpN5Cuglglvu0kw7/ADUOe+TAnTyBMsv8vby0ZhvqygQmYROWfhgWBurPEmc5SxjE9/Mat5fO5X7A16vY+PtzWeeDULM8gTwYle7iAHH28OZMNs7uZ4fJjfkYji3PInuYTb1RLFrcj0YTb0tqNZq30d3eld2PYkzSrLCOYPOVWubNXa66ciZihWPDgaA0w74Bdgb2Ui7nwAHZXWPzGf70aa4b9eB/KE0kSBhhXkVzgC4ohto8B7bK6nQcxCKLBMyBjqB+8oRZa2YsiOmhuiaSBOcZEUBxEpj2Vc2svd4pyQSO1GQFIwHiD3+MV64re8+sI6xiYjx75mU6x4txkU9Rw2ju9H1dUEgmI8lqhDvJhCZiYVLKV0OR07shIrxlMj0MxlSUCXvy1vFOHnXMN0Y1nMShGh8MwYKNieEvERJmqFSTPu1/YtxkF8WO19O4uXkDPdNPwxwMpe+EWSLModKkxkCJk/oczzNmC3uypDypkY44mc5VHlGRBATkJgpM8QfPiPbuYWZDwNt6PgXa+sI7pxBpCFee9hNyWtIeTI7Kvb5N1aHKylRgeycDjFh902ZReAAYH0LLY6I5fRVa0i9X4jJbgw7loLO1mtifrQ63xqwOvFs8+jOzEXsoY9Cv2Z3TYli1w3T/AFFZZnn50KbG1jBR00IvfZ+vyGtorwR0JnUjD5jL3wiy3dNvQHwMTRX2jlDCNZzyzAYxf93POiMozE4jPnmTLd2WBZeplWOInLU68wiAnKW64H0V19iXP1Dl+XkguVTM6S8CPWWYhVktza076a11jgMCM4S9IQZ71uxfQrJAiBmDWONamPfqpk51ZTvpEBUVKYQlmIQlCcqyhEArG8ozp4QVbwxne29MDWhzzj6RwwOsUcPhLtCmOsR4VZveXesRoJnP7RjrHGsYwnEJITF2ciFMMvTn5nNvgRRGKTwwrbrUCCBGnt+v70YBZHoCxWvsxR9ZiQYQp7HL27oFg1ncneHFmNslio4Z9tK9CgmDNuy7yNnR+EZMo364ISI6+zPewio2Z3PAZjE4tTRLEyDqY5r4HhQi7/tFeGvuOLJS0GIll66c97adZzF2mH2R6DJkd8qBznn8/U/JqKp+SS6vxyEdwwphl93n9okJNqshK1RE941Az1gfJtP3SR3ewyZKttmg8XP4lZDE5zbKZ5bCuhhI5vp/GEsTj94EenNGDuXsFUGGcPi9vLRjt92eEJ4n18+9grizjeM6cMz3xkJ56wby+dyv2Bb2eHdnCv8AiI11/Vhbh6QTwYxfTiAqZnLSA58MWEOXfWP6Mb8jERWx7HwYXblMUtjuEGF21LEvJrNH+jywJXd74nejBdDCg4Hnxaa4rA7FpRL7UIkZTxy7+5huwd4qRYXwEIdeo0Gobm571efWHcwK0Giok11r5s0dDOrG3aGwOhZ1ndnnM/Fx7yTGcIgyZVuNy7+sOuqKmPAhQOBjLAyzMIlN+/r4ely8TvGnAjqxwThDTTHdUrut6w9Qd4yVnwhOMpw9m4yOcGlXtZUByuCEx3CeyDCCY4jIAdw0ZOsCBvIlLeHwgCgjMqAxx1wMid42tZdqgpcQlWJw4HOffiDuhRcr6yZmqYYw6w784Qbja1wam9dxSoboEZQjQbxGE6iGGWAbJLXaP5gpAHn0Z86NUDjLuoqvVOBGcoSUOq2cvHRBMjXn0YWDBYG96+TumYoRXQ8z/Rgl02tIepJPMGursyilMEmkpYQENMcJZahbBZVF4kAYwqy2h0Rx+ji1D+MExkXLwejPYtiPrna/1DnmdOc2zr6O7KoXsBKPRPPRnhdjV9chD/UzGZ5+bJtbWMFXTQjLbZ+g9tDbUdArrZZ5jgyrdNtQHyetic4emkdaymkm7/sSugVEZVOo55gytYbEsvkQBrmOH2uB+ZhEJyluuB3T119mXP1/gYr3vB2XLwbwprOROPMxWIilObUkPEGOIoDGqckknKmEKibHet3r6JZKTT7Q+zHXXmMFNFmVvJlKIFRD4RiQPPyEW2yTyjumrh23hja/tyJ9YQ+RVDSEInKET2Ytn9ofjMYZ/KX7aM4vrIsYGOeAmoxjxINIxwj1WSH7oiRlDhGX7nx4sybfBPRGKTwwqq1o3SImmtIa+/ewSzv076Z4jNjH8Myy9pTHH5MCd2chQliK8WNtk0Yrnkk2hegoEDn7Mb2IfnogIkVoTgoasDvqzkIEWYfo9I3ACBVeAP2S1NL+ZB1Ef+Pg0uxP1F0iZI3Rj+o5xZQtUQTUzOeHOraHdrodE7kOzlrwZStzsBSxupMzgNcpc5NTXPlkVsHqnkvhZhieNfh4GukY6yZOtcni4QHWOmOkvBtKQ6EB1cBhwzZPvNwOmXL4jgT/AJD0bKp8sK2D1RFfFqiB3+Zl5clg7m0QJll75yp3dxixq+bNAJnnhrz+jBnNniVdbDL8Q57+B8vncs9gi938UiI5IEa/vnCUQzp71jw92OXzZ4Jrjl93jzrgEdu51zwY3/kGiC2Low22qYnbHcIMNtqZBiXk1mg/RjY0PLI+3hEgroT9kZT8G5u+73QfupfEPihWMKn0nlAwan9G14KQ6epEJk1EapAaOw3o8DxB3hUUAw7uI1icCzh9abTGq+7udBy86okk6w6o158imWFykPEQRHrjA5pGQz4+TMl53i8KHg3jMLwwlpxFOMJKKU4fqCgd49oVOoGMvHvbAYJ4NTNjTBUEp7KhTNSoGntjSMYp9nIBiBWFIZ8aSxgISJxN82tcwVmlST94TiqPnhUHrsn/AFiGOGemvPk3BVo2J+9ASeEomVPmfU1bIbQsAq7Md75ynrqzcVFUAATEQxySJyzhkY16wiEW2IIWoAHtKpx0AFNB3NjBgsDX9ZTup6wJgI5/PDH5su2a1JD1M6Ly14AeXg1yzOFbiIJNB5nnwnGQAl3ZldJT4s9ePuy2kNiOP0c2tJvgHAung9D7M+Ktafrdf9Q4HM4zHODZ99HdhP8AFgMQ6eHyA92dfqy/rfZP9Q+p4c4Fp7W1jBX00Yy3y/Qe2gtyS4WAoYeoh6Ms3Ra0B8mJA7xrpznuyYpfdkX0KuqfhyzEOfSjLV2WVXTIgDH573PsaHJyey4HUVQdMufr/Ay3vbkdC86w7P8AiefDSKOm0J30zEIzrmmVDPuNDKoLLelkX0TyRhunu6mug89QUqCXCt9Mpxw4o1GmIpUVPWN5RnTQioPDGy0W5EO0BUiQwKoe3djOIzx5aAT4mmk+dWeTZFn4T38D+uGsPhCW9cQBlpGIy58WZOQjp61zhhZ5axujrThKuCeEz76yZaD4b8jjrnox95YzuiUPD7PGk4VwymVt44IVTHmvuxyZPCKWS9fb0F3I4/PRutirUUkAEjrGhP2Y+zRXnZz0ZiMmk2JI6QAgHrisMUqGLPqfzRDdFdtpGwXVaVdCjrKxx+8WWrzfr6RfWV2jic4is+cWdLns6OhT1RIn1PMmXL2sqA8eQEJmUeefBq65LZkFkHonku2Z+ooR1jDdGPyl4fKChei1dKutcz7ln+x2ZBdoJAMUjXDUZRZXvayJ6Zck1+782yuS2YdkHqjy97TEJkanmnPBg1ntM/D1OnDmBYvfVm7M8fnqwmyWeJqaZaK7qD1wk3l87lfsFXw9inv9E8OfUEHkFd3PP7Mx3vZeqa1/xHPzqF3ouseB55/VjedgkV7Y8ow62mQYnbHUIMNtqeqG1eQ2O30SuUrL0KEZpx0OXBp3Vgdh6nq0XCajgdTLviwb6NrYpDx4E4hJzxLW315PA9key8NAmElUEIZYEaQkzkNrTeR4vC6nfRvIIEgqs/fvmcPBARZEBQ6okoYHMAQgI509Wb7bebwpV1j1hlSuAT6Azwj1TnYfqqSc/n6Nx0EzVkWdH2R/08dMoftJkIiCjI448TKEIdw85A0q1KI7SjKRiZ9Xew7j6YhSVaFwUoE4nHXicdT4tplawas5eDo0THYFOCBGRI8JcRBs1vl5B88j9tWf2tYmnODGrOs9Gg1ME45T40J4YSKoqd4uz0i5fFzQMLMjwxnsdsHRu4qFE45Dn9mCPLUkPCY/Flq0l3oUXaSB5Zc+tJsOfWdW+rRXOPOjLaGxfA6bAW4fxhBjAF29H+2Xoz25tifrQ63+ofU56tnewtlIvZ1SJS9/Ic2c3VlX9ahu/wCorH8XPsaMi1tYwWdNCMt8v0M1+2pPQL6won83NZZyZWui1p6d3FQqcsYjHGmtMIMTvmyrDpXVPw04w9e9lm63CumRAKnoaEKGEqRrKsZRDDOb3XA7p6Y9mXP1/gbLztaehX1h2Tj9wnDx7mROlSFA7yanFP3YzJhnWXdFmW8bIrolxSqSSaHBIz8ZzlnullAODvpEFRKsjGIUJSEefHrZPKM6WuKi+R0+sJiOskUxzCtY4ce8RZDtj4TmJZGkhDGPPFmldlVAHdVDhhuq0pCHdhCACdaXJiqRqrDUfpzNjsl4E9NWlnkMrtKdwT4TGEp+vf3MrLejePE84sde2VW6DuHAe3HD9sVx87IJlCZyzY2+CeMEmwleb9JdERyYZs6/KXogYTT6kNdttnV0Zk1HZ+AfCMMK6LZ0H8kR2xWjwbbcFtV0A6xqfXnmZAXta19KuCjXT5cnWbNtxWZHQ9kVNCWAX1Y0dMvq4jE5DM/p3Qa2EluzzbIS0XJcu+2r6JEz2R76HT10ZZvi3r6ZfWy+xkMxzrVnG7bGjoXcsM+IwP6x1ZdvizID5XVy+19kZGDZCS2Yc4y1RDfNqiBLHPiOeSwywPutGGAx5x9dGtXr8Hc1GxUP4U+i28vZ7lWeSG+XkUQhljmnMMtrX1jLPmnPkx6+ewOJ/KGAve0eB/MxN/IJMq2t5GDDrYrqhr9qYfa+yxLyGM30YOkqtDwKEeqPXRjl63a7FoeDd+M/Ec44nXGPBgP0X/8AEr/APzBmW9f67z/mLZ6GVsanl1OiOwJjXEa8eatmr6yJHwS0TxOVIDXiRNtOe0HEflLZi8rzm3GQY8O7MmA6o7OU6CsoxjPjXNkW3OgHjwACSjhDGGnp3ZOrn+kj/lJ/Ihs9vX+qv8Z9S3HV+R6u9X8l3KEhGg+1l+H5zDJN9vAH66VjXQcecsLrr+mPwf8AxBgF4/1Xn41+7Yzo+WHbutKQ6REihxOcGE261DpFzlEwlw55n9YOwP7vRLUrb21cfYMvA1McdibcP4s4NBuvP+2pn2zWpBtUYp/qHzJGMuatmWxv/mLn8Lz/ALS2b7J/xA/Ev0U09stcFvS1qam/sOt9v0lwvrCYGNYmlcaTlmyvdT1PTuzvAzzzjDH9e+Ebd9/0F8fkyvYP6qPxD2YbJ/JDqKMVS5+v8D7eL0dEvrfCrH7kc5Snw0ZHBG8OsO17pBlvQ0mYYRhNit59lX4T+Vk4Y85ttsuTOkpxF8mjLfJzFM/uk5zMPc5sg2spiqZqrHhrHE+OpgfPsfyJZQtVV8T+YsVsvAvpqsZ5GB+8TuIEcBiOGHDksoWt51zHOLH10H9v5HjK9o7R4/NmN8EkY4kwxa3w6IzFB7MAsj0peRBwP5gWKWj+mrnFhDjtD+7/ABZsHyiaccRZuWy15LLiMYzyGQYXfVvV06+IwGQPlrSLWdjv6PP2Qw/aH+sr+38pb0IJbs8ibeiDl2XmvoUUkKQh3Ty5wiDvW2LL1U8vgBwGSg1y6P6Cfwj8rAb4/rL7vQMMUtmG5PV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data:image/jpeg;base64,/9j/4AAQSkZJRgABAQAAAQABAAD/2wCEAAkGBhMSERQUExMWFRUUGBoaFxgYGBoaFxYaGhoYGBcaGhgaHCYeGBwjGhcYHy8gIyopLCwsGh4xNTAqNSYsLCoBCQoKDgwOGg8PGiwkHyQsKSksKSksLCkpKSksKSkpLCksKSkpKSwsLCksKSksKSwpLCksLCwpKSwsLCwsKSwsLP/AABEIAMkA+wMBIgACEQEDEQH/xAAbAAACAwEBAQAAAAAAAAAAAAAFBgMEBwIBAP/EAEcQAAEBBQUECAIIBQIEBwAAAAECAAMRITEEBUFRYQYScfATIjKBkaGxwULRBxRSYnKy4fEVIzOCwkOiNHOSsyQ1U2PD0uL/xAAZAQADAQEBAAAAAAAAAAAAAAACAwQBAAX/xAArEQACAgIBBAEDBAIDAAAAAAAAAQIDERIhBBMxQSJRYdEUcbHwMkIjgcH/2gAMAwEAAhEDEQA/AJr+fEpMhWP5SYz5/wBzKVrWd4d/qf1/ScXG/wB0Ajn7I005oU20OxvGMMcdeHPkmZ53B9g61PZUyb2wvREt5a3MvD155rxY3ZmxS8jUUL2VFZYp9GIP8SdgYhX5FMIvVMFFjH0WPgm9HJJz80qDMgcvI/Xjc6/rhJKUjpEmZH3TqOaBjt/XEC4exX8K6ADCOPAeRqBARtJeqBa11PZPxfZTqMsGMX1fpLt4lKDNKhXGBHwiNSP3gCzLKJuT1Zm9nu1AepjE9YDrcRvRBgJCUzl3MV53W7guAiYCEzUqMYQMa+gGCYKIvVe+jsiaTKWIhgco0PCDHrwvd6RUdkUGISSag+eYBlCPAWp5EwOEwHVMa93eeMvJjRsKClUjMEVOPAzZdfPVRIjnzRiqLWvPD2Gcad/f2mFmSBdhdpC0E4KHqMz5s03nZkF0uWBhAnCVAcuYMlC0KSqpBB5wHszA9tq1JI3pQ0xHAj176MLNKV2WdJepGeuhzbnamyBBQRGvyavd9qUHiSDyQ0m01pUoJjqwPOR3+rN7tawLCg06rv2als/b0DpBGNM9e7nwrjeXd7o1ihBzxGJaPZ+71kvJCEE1OpPFkbPdYK1XDsz2fv8AB9tTegiiG98Xtzn5NSuC8hvL6p+EVAxOEPSTWNqbtUAjrD4s9DxrHhnNoNn7rO8860KDs6n71e6UuB75dwLFS6b+/Uq7TXiFIRFMJjEanLhnXKBIO6rfBZgkxKc9E/d4fvAE9tLdkEJO9GYw4jPU+fAALpsMXhEfhy0Trr4eKSedwY6dh4Pr/tgU7oYRzBwGQ1/aYAS7X43zHLJju0Nhggzx7/A898yvWJwd+EcDXHyZjzsTR17bLl42hJIgc8INQ2gINlTj+7WLxcEQ4lqN7uz9XERn6tqb2FSiu0sGh/R4orumAjLfAxyOA1Y1s9YlFS+A9ecGGfRE8H8KeUktf5Usw3HbE76hH4ZAcWvhJ6NI8icV3FkqbSXbNBJwOeY5plpCK4LvTB52jPuoP09coWdqLcOrARM8h+vPFqFx3gQFyGGI8c/3LF8nWB8VaQ7WWRISiXxHE/thyGUy5d/YZi2qt6ilBkIHKYqMTKY+cmTl25Uf/wAAsUM6nTw5PA6XzaCUd4n/AGnx5rOCi+eHe1nLvGMc5cxLhf7kbmMZCv3Z+npTFRW5BVWFa4/P9+A8lp7lvsG2x7Lw9W5sL4Tbu3uABI4+7R2J3ViecjUUL2UN7wafYWP8Ss8KlYHiWr3q7IU02wzzdvKzE4PE/mDMgd7NL2pudX1lSogAhJrjACgrTVmN/s+hSSd4zTkIUlIiHlpCDCNs71QH5ECeonCVCMSGK/x0l2IInuipjMAd+szH1Zg+bk4xMxfXYlJkomYxE6kZR44+EWy0XI7hGcMt6UNzQ0hlKBMMYp1svRcVCCRM4HOE4msyJ982Zn16vFJrOIwzMD2pmh+z2TQ0wy1PgTbVZEhbwZFVd4GusefMi4saN1MoxAz7sAecmC220q31zPaOWcqAZYAd1GuWK1KKUwJ7Ix0JwOJ89ZDGZLwgLaXIC1CHxH1OrNDmyoKRKonXIcPZlS1PCHhmTOOOM2MWK0K3EzwGNPbD5sLORRsThPSIl8SfUNa2vsqUoSQIT9mG9MoPKmSvfX3a1tFaFKQImM/mwNcob/qzbLlfg3Q4MQP5KPIgN5s/bkgvJkyT6nnxYPssCu5nJrBEDjCC9Wt7PWBZWuQEhUjPx54Mht7rBXCEHTNt+/wdbW29MESJ7VTD7LUNn7wAUuCcscInTIcO6abe092KCUElOOcpjn951Lhuw7yxvZYHM6wzww4hXZl3BiVX6b+/Ur7S3rFCRuHtD0JqRqMD3SJB3Vbv5hgPhPon7sRjkeJ6qj20d1QdicZpw+6ddP3oAd23eekgFESNAIUT94e+GPWBPO4Ee32Hj7n1/wBqBdqgJA6UiO71GUfhAWG0gLjorL3PM8GYNorDuuj1sQAIfeMO+uXdMFesFnJXIzgfXQc+TMediaOvbeCzeFqBCeJ9GgvJQNkPf6t7eNmUAOObQWtyfqypHFty9hbiu1wN/wBEa42G0JGCj5oOmjM9wWVfSGUOrQyxGBZc+g1f/h7WPvJP+1erOVzWtPSkRHZMhOhGTWwk9GkeRZFdyLZU2jsCoImBXPTINWuC7x1+tlQDuzYltNbU7qZE1wHuWFXNenWX1YxA9dOHJkWLZ1i3qrSvtVdqdxNe0KQyNJc8JMmrsSY0jqSmPmWcdp7wUXQkB1gcT8KjhLmOBZPVajl6D2YoJ6nWNbcDRfVrJSKQiKH7hxMY/vIxgFhb4iJmTDMww9/3opmq/bMICpmJS+yR68ipWS5EVV7Jy0MvPuyEQfJ53LfYIvB/Lv8Acho7C9q0t4uQBXE+rQ2J1MsT8jEVL1XFXg3GyoJt9mh/6ifzBvb0Qd5o9mnwRbbOoyAeJJ8QxxN9ms7YXOovwolIBQO/rK09yxu7LkSXLs7x7AMh78fTvYftveiA9dmCj1DoD1pTjGunu1m6r+Js7sJQBAQrkTz6QoG84KJbOtCFed0pS8eAmQUoCJyOQSB4DyjBost1OlIQaxSjGAmZ9kww1mBoQrX3eay/eSSIqJocYHEnIHTgxeyXk86NAif6aNPhOJBPlDrYpg2GWJ4QrXxZEpfrATIK1yjUx9+7And1nBcpJdyhkYGUITGgEKUGAYLftoUXyyT6S6o5nHUkdZrl32lZcARMt4Vp1hrWeOYjIiPAyXCBV9OwHy6ARyGQj59+bFbrSOiT1R4cYFgN9vldKozG8MznSfBrF2vlblTjjrpz6MDORxaUp6RUh2jgM44Ne2rs6ehiAAYhg1tWekVM1zOQa1fj4l0JkyHswY5Q3PxZr30fvR/BHcTCCVjwUWubP2xIePJ/CKA5n9eYsvfR0Cu54AR3S8GmBx4sW2eu9ReGQHVx/EKQZMm91gqrhDszbZ1tXeSSlEAcfOA55IoXDeXXXKMhlLrGOBwhjCmhFrae6yEomO7iO/mGM6Vw3cSpfWEIa5q7qRwOOEQR+XcGpVfpv79SPaS8YuhFOIx+5+EVj60NQl2W3+aIJFFY6ARknCfdnMMc2kuvddk7+P2fuAZn1pmy/d1n/npG9OKsNU/eHv6FilndA19vsPH3Jr+tcXauqRP/ACj761FZELdjtfXnzXXJmK/LKQ7VMESjKdf1y8OyyzZ0nfSKdzMlnJLDV1vBct9qBSIZ6c4N0VpNmWJY+jRW+zHdExX2bh24PQrln6Biy9heqdfAb+hd5/xScwmX/UzhclmWXvZPZNRLDPn0ZQ+gp5C0WlOaB6toV0vkh9CIEjGY/UtbXLEWeRdFOcWyDaK71FKTKRz+Q4c0HXJdx6RXWHZ9zwOXloWPbSWpHRiZPWwByOcueLBrmvEBapKPV4CX7wn7yYnLti5KKtItpLrHQ9qhGQwHmeYMrC79VVP2s9EwZw2kt8XKhu4jHUDLmBymmm1RnujwJ9mKvOp1uNuA5fVoikd2GioeArhxHVZdeWgxUBWEhE6ayn+9Gab9s4ATMzOWRMfM8mbLRcgFUz2chQADLGfMQfJ53LfYEvF5UQx582isL2smlvJ2ISjPn5fs0FidTPOLE/IxFe9VxPg1G6z/AOJdQn10+oa7ejubDbIrdfuzkoHzY4m+zbdsrnWS6JIElDGFQZYeeHja2euMKs6SpRPaoBnqKc6DjbS907rndBJgrED7He0ezl/K+riCRJSszOIxjrx4yi3koe7rQtbRXQlNoeDr1GOgIw+daxPWNXTdDouHcB8JocowoqHJzIZc2ovVRtKzLCUNAMTxyjkGv3Pe73oEQXQkdn/3BGZ0lhlIgk4ZNPVAjauwoS+WEpGBMfDXXwEBn7c7lPRTAMDDTtYS/FTM/eYdtLbFqexJPWTjHEqjgI/pgeqnm5HqujVMjrYapjxNM8JQM24F/wCJV2kdgPRBIHVFAMzDDKXcNALFxpHR0FThwPPMR20RV0gJJmk507zwwHi3N0vDumfxZnLn9JRBnRJ7zdgPVSE4YZjg1q/nYNmBgOynDgwe8FnfrgMeefFprY8Js4mezmwNeBvpmp/RPaALnXE0W99Eli9w29Ieqmezkcwyt9E6Sq7H4AjBa/yA5Md2fsSi9MhHdOIzHeWTNtTWCmmEHTJt/T+CztXb0lCJGvD35nrARcN5hK19X4c6mZ9h70SxLaW7FBCIlNczGnCfhP1F3HdpUtQ3oRTOtIEZ0ljkWFuXcHwVX6Z/32dbS3kFOiN01GOG6nTMjmTL9328B+CAamcR8svXKjBtHdJS5M8ctRmePzjElesN3EvgI4+6sY8c/YlLO4Far7Lx9ye9baC7XKMk+sT6D3mGWbI8HSo9oa8+k2Z71u0pdLJMYCn9pOMpSH6QAVnbglY945fJmSbyiaCj23gs3laUlPePdpLvejoliPMGgt1lIT3jPnnvby7nBKVyjSjE29hKUXWy19EK4W54n7SD6s/XQ6PTiAJrwodIeDZ99Ei929P7VNq9kWkWmZEd5VTOis5tbVLEWjyuohmUX9yDaCyK6OO78VSQISOZiGE3NYVF6YEdk56AfPgYYxZn2htiA6qDMZ+wZfua3JD7HskQhwz7z55xZGUu2xU4xVi5JL/uw9CskiUPzeQppSNAWTTd3DwP/wBmer/t46JciaZZ/p8mSjeAGfiPcMVWcGWqKfAbv1+YJkKymRidY5cxDLZfGchNOs5DXQZ+FGq/nIAHE4/eOOsuZsqhAJOW7nxyHDz1j5HO5d7A15Poxjnz5xaGxPZmTWLzcgDv9mr2J1MzY3nIxFe9HkSwf/UTxYvebubB1yWnixxN9m67U3VFxZyVQH9xHZTrDDIlpdmLpSXEd5R6xhgM8s401xJaPaG+h9UsxSmMk4wqjxPd+0OzN9kO1jdHbzzAynzxg3ko+TrA21tzJFoMo9UGta8Brj4Rhd2Zup2XIO7Raqk6TOZMIz0w3YCtr74eF8JBPUTIA64k4QyHfU9bPXs8DlQCpBZOFN2JhLOHjjGDYZJPQr7X2B2l6gJSACkTgNROOkMu+rQbPOh0byXxCBPDKAEaR7o/DCrtdb1F4mKjGBwAhCBy76mERhMjrjtZ/mdaB6uMaHvzyNaEGDcC/wDAubWuIF1IRgqMOIhz+5p3DRQIyypzzlU2hfqVukkmsPEan34lq1zAner8Pr+h5oLMiwlfSP5gl8I9YNNakg2TDsn3YTeomk6H1j7t2Y/V8fiZbQ80X6FHw+o2pMQIPD5oPyZhuO8UB7GJMUqoDpzyGUfoVQVWe1gCPWT+VTMlx2BfSiQHVVUjL5ZMqxtSWCiiMHVNyfr/AMLm1V5p6NMB8XsdfX5sEuS8wHiiQZoOQwEfPLInAsX2nuxXRgxE1f4nCHt4MGua7CXhERNBrvQomFNYeonBTBLbuIfWqv07/wCy1tHeYLpQANYf7hlLPSYzkrWW8B0qTuxnpiFaV4Qnj2SGfaK6CHSjEV/y/ek56neVLJYz0gn5YQVzOUIyIiGKW2yAp7faePuEL2vAlCwBCKc4/DmKziaUjrFUszz+YmP2h6SZrvG7iEPCVfCTOP2Rmc4V0xgWVkWU76co68897Mk3lE1ajo8Fm32oFJlk3l0WkQXE5V72jt1kIQe7NorscklQAw92Jt5ExUXB8nOwr2F6p1Kh5tqDhB+tSHxqoPxac8Wy7Y47l7Oo/bI9W2Z48CbVMj+p3z9msplhP9jzOpjyv3I77sa+iPVxFePEc+QG6LMrpk6g4/Kk+YwZwv1+noF9YYYjMMr3Zbk9MiZMzhnlHwzwqWbCT0YiyEVYuS5et3L6J5MCWZjicKVP6UCU8u8xqPAtoN7W9HQr/DxwjpyGQ3lqSSa+fsWKpto65RT4Dd/vyd0HOn90c46ePBllD6EZfDkaEGGMBL0GEktl/OQCDOR+0AO1Ex9PPgsu3Aj8RMAKjUQpzDvPkc7lvsBXo9OIhP2/Rq1iezLXL5cAE6H20anY3cyzHnIxEF5PJsFtB6w4sZvJ3Ng1pEFd7FE5m53hdRVd9m68BB3GAj8J+8Pfub3Ze4UlC4rVI5GURDEZAS8RRvLRfA/hbgwiQHdTCcCMifGHsYdlr6MHsEpE0n11jTmrNKFt2yltncDsPEEb00zmc4SgMjn7BXWyd0OS7eRTGcaikDDHiJ6iu9GltvfKypMdyQVgTQyx1hGGc4xCYdlr3eFL0bxwwEJADGVJcABEQBGHNPQ721ux2lTshI+Kp/DA1jU5Q1jAMP2ZsqQ8eCAlDOR3uGQOtZyMfdrLc8UHcVEwjoIkk4CsjlwECwW4rQrfV1jHdoDWNa894BHA4+AV2wcICEQAjvYA4x00HMYCLiUN5QhLdGAz8eeDc7QviUCJMQrExoIY/LuTQi7qPWVwn3H9WFmR8Bm/B2Ia+3c3dieA2ZQiKnLIMLvVBgkwNT6fp++HtjdEulSNcuDLa4HIfPoKfAO7YCRVB/2rDNNzW1Aepn8Ko1ypl4y74MmfQg7J+uCEf6f+ebMt02JXTJoK5ZMqxtSWCjp4RlXPL9fkL7T3mnoxU9bDgc+fBl+5ryAekwPYNYSkDirmshGBjaS7FdHGXazhUH9B8sANz3covJFPZOJzTkM+E51hEJOW6H1Rq/Tvn6l3aK8wXShumZ/zxHhWWBwZWsl4APEndNRGc6GEInhrHMpDNF/XUQ6J3k1H5zhDU+YEZhlGyWE9ImBBmIyMKGNBCEuENIEFPOyBpUO08fcK3neaeiUAFRKT8QpuiFPaUInszZS+tjeTIwCvHLEYeDNt43aoO3h3h2TmJSOQxzx1MGVV2IiFK6xqBln6dzMm3lE9UYuLwT3ha0lCucueYtDdFpAUeHu31ssZCDzzzwatdjklUNPcMTbyTxjHVlazPYXkgj7fsW1h8gm0xAMN9JkPwnD3/VslSkovB1H7afOHzbbrUv8AnAlQE0V4J0LV0Sxk83qo5x+51fFmV0K4A0yyIZYu6zr6ZHVNdMjz6wEw+Xq9T0TzrCkcGULLbEB6iKvi7qHWHMsi6uT1Yi2CU1yEbfYVl2uI+E46DPmWcCE36mc/X2DaDbLcncWI/CcDkMhHHBkN5bUxMUk67oPrlRtqk8HXRWVgL35aIkSx1+1xjhh6su9OYE/dHorXXkSZgv11CE8TlmI10x/SABDkGM5wGX3u8T74wxgT5PO5b7Ad7vyffwHi1KyPYEya7eroCH6D4aZNTsjuZZj8jEQ3g8mwS1mbGrwdzYLaxAsUTmbZYbtC7ndEqIkmgHNI4fMdbM3Ogl4Iq+HGvWVOnd3VzrXNe5/gyYJju7onGHaTl7tDs1fTzpHgATNIoDWNSfeI1zDSmOzreDvba53YDszhFVSTkToP0yBLcbGXS7K3kqbsomMiZyFOYGUOdsretSHcYAhXfNMZAzrDhLSNPZG8XnSqAV8AokZxwxnkdMjxijJwCe2l0O0OnagkAggUoIHxp+rKFyOEl6oBPwEz7oRwqeQx/bO1PC5TFRMFCE5dgmJgYcO+BM2SbofqDwzPZUPMRwPlnjHcOA4+Id2psyQ6EIdvD1kNf3YJc4Ae/wBprDnw+bSX2pRdmJlEY1mdfnjCM90Xd0ek7j+lNWFmR8DFfahuD8XsdWjux+no3gJFRjow28HZ3BI1yPy59fLscEpeDdNB7strgcmPH0GvQHttERRB8FKHuzXdNuR9YTPOgOR0ZI+hh0frdrEPgT+dm27bCvp0yxNSMiyrW9lgo6aMHCez9fkL7S3ijose1p7jnGIkV257xSl8JHskYaZmXf7gpN7R3evooy7WeZ574MvXTYFF6IFNM+BlI4A+fAjJy3Q+mNXYlz9Qlf16ILpXa8CPi4+I7pGqe5tqekTIwBHDE5zw8zozVft2rDpU0w78yMeeMIlSs9kPSImKihMT5Rw5q2zb2BojDtPAdtt4p3VyMYKwhOQjWUvKGBSWTn9rERx0jWeORDNdru5W6qYMjnn8jzMJTuipGFaDjwOevexzzlCaFHV4LVttCd1QnQ4a8edGqXW/AXXA55hrFpsRCTSh5582oWB0d/DFmPOSWKjqyte7wfW3ah9pHqG1J4CVolHqu/yp4ZNlN8oKX7smUFJ9Q20qeydmPwI8gBjw5m1VEsM87q4ppF+9HKy6eQSeycFfLngypZrKvpE9Ug72NY059m0G8HieiXMdk4gYalk1xaEh6jrCSk4zrDPuZ1Unqye2CUlyE7ZYllKhDCdJ+ennqYIhu9f2fyn3bTLRaUkHrDzZK+suhIr/ANqj7N1Um8m3RSxg6vy1RI9uIPGoPfrFgbu08CId3xnhCmkNGO39ZgCJxrHxEdKc4sAd2eKpnL3PPzr5nO5Z7A16WmI4GHlrPmbVbI9gTwa9ergQEDX5c+zUbM7ETPBifkYiK3vJ0YPbTNjNvdTYPb0zbUczYdlLuS8uYkqOBwlBSc45NY2UuhAfLEVnqaDFOU8f2xF7E3soXS9SkTAOeZjQhpdmr6WHqj1Y9GfVPcO8j0DOKYKTgwztldbpLlJge2IzMuqRwz8TmWG7I2V30qopE0Tkc4GsYZQJHfURbZXy8LsAwEF5CPZ1EZeWODANnb2eJeGCyIIVCQhgdJT1xoIqHHJPQY9u7KjoAAlMd7IYidcaeE5Bkm43A6YSjIimohARFOcwa2ptTxTkgrVAGJH9yQIw445jNMVe6gemTM+PfrDmcJjBaXxGHaJwOgXDMfmxh7yznCC9dJ/mpmPKDEr2dkul1EAmPcCcZyEPHURA3eiD1MAYRy00/XgaMLOj4GC91J6KqajEZ89zVrjtCRvxUJp925vGzKDsyNBgcJnzn75UrosqisiB7Jy0YGuB0R1+ht8Bb7XOrtP5x82cLBbEi0ifxKwOSmRvojckXhaBCfQz/wCtDNdlsazahIdtWI14c+DJsbTWCnpoRcZ7P1+Q3tLeCOhhEGY765jnhFl657wSHv8AaaAxnD3z75hLFtoLuWHRkIR9/P8AZl267vWXqaUOIhTCOh8jURYJSluh1NdfYlz9QttBeaC6VPKEtSR5d85TZOs9sTvprUZxocjlLLuo0XxdS+hXGEtTnOnvnMxmVF3YSVpoTEVPlQ+mcsCU29kZRGHbaTGO13gkJWCTQ88ZHDDPtI4tQlXDPOeOjN9tu5UFHQ+uvz8YgpT+gMBHMCepnpz3sc2xFEYpPBetdqSQeB9+eYMKsFoAWO/NiVrsRA7sDxy1PJmwayujvpp5ZMxtksYxwyHaZ4CtJGnqW0Sxq3nbs/cGWBP6NnO0TkgCOXu2r3A/jZnJ+4M+LVUSxI8/qopxGK2uz0aoA9k+mgPMWTUOzvJ6p7QqBCojWXj3ym2lvzF2dU+3NGRSrrDCYyzByPprozqp8Mlugk0F3rhX2VeB5y175hEVZnhJkfBTae8fJzHiMj8/NkF9aBvGaDPJPzbqpN5Cuglglvu0kw7/ADUOe+TAnTyBMsv8vby0ZhvqygQmYROWfhgWBurPEmc5SxjE9/Mat5fO5X7A16vY+PtzWeeDULM8gTwYle7iAHH28OZMNs7uZ4fJjfkYji3PInuYTb1RLFrcj0YTb0tqNZq30d3eld2PYkzSrLCOYPOVWubNXa66ciZihWPDgaA0w74Bdgb2Ui7nwAHZXWPzGf70aa4b9eB/KE0kSBhhXkVzgC4ohto8B7bK6nQcxCKLBMyBjqB+8oRZa2YsiOmhuiaSBOcZEUBxEpj2Vc2svd4pyQSO1GQFIwHiD3+MV64re8+sI6xiYjx75mU6x4txkU9Rw2ju9H1dUEgmI8lqhDvJhCZiYVLKV0OR07shIrxlMj0MxlSUCXvy1vFOHnXMN0Y1nMShGh8MwYKNieEvERJmqFSTPu1/YtxkF8WO19O4uXkDPdNPwxwMpe+EWSLModKkxkCJk/oczzNmC3uypDypkY44mc5VHlGRBATkJgpM8QfPiPbuYWZDwNt6PgXa+sI7pxBpCFee9hNyWtIeTI7Kvb5N1aHKylRgeycDjFh902ZReAAYH0LLY6I5fRVa0i9X4jJbgw7loLO1mtifrQ63xqwOvFs8+jOzEXsoY9Cv2Z3TYli1w3T/AFFZZnn50KbG1jBR00IvfZ+vyGtorwR0JnUjD5jL3wiy3dNvQHwMTRX2jlDCNZzyzAYxf93POiMozE4jPnmTLd2WBZeplWOInLU68wiAnKW64H0V19iXP1Dl+XkguVTM6S8CPWWYhVktza076a11jgMCM4S9IQZ71uxfQrJAiBmDWONamPfqpk51ZTvpEBUVKYQlmIQlCcqyhEArG8ozp4QVbwxne29MDWhzzj6RwwOsUcPhLtCmOsR4VZveXesRoJnP7RjrHGsYwnEJITF2ciFMMvTn5nNvgRRGKTwwrbrUCCBGnt+v70YBZHoCxWvsxR9ZiQYQp7HL27oFg1ncneHFmNslio4Z9tK9CgmDNuy7yNnR+EZMo364ISI6+zPewio2Z3PAZjE4tTRLEyDqY5r4HhQi7/tFeGvuOLJS0GIll66c97adZzF2mH2R6DJkd8qBznn8/U/JqKp+SS6vxyEdwwphl93n9okJNqshK1RE941Az1gfJtP3SR3ewyZKttmg8XP4lZDE5zbKZ5bCuhhI5vp/GEsTj94EenNGDuXsFUGGcPi9vLRjt92eEJ4n18+9grizjeM6cMz3xkJ56wby+dyv2Bb2eHdnCv8AiI11/Vhbh6QTwYxfTiAqZnLSA58MWEOXfWP6Mb8jERWx7HwYXblMUtjuEGF21LEvJrNH+jywJXd74nejBdDCg4Hnxaa4rA7FpRL7UIkZTxy7+5huwd4qRYXwEIdeo0Gobm571efWHcwK0Giok11r5s0dDOrG3aGwOhZ1ndnnM/Fx7yTGcIgyZVuNy7+sOuqKmPAhQOBjLAyzMIlN+/r4ely8TvGnAjqxwThDTTHdUrut6w9Qd4yVnwhOMpw9m4yOcGlXtZUByuCEx3CeyDCCY4jIAdw0ZOsCBvIlLeHwgCgjMqAxx1wMid42tZdqgpcQlWJw4HOffiDuhRcr6yZmqYYw6w784Qbja1wam9dxSoboEZQjQbxGE6iGGWAbJLXaP5gpAHn0Z86NUDjLuoqvVOBGcoSUOq2cvHRBMjXn0YWDBYG96+TumYoRXQ8z/Rgl02tIepJPMGursyilMEmkpYQENMcJZahbBZVF4kAYwqy2h0Rx+ji1D+MExkXLwejPYtiPrna/1DnmdOc2zr6O7KoXsBKPRPPRnhdjV9chD/UzGZ5+bJtbWMFXTQjLbZ+g9tDbUdArrZZ5jgyrdNtQHyetic4emkdaymkm7/sSugVEZVOo55gytYbEsvkQBrmOH2uB+ZhEJyluuB3T119mXP1/gYr3vB2XLwbwprOROPMxWIilObUkPEGOIoDGqckknKmEKibHet3r6JZKTT7Q+zHXXmMFNFmVvJlKIFRD4RiQPPyEW2yTyjumrh23hja/tyJ9YQ+RVDSEInKET2Ytn9ofjMYZ/KX7aM4vrIsYGOeAmoxjxINIxwj1WSH7oiRlDhGX7nx4sybfBPRGKTwwqq1o3SImmtIa+/ewSzv076Z4jNjH8Myy9pTHH5MCd2chQliK8WNtk0Yrnkk2hegoEDn7Mb2IfnogIkVoTgoasDvqzkIEWYfo9I3ACBVeAP2S1NL+ZB1Ef+Pg0uxP1F0iZI3Rj+o5xZQtUQTUzOeHOraHdrodE7kOzlrwZStzsBSxupMzgNcpc5NTXPlkVsHqnkvhZhieNfh4GukY6yZOtcni4QHWOmOkvBtKQ6EB1cBhwzZPvNwOmXL4jgT/AJD0bKp8sK2D1RFfFqiB3+Zl5clg7m0QJll75yp3dxixq+bNAJnnhrz+jBnNniVdbDL8Q57+B8vncs9gi938UiI5IEa/vnCUQzp71jw92OXzZ4Jrjl93jzrgEdu51zwY3/kGiC2Low22qYnbHcIMNtqZBiXk1mg/RjY0PLI+3hEgroT9kZT8G5u+73QfupfEPihWMKn0nlAwan9G14KQ6epEJk1EapAaOw3o8DxB3hUUAw7uI1icCzh9abTGq+7udBy86okk6w6o158imWFykPEQRHrjA5pGQz4+TMl53i8KHg3jMLwwlpxFOMJKKU4fqCgd49oVOoGMvHvbAYJ4NTNjTBUEp7KhTNSoGntjSMYp9nIBiBWFIZ8aSxgISJxN82tcwVmlST94TiqPnhUHrsn/AFiGOGemvPk3BVo2J+9ASeEomVPmfU1bIbQsAq7Md75ynrqzcVFUAATEQxySJyzhkY16wiEW2IIWoAHtKpx0AFNB3NjBgsDX9ZTup6wJgI5/PDH5su2a1JD1M6Ly14AeXg1yzOFbiIJNB5nnwnGQAl3ZldJT4s9ePuy2kNiOP0c2tJvgHAung9D7M+Ktafrdf9Q4HM4zHODZ99HdhP8AFgMQ6eHyA92dfqy/rfZP9Q+p4c4Fp7W1jBX00Yy3y/Qe2gtyS4WAoYeoh6Ms3Ra0B8mJA7xrpznuyYpfdkX0KuqfhyzEOfSjLV2WVXTIgDH573PsaHJyey4HUVQdMufr/Ay3vbkdC86w7P8AiefDSKOm0J30zEIzrmmVDPuNDKoLLelkX0TyRhunu6mug89QUqCXCt9Mpxw4o1GmIpUVPWN5RnTQioPDGy0W5EO0BUiQwKoe3djOIzx5aAT4mmk+dWeTZFn4T38D+uGsPhCW9cQBlpGIy58WZOQjp61zhhZ5axujrThKuCeEz76yZaD4b8jjrnox95YzuiUPD7PGk4VwymVt44IVTHmvuxyZPCKWS9fb0F3I4/PRutirUUkAEjrGhP2Y+zRXnZz0ZiMmk2JI6QAgHrisMUqGLPqfzRDdFdtpGwXVaVdCjrKxx+8WWrzfr6RfWV2jic4is+cWdLns6OhT1RIn1PMmXL2sqA8eQEJmUeefBq65LZkFkHonku2Z+ooR1jDdGPyl4fKChei1dKutcz7ln+x2ZBdoJAMUjXDUZRZXvayJ6Zck1+782yuS2YdkHqjy97TEJkanmnPBg1ntM/D1OnDmBYvfVm7M8fnqwmyWeJqaZaK7qD1wk3l87lfsFXw9inv9E8OfUEHkFd3PP7Mx3vZeqa1/xHPzqF3ouseB55/VjedgkV7Y8ow62mQYnbHUIMNtqeqG1eQ2O30SuUrL0KEZpx0OXBp3Vgdh6nq0XCajgdTLviwb6NrYpDx4E4hJzxLW315PA9key8NAmElUEIZYEaQkzkNrTeR4vC6nfRvIIEgqs/fvmcPBARZEBQ6okoYHMAQgI509Wb7bebwpV1j1hlSuAT6Azwj1TnYfqqSc/n6Nx0EzVkWdH2R/08dMoftJkIiCjI448TKEIdw85A0q1KI7SjKRiZ9Xew7j6YhSVaFwUoE4nHXicdT4tplawas5eDo0THYFOCBGRI8JcRBs1vl5B88j9tWf2tYmnODGrOs9Gg1ME45T40J4YSKoqd4uz0i5fFzQMLMjwxnsdsHRu4qFE45Dn9mCPLUkPCY/Flq0l3oUXaSB5Zc+tJsOfWdW+rRXOPOjLaGxfA6bAW4fxhBjAF29H+2Xoz25tifrQ63+ofU56tnewtlIvZ1SJS9/Ic2c3VlX9ahu/wCorH8XPsaMi1tYwWdNCMt8v0M1+2pPQL6won83NZZyZWui1p6d3FQqcsYjHGmtMIMTvmyrDpXVPw04w9e9lm63CumRAKnoaEKGEqRrKsZRDDOb3XA7p6Y9mXP1/gbLztaehX1h2Tj9wnDx7mROlSFA7yanFP3YzJhnWXdFmW8bIrolxSqSSaHBIz8ZzlnullAODvpEFRKsjGIUJSEefHrZPKM6WuKi+R0+sJiOskUxzCtY4ce8RZDtj4TmJZGkhDGPPFmldlVAHdVDhhuq0pCHdhCACdaXJiqRqrDUfpzNjsl4E9NWlnkMrtKdwT4TGEp+vf3MrLejePE84sde2VW6DuHAe3HD9sVx87IJlCZyzY2+CeMEmwleb9JdERyYZs6/KXogYTT6kNdttnV0Zk1HZ+AfCMMK6LZ0H8kR2xWjwbbcFtV0A6xqfXnmZAXta19KuCjXT5cnWbNtxWZHQ9kVNCWAX1Y0dMvq4jE5DM/p3Qa2EluzzbIS0XJcu+2r6JEz2R76HT10ZZvi3r6ZfWy+xkMxzrVnG7bGjoXcsM+IwP6x1ZdvizID5XVy+19kZGDZCS2Yc4y1RDfNqiBLHPiOeSwywPutGGAx5x9dGtXr8Hc1GxUP4U+i28vZ7lWeSG+XkUQhljmnMMtrX1jLPmnPkx6+ewOJ/KGAve0eB/MxN/IJMq2t5GDDrYrqhr9qYfa+yxLyGM30YOkqtDwKEeqPXRjl63a7FoeDd+M/Ec44nXGPBgP0X/8AEr/APzBmW9f67z/mLZ6GVsanl1OiOwJjXEa8eatmr6yJHwS0TxOVIDXiRNtOe0HEflLZi8rzm3GQY8O7MmA6o7OU6CsoxjPjXNkW3OgHjwACSjhDGGnp3ZOrn+kj/lJ/Ihs9vX+qv8Z9S3HV+R6u9X8l3KEhGg+1l+H5zDJN9vAH66VjXQcecsLrr+mPwf8AxBgF4/1Xn41+7Yzo+WHbutKQ6REihxOcGE261DpFzlEwlw55n9YOwP7vRLUrb21cfYMvA1McdibcP4s4NBuvP+2pn2zWpBtUYp/qHzJGMuatmWxv/mLn8Lz/ALS2b7J/xA/Ev0U09stcFvS1qam/sOt9v0lwvrCYGNYmlcaTlmyvdT1PTuzvAzzzjDH9e+Ebd9/0F8fkyvYP6qPxD2YbJ/JDqKMVS5+v8D7eL0dEvrfCrH7kc5Snw0ZHBG8OsO17pBlvQ0mYYRhNit59lX4T+Vk4Y85ttsuTOkpxF8mjLfJzFM/uk5zMPc5sg2spiqZqrHhrHE+OpgfPsfyJZQtVV8T+YsVsvAvpqsZ5GB+8TuIEcBiOGHDksoWt51zHOLH10H9v5HjK9o7R4/NmN8EkY4kwxa3w6IzFB7MAsj0peRBwP5gWKWj+mrnFhDjtD+7/ABZsHyiaccRZuWy15LLiMYzyGQYXfVvV06+IwGQPlrSLWdjv6PP2Qw/aH+sr+38pb0IJbs8ibeiDl2XmvoUUkKQh3Ty5wiDvW2LL1U8vgBwGSg1y6P6Cfwj8rAb4/rL7vQMMUtmG5PV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data:image/jpeg;base64,/9j/4AAQSkZJRgABAQAAAQABAAD/2wCEAAkGBhMSERQUExMWFRUUGBoaFxgYGBoaFxYaGhoYGBcaGhgaHCYeGBwjGhcYHy8gIyopLCwsGh4xNTAqNSYsLCoBCQoKDgwOGg8PGiwkHyQsKSksKSksLCkpKSksKSkpLCksKSkpKSwsLCksKSksKSwpLCksLCwpKSwsLCwsKSwsLP/AABEIAMkA+wMBIgACEQEDEQH/xAAbAAACAwEBAQAAAAAAAAAAAAAFBgMEBwIBAP/EAEcQAAEBBQUECAIIBQIEBwAAAAECAAMRITEEBUFRYQYScfATIjKBkaGxwULRBxRSYnKy4fEVIzOCwkOiNHOSsyQ1U2PD0uL/xAAZAQADAQEBAAAAAAAAAAAAAAACAwQBAAX/xAArEQACAgIBBAEDBAIDAAAAAAAAAQIDERIhBBMxQSJRYdEUcbHwMkIjgcH/2gAMAwEAAhEDEQA/AJr+fEpMhWP5SYz5/wBzKVrWd4d/qf1/ScXG/wB0Ajn7I005oU20OxvGMMcdeHPkmZ53B9g61PZUyb2wvREt5a3MvD155rxY3ZmxS8jUUL2VFZYp9GIP8SdgYhX5FMIvVMFFjH0WPgm9HJJz80qDMgcvI/Xjc6/rhJKUjpEmZH3TqOaBjt/XEC4exX8K6ADCOPAeRqBARtJeqBa11PZPxfZTqMsGMX1fpLt4lKDNKhXGBHwiNSP3gCzLKJuT1Zm9nu1AepjE9YDrcRvRBgJCUzl3MV53W7guAiYCEzUqMYQMa+gGCYKIvVe+jsiaTKWIhgco0PCDHrwvd6RUdkUGISSag+eYBlCPAWp5EwOEwHVMa93eeMvJjRsKClUjMEVOPAzZdfPVRIjnzRiqLWvPD2Gcad/f2mFmSBdhdpC0E4KHqMz5s03nZkF0uWBhAnCVAcuYMlC0KSqpBB5wHszA9tq1JI3pQ0xHAj176MLNKV2WdJepGeuhzbnamyBBQRGvyavd9qUHiSDyQ0m01pUoJjqwPOR3+rN7tawLCg06rv2als/b0DpBGNM9e7nwrjeXd7o1ihBzxGJaPZ+71kvJCEE1OpPFkbPdYK1XDsz2fv8AB9tTegiiG98Xtzn5NSuC8hvL6p+EVAxOEPSTWNqbtUAjrD4s9DxrHhnNoNn7rO8860KDs6n71e6UuB75dwLFS6b+/Uq7TXiFIRFMJjEanLhnXKBIO6rfBZgkxKc9E/d4fvAE9tLdkEJO9GYw4jPU+fAALpsMXhEfhy0Trr4eKSedwY6dh4Pr/tgU7oYRzBwGQ1/aYAS7X43zHLJju0Nhggzx7/A898yvWJwd+EcDXHyZjzsTR17bLl42hJIgc8INQ2gINlTj+7WLxcEQ4lqN7uz9XERn6tqb2FSiu0sGh/R4orumAjLfAxyOA1Y1s9YlFS+A9ecGGfRE8H8KeUktf5Usw3HbE76hH4ZAcWvhJ6NI8icV3FkqbSXbNBJwOeY5plpCK4LvTB52jPuoP09coWdqLcOrARM8h+vPFqFx3gQFyGGI8c/3LF8nWB8VaQ7WWRISiXxHE/thyGUy5d/YZi2qt6ilBkIHKYqMTKY+cmTl25Uf/wAAsUM6nTw5PA6XzaCUd4n/AGnx5rOCi+eHe1nLvGMc5cxLhf7kbmMZCv3Z+npTFRW5BVWFa4/P9+A8lp7lvsG2x7Lw9W5sL4Tbu3uABI4+7R2J3ViecjUUL2UN7wafYWP8Ss8KlYHiWr3q7IU02wzzdvKzE4PE/mDMgd7NL2pudX1lSogAhJrjACgrTVmN/s+hSSd4zTkIUlIiHlpCDCNs71QH5ECeonCVCMSGK/x0l2IInuipjMAd+szH1Zg+bk4xMxfXYlJkomYxE6kZR44+EWy0XI7hGcMt6UNzQ0hlKBMMYp1svRcVCCRM4HOE4msyJ982Zn16vFJrOIwzMD2pmh+z2TQ0wy1PgTbVZEhbwZFVd4GusefMi4saN1MoxAz7sAecmC220q31zPaOWcqAZYAd1GuWK1KKUwJ7Ix0JwOJ89ZDGZLwgLaXIC1CHxH1OrNDmyoKRKonXIcPZlS1PCHhmTOOOM2MWK0K3EzwGNPbD5sLORRsThPSIl8SfUNa2vsqUoSQIT9mG9MoPKmSvfX3a1tFaFKQImM/mwNcob/qzbLlfg3Q4MQP5KPIgN5s/bkgvJkyT6nnxYPssCu5nJrBEDjCC9Wt7PWBZWuQEhUjPx54Mht7rBXCEHTNt+/wdbW29MESJ7VTD7LUNn7wAUuCcscInTIcO6abe092KCUElOOcpjn951Lhuw7yxvZYHM6wzww4hXZl3BiVX6b+/Ur7S3rFCRuHtD0JqRqMD3SJB3Vbv5hgPhPon7sRjkeJ6qj20d1QdicZpw+6ddP3oAd23eekgFESNAIUT94e+GPWBPO4Ee32Hj7n1/wBqBdqgJA6UiO71GUfhAWG0gLjorL3PM8GYNorDuuj1sQAIfeMO+uXdMFesFnJXIzgfXQc+TMediaOvbeCzeFqBCeJ9GgvJQNkPf6t7eNmUAOObQWtyfqypHFty9hbiu1wN/wBEa42G0JGCj5oOmjM9wWVfSGUOrQyxGBZc+g1f/h7WPvJP+1erOVzWtPSkRHZMhOhGTWwk9GkeRZFdyLZU2jsCoImBXPTINWuC7x1+tlQDuzYltNbU7qZE1wHuWFXNenWX1YxA9dOHJkWLZ1i3qrSvtVdqdxNe0KQyNJc8JMmrsSY0jqSmPmWcdp7wUXQkB1gcT8KjhLmOBZPVajl6D2YoJ6nWNbcDRfVrJSKQiKH7hxMY/vIxgFhb4iJmTDMww9/3opmq/bMICpmJS+yR68ipWS5EVV7Jy0MvPuyEQfJ53LfYIvB/Lv8Acho7C9q0t4uQBXE+rQ2J1MsT8jEVL1XFXg3GyoJt9mh/6ifzBvb0Qd5o9mnwRbbOoyAeJJ8QxxN9ms7YXOovwolIBQO/rK09yxu7LkSXLs7x7AMh78fTvYftveiA9dmCj1DoD1pTjGunu1m6r+Js7sJQBAQrkTz6QoG84KJbOtCFed0pS8eAmQUoCJyOQSB4DyjBost1OlIQaxSjGAmZ9kww1mBoQrX3eay/eSSIqJocYHEnIHTgxeyXk86NAif6aNPhOJBPlDrYpg2GWJ4QrXxZEpfrATIK1yjUx9+7And1nBcpJdyhkYGUITGgEKUGAYLftoUXyyT6S6o5nHUkdZrl32lZcARMt4Vp1hrWeOYjIiPAyXCBV9OwHy6ARyGQj59+bFbrSOiT1R4cYFgN9vldKozG8MznSfBrF2vlblTjjrpz6MDORxaUp6RUh2jgM44Ne2rs6ehiAAYhg1tWekVM1zOQa1fj4l0JkyHswY5Q3PxZr30fvR/BHcTCCVjwUWubP2xIePJ/CKA5n9eYsvfR0Cu54AR3S8GmBx4sW2eu9ReGQHVx/EKQZMm91gqrhDszbZ1tXeSSlEAcfOA55IoXDeXXXKMhlLrGOBwhjCmhFrae6yEomO7iO/mGM6Vw3cSpfWEIa5q7qRwOOEQR+XcGpVfpv79SPaS8YuhFOIx+5+EVj60NQl2W3+aIJFFY6ARknCfdnMMc2kuvddk7+P2fuAZn1pmy/d1n/npG9OKsNU/eHv6FilndA19vsPH3Jr+tcXauqRP/ACj761FZELdjtfXnzXXJmK/LKQ7VMESjKdf1y8OyyzZ0nfSKdzMlnJLDV1vBct9qBSIZ6c4N0VpNmWJY+jRW+zHdExX2bh24PQrln6Biy9heqdfAb+hd5/xScwmX/UzhclmWXvZPZNRLDPn0ZQ+gp5C0WlOaB6toV0vkh9CIEjGY/UtbXLEWeRdFOcWyDaK71FKTKRz+Q4c0HXJdx6RXWHZ9zwOXloWPbSWpHRiZPWwByOcueLBrmvEBapKPV4CX7wn7yYnLti5KKtItpLrHQ9qhGQwHmeYMrC79VVP2s9EwZw2kt8XKhu4jHUDLmBymmm1RnujwJ9mKvOp1uNuA5fVoikd2GioeArhxHVZdeWgxUBWEhE6ayn+9Gab9s4ATMzOWRMfM8mbLRcgFUz2chQADLGfMQfJ53LfYEvF5UQx582isL2smlvJ2ISjPn5fs0FidTPOLE/IxFe9VxPg1G6z/AOJdQn10+oa7ejubDbIrdfuzkoHzY4m+zbdsrnWS6JIElDGFQZYeeHja2euMKs6SpRPaoBnqKc6DjbS907rndBJgrED7He0ezl/K+riCRJSszOIxjrx4yi3koe7rQtbRXQlNoeDr1GOgIw+daxPWNXTdDouHcB8JocowoqHJzIZc2ovVRtKzLCUNAMTxyjkGv3Pe73oEQXQkdn/3BGZ0lhlIgk4ZNPVAjauwoS+WEpGBMfDXXwEBn7c7lPRTAMDDTtYS/FTM/eYdtLbFqexJPWTjHEqjgI/pgeqnm5HqujVMjrYapjxNM8JQM24F/wCJV2kdgPRBIHVFAMzDDKXcNALFxpHR0FThwPPMR20RV0gJJmk507zwwHi3N0vDumfxZnLn9JRBnRJ7zdgPVSE4YZjg1q/nYNmBgOynDgwe8FnfrgMeefFprY8Js4mezmwNeBvpmp/RPaALnXE0W99Eli9w29Ieqmezkcwyt9E6Sq7H4AjBa/yA5Md2fsSi9MhHdOIzHeWTNtTWCmmEHTJt/T+CztXb0lCJGvD35nrARcN5hK19X4c6mZ9h70SxLaW7FBCIlNczGnCfhP1F3HdpUtQ3oRTOtIEZ0ljkWFuXcHwVX6Z/32dbS3kFOiN01GOG6nTMjmTL9328B+CAamcR8svXKjBtHdJS5M8ctRmePzjElesN3EvgI4+6sY8c/YlLO4Far7Lx9ye9baC7XKMk+sT6D3mGWbI8HSo9oa8+k2Z71u0pdLJMYCn9pOMpSH6QAVnbglY945fJmSbyiaCj23gs3laUlPePdpLvejoliPMGgt1lIT3jPnnvby7nBKVyjSjE29hKUXWy19EK4W54n7SD6s/XQ6PTiAJrwodIeDZ99Ei929P7VNq9kWkWmZEd5VTOis5tbVLEWjyuohmUX9yDaCyK6OO78VSQISOZiGE3NYVF6YEdk56AfPgYYxZn2htiA6qDMZ+wZfua3JD7HskQhwz7z55xZGUu2xU4xVi5JL/uw9CskiUPzeQppSNAWTTd3DwP/wBmer/t46JciaZZ/p8mSjeAGfiPcMVWcGWqKfAbv1+YJkKymRidY5cxDLZfGchNOs5DXQZ+FGq/nIAHE4/eOOsuZsqhAJOW7nxyHDz1j5HO5d7A15Poxjnz5xaGxPZmTWLzcgDv9mr2J1MzY3nIxFe9HkSwf/UTxYvebubB1yWnixxN9m67U3VFxZyVQH9xHZTrDDIlpdmLpSXEd5R6xhgM8s401xJaPaG+h9UsxSmMk4wqjxPd+0OzN9kO1jdHbzzAynzxg3ko+TrA21tzJFoMo9UGta8Brj4Rhd2Zup2XIO7Raqk6TOZMIz0w3YCtr74eF8JBPUTIA64k4QyHfU9bPXs8DlQCpBZOFN2JhLOHjjGDYZJPQr7X2B2l6gJSACkTgNROOkMu+rQbPOh0byXxCBPDKAEaR7o/DCrtdb1F4mKjGBwAhCBy76mERhMjrjtZ/mdaB6uMaHvzyNaEGDcC/wDAubWuIF1IRgqMOIhz+5p3DRQIyypzzlU2hfqVukkmsPEan34lq1zAner8Pr+h5oLMiwlfSP5gl8I9YNNakg2TDsn3YTeomk6H1j7t2Y/V8fiZbQ80X6FHw+o2pMQIPD5oPyZhuO8UB7GJMUqoDpzyGUfoVQVWe1gCPWT+VTMlx2BfSiQHVVUjL5ZMqxtSWCiiMHVNyfr/AMLm1V5p6NMB8XsdfX5sEuS8wHiiQZoOQwEfPLInAsX2nuxXRgxE1f4nCHt4MGua7CXhERNBrvQomFNYeonBTBLbuIfWqv07/wCy1tHeYLpQANYf7hlLPSYzkrWW8B0qTuxnpiFaV4Qnj2SGfaK6CHSjEV/y/ek56neVLJYz0gn5YQVzOUIyIiGKW2yAp7faePuEL2vAlCwBCKc4/DmKziaUjrFUszz+YmP2h6SZrvG7iEPCVfCTOP2Rmc4V0xgWVkWU76co68897Mk3lE1ajo8Fm32oFJlk3l0WkQXE5V72jt1kIQe7NorscklQAw92Jt5ExUXB8nOwr2F6p1Kh5tqDhB+tSHxqoPxac8Wy7Y47l7Oo/bI9W2Z48CbVMj+p3z9msplhP9jzOpjyv3I77sa+iPVxFePEc+QG6LMrpk6g4/Kk+YwZwv1+noF9YYYjMMr3Zbk9MiZMzhnlHwzwqWbCT0YiyEVYuS5et3L6J5MCWZjicKVP6UCU8u8xqPAtoN7W9HQr/DxwjpyGQ3lqSSa+fsWKpto65RT4Dd/vyd0HOn90c46ePBllD6EZfDkaEGGMBL0GEktl/OQCDOR+0AO1Ex9PPgsu3Aj8RMAKjUQpzDvPkc7lvsBXo9OIhP2/Rq1iezLXL5cAE6H20anY3cyzHnIxEF5PJsFtB6w4sZvJ3Ng1pEFd7FE5m53hdRVd9m68BB3GAj8J+8Pfub3Ze4UlC4rVI5GURDEZAS8RRvLRfA/hbgwiQHdTCcCMifGHsYdlr6MHsEpE0n11jTmrNKFt2yltncDsPEEb00zmc4SgMjn7BXWyd0OS7eRTGcaikDDHiJ6iu9GltvfKypMdyQVgTQyx1hGGc4xCYdlr3eFL0bxwwEJADGVJcABEQBGHNPQ721ux2lTshI+Kp/DA1jU5Q1jAMP2ZsqQ8eCAlDOR3uGQOtZyMfdrLc8UHcVEwjoIkk4CsjlwECwW4rQrfV1jHdoDWNa894BHA4+AV2wcICEQAjvYA4x00HMYCLiUN5QhLdGAz8eeDc7QviUCJMQrExoIY/LuTQi7qPWVwn3H9WFmR8Bm/B2Ia+3c3dieA2ZQiKnLIMLvVBgkwNT6fp++HtjdEulSNcuDLa4HIfPoKfAO7YCRVB/2rDNNzW1Aepn8Ko1ypl4y74MmfQg7J+uCEf6f+ebMt02JXTJoK5ZMqxtSWCjp4RlXPL9fkL7T3mnoxU9bDgc+fBl+5ryAekwPYNYSkDirmshGBjaS7FdHGXazhUH9B8sANz3covJFPZOJzTkM+E51hEJOW6H1Rq/Tvn6l3aK8wXShumZ/zxHhWWBwZWsl4APEndNRGc6GEInhrHMpDNF/XUQ6J3k1H5zhDU+YEZhlGyWE9ImBBmIyMKGNBCEuENIEFPOyBpUO08fcK3neaeiUAFRKT8QpuiFPaUInszZS+tjeTIwCvHLEYeDNt43aoO3h3h2TmJSOQxzx1MGVV2IiFK6xqBln6dzMm3lE9UYuLwT3ha0lCucueYtDdFpAUeHu31ssZCDzzzwatdjklUNPcMTbyTxjHVlazPYXkgj7fsW1h8gm0xAMN9JkPwnD3/VslSkovB1H7afOHzbbrUv8AnAlQE0V4J0LV0Sxk83qo5x+51fFmV0K4A0yyIZYu6zr6ZHVNdMjz6wEw+Xq9T0TzrCkcGULLbEB6iKvi7qHWHMsi6uT1Yi2CU1yEbfYVl2uI+E46DPmWcCE36mc/X2DaDbLcncWI/CcDkMhHHBkN5bUxMUk67oPrlRtqk8HXRWVgL35aIkSx1+1xjhh6su9OYE/dHorXXkSZgv11CE8TlmI10x/SABDkGM5wGX3u8T74wxgT5PO5b7Ad7vyffwHi1KyPYEya7eroCH6D4aZNTsjuZZj8jEQ3g8mwS1mbGrwdzYLaxAsUTmbZYbtC7ndEqIkmgHNI4fMdbM3Ogl4Iq+HGvWVOnd3VzrXNe5/gyYJju7onGHaTl7tDs1fTzpHgATNIoDWNSfeI1zDSmOzreDvba53YDszhFVSTkToP0yBLcbGXS7K3kqbsomMiZyFOYGUOdsretSHcYAhXfNMZAzrDhLSNPZG8XnSqAV8AokZxwxnkdMjxijJwCe2l0O0OnagkAggUoIHxp+rKFyOEl6oBPwEz7oRwqeQx/bO1PC5TFRMFCE5dgmJgYcO+BM2SbofqDwzPZUPMRwPlnjHcOA4+Id2psyQ6EIdvD1kNf3YJc4Ae/wBprDnw+bSX2pRdmJlEY1mdfnjCM90Xd0ek7j+lNWFmR8DFfahuD8XsdWjux+no3gJFRjow28HZ3BI1yPy59fLscEpeDdNB7strgcmPH0GvQHttERRB8FKHuzXdNuR9YTPOgOR0ZI+hh0frdrEPgT+dm27bCvp0yxNSMiyrW9lgo6aMHCez9fkL7S3ijose1p7jnGIkV257xSl8JHskYaZmXf7gpN7R3evooy7WeZ574MvXTYFF6IFNM+BlI4A+fAjJy3Q+mNXYlz9Qlf16ILpXa8CPi4+I7pGqe5tqekTIwBHDE5zw8zozVft2rDpU0w78yMeeMIlSs9kPSImKihMT5Rw5q2zb2BojDtPAdtt4p3VyMYKwhOQjWUvKGBSWTn9rERx0jWeORDNdru5W6qYMjnn8jzMJTuipGFaDjwOevexzzlCaFHV4LVttCd1QnQ4a8edGqXW/AXXA55hrFpsRCTSh5582oWB0d/DFmPOSWKjqyte7wfW3ah9pHqG1J4CVolHqu/yp4ZNlN8oKX7smUFJ9Q20qeydmPwI8gBjw5m1VEsM87q4ppF+9HKy6eQSeycFfLngypZrKvpE9Ug72NY059m0G8HieiXMdk4gYalk1xaEh6jrCSk4zrDPuZ1Unqye2CUlyE7ZYllKhDCdJ+ennqYIhu9f2fyn3bTLRaUkHrDzZK+suhIr/ANqj7N1Um8m3RSxg6vy1RI9uIPGoPfrFgbu08CId3xnhCmkNGO39ZgCJxrHxEdKc4sAd2eKpnL3PPzr5nO5Z7A16WmI4GHlrPmbVbI9gTwa9ergQEDX5c+zUbM7ETPBifkYiK3vJ0YPbTNjNvdTYPb0zbUczYdlLuS8uYkqOBwlBSc45NY2UuhAfLEVnqaDFOU8f2xF7E3soXS9SkTAOeZjQhpdmr6WHqj1Y9GfVPcO8j0DOKYKTgwztldbpLlJge2IzMuqRwz8TmWG7I2V30qopE0Tkc4GsYZQJHfURbZXy8LsAwEF5CPZ1EZeWODANnb2eJeGCyIIVCQhgdJT1xoIqHHJPQY9u7KjoAAlMd7IYidcaeE5Bkm43A6YSjIimohARFOcwa2ptTxTkgrVAGJH9yQIw445jNMVe6gemTM+PfrDmcJjBaXxGHaJwOgXDMfmxh7yznCC9dJ/mpmPKDEr2dkul1EAmPcCcZyEPHURA3eiD1MAYRy00/XgaMLOj4GC91J6KqajEZ89zVrjtCRvxUJp925vGzKDsyNBgcJnzn75UrosqisiB7Jy0YGuB0R1+ht8Bb7XOrtP5x82cLBbEi0ifxKwOSmRvojckXhaBCfQz/wCtDNdlsazahIdtWI14c+DJsbTWCnpoRcZ7P1+Q3tLeCOhhEGY765jnhFl657wSHv8AaaAxnD3z75hLFtoLuWHRkIR9/P8AZl267vWXqaUOIhTCOh8jURYJSluh1NdfYlz9QttBeaC6VPKEtSR5d85TZOs9sTvprUZxocjlLLuo0XxdS+hXGEtTnOnvnMxmVF3YSVpoTEVPlQ+mcsCU29kZRGHbaTGO13gkJWCTQ88ZHDDPtI4tQlXDPOeOjN9tu5UFHQ+uvz8YgpT+gMBHMCepnpz3sc2xFEYpPBetdqSQeB9+eYMKsFoAWO/NiVrsRA7sDxy1PJmwayujvpp5ZMxtksYxwyHaZ4CtJGnqW0Sxq3nbs/cGWBP6NnO0TkgCOXu2r3A/jZnJ+4M+LVUSxI8/qopxGK2uz0aoA9k+mgPMWTUOzvJ6p7QqBCojWXj3ym2lvzF2dU+3NGRSrrDCYyzByPprozqp8Mlugk0F3rhX2VeB5y175hEVZnhJkfBTae8fJzHiMj8/NkF9aBvGaDPJPzbqpN5Cuglglvu0kw7/ADUOe+TAnTyBMsv8vby0ZhvqygQmYROWfhgWBurPEmc5SxjE9/Mat5fO5X7A16vY+PtzWeeDULM8gTwYle7iAHH28OZMNs7uZ4fJjfkYji3PInuYTb1RLFrcj0YTb0tqNZq30d3eld2PYkzSrLCOYPOVWubNXa66ciZihWPDgaA0w74Bdgb2Ui7nwAHZXWPzGf70aa4b9eB/KE0kSBhhXkVzgC4ohto8B7bK6nQcxCKLBMyBjqB+8oRZa2YsiOmhuiaSBOcZEUBxEpj2Vc2svd4pyQSO1GQFIwHiD3+MV64re8+sI6xiYjx75mU6x4txkU9Rw2ju9H1dUEgmI8lqhDvJhCZiYVLKV0OR07shIrxlMj0MxlSUCXvy1vFOHnXMN0Y1nMShGh8MwYKNieEvERJmqFSTPu1/YtxkF8WO19O4uXkDPdNPwxwMpe+EWSLModKkxkCJk/oczzNmC3uypDypkY44mc5VHlGRBATkJgpM8QfPiPbuYWZDwNt6PgXa+sI7pxBpCFee9hNyWtIeTI7Kvb5N1aHKylRgeycDjFh902ZReAAYH0LLY6I5fRVa0i9X4jJbgw7loLO1mtifrQ63xqwOvFs8+jOzEXsoY9Cv2Z3TYli1w3T/AFFZZnn50KbG1jBR00IvfZ+vyGtorwR0JnUjD5jL3wiy3dNvQHwMTRX2jlDCNZzyzAYxf93POiMozE4jPnmTLd2WBZeplWOInLU68wiAnKW64H0V19iXP1Dl+XkguVTM6S8CPWWYhVktza076a11jgMCM4S9IQZ71uxfQrJAiBmDWONamPfqpk51ZTvpEBUVKYQlmIQlCcqyhEArG8ozp4QVbwxne29MDWhzzj6RwwOsUcPhLtCmOsR4VZveXesRoJnP7RjrHGsYwnEJITF2ciFMMvTn5nNvgRRGKTwwrbrUCCBGnt+v70YBZHoCxWvsxR9ZiQYQp7HL27oFg1ncneHFmNslio4Z9tK9CgmDNuy7yNnR+EZMo364ISI6+zPewio2Z3PAZjE4tTRLEyDqY5r4HhQi7/tFeGvuOLJS0GIll66c97adZzF2mH2R6DJkd8qBznn8/U/JqKp+SS6vxyEdwwphl93n9okJNqshK1RE941Az1gfJtP3SR3ewyZKttmg8XP4lZDE5zbKZ5bCuhhI5vp/GEsTj94EenNGDuXsFUGGcPi9vLRjt92eEJ4n18+9grizjeM6cMz3xkJ56wby+dyv2Bb2eHdnCv8AiI11/Vhbh6QTwYxfTiAqZnLSA58MWEOXfWP6Mb8jERWx7HwYXblMUtjuEGF21LEvJrNH+jywJXd74nejBdDCg4Hnxaa4rA7FpRL7UIkZTxy7+5huwd4qRYXwEIdeo0Gobm571efWHcwK0Giok11r5s0dDOrG3aGwOhZ1ndnnM/Fx7yTGcIgyZVuNy7+sOuqKmPAhQOBjLAyzMIlN+/r4ely8TvGnAjqxwThDTTHdUrut6w9Qd4yVnwhOMpw9m4yOcGlXtZUByuCEx3CeyDCCY4jIAdw0ZOsCBvIlLeHwgCgjMqAxx1wMid42tZdqgpcQlWJw4HOffiDuhRcr6yZmqYYw6w784Qbja1wam9dxSoboEZQjQbxGE6iGGWAbJLXaP5gpAHn0Z86NUDjLuoqvVOBGcoSUOq2cvHRBMjXn0YWDBYG96+TumYoRXQ8z/Rgl02tIepJPMGursyilMEmkpYQENMcJZahbBZVF4kAYwqy2h0Rx+ji1D+MExkXLwejPYtiPrna/1DnmdOc2zr6O7KoXsBKPRPPRnhdjV9chD/UzGZ5+bJtbWMFXTQjLbZ+g9tDbUdArrZZ5jgyrdNtQHyetic4emkdaymkm7/sSugVEZVOo55gytYbEsvkQBrmOH2uB+ZhEJyluuB3T119mXP1/gYr3vB2XLwbwprOROPMxWIilObUkPEGOIoDGqckknKmEKibHet3r6JZKTT7Q+zHXXmMFNFmVvJlKIFRD4RiQPPyEW2yTyjumrh23hja/tyJ9YQ+RVDSEInKET2Ytn9ofjMYZ/KX7aM4vrIsYGOeAmoxjxINIxwj1WSH7oiRlDhGX7nx4sybfBPRGKTwwqq1o3SImmtIa+/ewSzv076Z4jNjH8Myy9pTHH5MCd2chQliK8WNtk0Yrnkk2hegoEDn7Mb2IfnogIkVoTgoasDvqzkIEWYfo9I3ACBVeAP2S1NL+ZB1Ef+Pg0uxP1F0iZI3Rj+o5xZQtUQTUzOeHOraHdrodE7kOzlrwZStzsBSxupMzgNcpc5NTXPlkVsHqnkvhZhieNfh4GukY6yZOtcni4QHWOmOkvBtKQ6EB1cBhwzZPvNwOmXL4jgT/AJD0bKp8sK2D1RFfFqiB3+Zl5clg7m0QJll75yp3dxixq+bNAJnnhrz+jBnNniVdbDL8Q57+B8vncs9gi938UiI5IEa/vnCUQzp71jw92OXzZ4Jrjl93jzrgEdu51zwY3/kGiC2Low22qYnbHcIMNtqZBiXk1mg/RjY0PLI+3hEgroT9kZT8G5u+73QfupfEPihWMKn0nlAwan9G14KQ6epEJk1EapAaOw3o8DxB3hUUAw7uI1icCzh9abTGq+7udBy86okk6w6o158imWFykPEQRHrjA5pGQz4+TMl53i8KHg3jMLwwlpxFOMJKKU4fqCgd49oVOoGMvHvbAYJ4NTNjTBUEp7KhTNSoGntjSMYp9nIBiBWFIZ8aSxgISJxN82tcwVmlST94TiqPnhUHrsn/AFiGOGemvPk3BVo2J+9ASeEomVPmfU1bIbQsAq7Md75ynrqzcVFUAATEQxySJyzhkY16wiEW2IIWoAHtKpx0AFNB3NjBgsDX9ZTup6wJgI5/PDH5su2a1JD1M6Ly14AeXg1yzOFbiIJNB5nnwnGQAl3ZldJT4s9ePuy2kNiOP0c2tJvgHAung9D7M+Ktafrdf9Q4HM4zHODZ99HdhP8AFgMQ6eHyA92dfqy/rfZP9Q+p4c4Fp7W1jBX00Yy3y/Qe2gtyS4WAoYeoh6Ms3Ra0B8mJA7xrpznuyYpfdkX0KuqfhyzEOfSjLV2WVXTIgDH573PsaHJyey4HUVQdMufr/Ay3vbkdC86w7P8AiefDSKOm0J30zEIzrmmVDPuNDKoLLelkX0TyRhunu6mug89QUqCXCt9Mpxw4o1GmIpUVPWN5RnTQioPDGy0W5EO0BUiQwKoe3djOIzx5aAT4mmk+dWeTZFn4T38D+uGsPhCW9cQBlpGIy58WZOQjp61zhhZ5axujrThKuCeEz76yZaD4b8jjrnox95YzuiUPD7PGk4VwymVt44IVTHmvuxyZPCKWS9fb0F3I4/PRutirUUkAEjrGhP2Y+zRXnZz0ZiMmk2JI6QAgHrisMUqGLPqfzRDdFdtpGwXVaVdCjrKxx+8WWrzfr6RfWV2jic4is+cWdLns6OhT1RIn1PMmXL2sqA8eQEJmUeefBq65LZkFkHonku2Z+ooR1jDdGPyl4fKChei1dKutcz7ln+x2ZBdoJAMUjXDUZRZXvayJ6Zck1+782yuS2YdkHqjy97TEJkanmnPBg1ntM/D1OnDmBYvfVm7M8fnqwmyWeJqaZaK7qD1wk3l87lfsFXw9inv9E8OfUEHkFd3PP7Mx3vZeqa1/xHPzqF3ouseB55/VjedgkV7Y8ow62mQYnbHUIMNtqeqG1eQ2O30SuUrL0KEZpx0OXBp3Vgdh6nq0XCajgdTLviwb6NrYpDx4E4hJzxLW315PA9key8NAmElUEIZYEaQkzkNrTeR4vC6nfRvIIEgqs/fvmcPBARZEBQ6okoYHMAQgI509Wb7bebwpV1j1hlSuAT6Azwj1TnYfqqSc/n6Nx0EzVkWdH2R/08dMoftJkIiCjI448TKEIdw85A0q1KI7SjKRiZ9Xew7j6YhSVaFwUoE4nHXicdT4tplawas5eDo0THYFOCBGRI8JcRBs1vl5B88j9tWf2tYmnODGrOs9Gg1ME45T40J4YSKoqd4uz0i5fFzQMLMjwxnsdsHRu4qFE45Dn9mCPLUkPCY/Flq0l3oUXaSB5Zc+tJsOfWdW+rRXOPOjLaGxfA6bAW4fxhBjAF29H+2Xoz25tifrQ63+ofU56tnewtlIvZ1SJS9/Ic2c3VlX9ahu/wCorH8XPsaMi1tYwWdNCMt8v0M1+2pPQL6won83NZZyZWui1p6d3FQqcsYjHGmtMIMTvmyrDpXVPw04w9e9lm63CumRAKnoaEKGEqRrKsZRDDOb3XA7p6Y9mXP1/gbLztaehX1h2Tj9wnDx7mROlSFA7yanFP3YzJhnWXdFmW8bIrolxSqSSaHBIz8ZzlnullAODvpEFRKsjGIUJSEefHrZPKM6WuKi+R0+sJiOskUxzCtY4ce8RZDtj4TmJZGkhDGPPFmldlVAHdVDhhuq0pCHdhCACdaXJiqRqrDUfpzNjsl4E9NWlnkMrtKdwT4TGEp+vf3MrLejePE84sde2VW6DuHAe3HD9sVx87IJlCZyzY2+CeMEmwleb9JdERyYZs6/KXogYTT6kNdttnV0Zk1HZ+AfCMMK6LZ0H8kR2xWjwbbcFtV0A6xqfXnmZAXta19KuCjXT5cnWbNtxWZHQ9kVNCWAX1Y0dMvq4jE5DM/p3Qa2EluzzbIS0XJcu+2r6JEz2R76HT10ZZvi3r6ZfWy+xkMxzrVnG7bGjoXcsM+IwP6x1ZdvizID5XVy+19kZGDZCS2Yc4y1RDfNqiBLHPiOeSwywPutGGAx5x9dGtXr8Hc1GxUP4U+i28vZ7lWeSG+XkUQhljmnMMtrX1jLPmnPkx6+ewOJ/KGAve0eB/MxN/IJMq2t5GDDrYrqhr9qYfa+yxLyGM30YOkqtDwKEeqPXRjl63a7FoeDd+M/Ec44nXGPBgP0X/8AEr/APzBmW9f67z/mLZ6GVsanl1OiOwJjXEa8eatmr6yJHwS0TxOVIDXiRNtOe0HEflLZi8rzm3GQY8O7MmA6o7OU6CsoxjPjXNkW3OgHjwACSjhDGGnp3ZOrn+kj/lJ/Ihs9vX+qv8Z9S3HV+R6u9X8l3KEhGg+1l+H5zDJN9vAH66VjXQcecsLrr+mPwf8AxBgF4/1Xn41+7Yzo+WHbutKQ6REihxOcGE261DpFzlEwlw55n9YOwP7vRLUrb21cfYMvA1McdibcP4s4NBuvP+2pn2zWpBtUYp/qHzJGMuatmWxv/mLn8Lz/ALS2b7J/xA/Ev0U09stcFvS1qam/sOt9v0lwvrCYGNYmlcaTlmyvdT1PTuzvAzzzjDH9e+Ebd9/0F8fkyvYP6qPxD2YbJ/JDqKMVS5+v8D7eL0dEvrfCrH7kc5Snw0ZHBG8OsO17pBlvQ0mYYRhNit59lX4T+Vk4Y85ttsuTOkpxF8mjLfJzFM/uk5zMPc5sg2spiqZqrHhrHE+OpgfPsfyJZQtVV8T+YsVsvAvpqsZ5GB+8TuIEcBiOGHDksoWt51zHOLH10H9v5HjK9o7R4/NmN8EkY4kwxa3w6IzFB7MAsj0peRBwP5gWKWj+mrnFhDjtD+7/ABZsHyiaccRZuWy15LLiMYzyGQYXfVvV06+IwGQPlrSLWdjv6PP2Qw/aH+sr+38pb0IJbs8ibeiDl2XmvoUUkKQh3Ty5wiDvW2LL1U8vgBwGSg1y6P6Cfwj8rAb4/rL7vQMMUtmG5PV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data:image/jpeg;base64,/9j/4AAQSkZJRgABAQAAAQABAAD/2wCEAAkGBhMSERQUExMWFRUUGBoaFxgYGBoaFxYaGhoYGBcaGhgaHCYeGBwjGhcYHy8gIyopLCwsGh4xNTAqNSYsLCoBCQoKDgwOGg8PGiwkHyQsKSksKSksLCkpKSksKSkpLCksKSkpKSwsLCksKSksKSwpLCksLCwpKSwsLCwsKSwsLP/AABEIAMkA+wMBIgACEQEDEQH/xAAbAAACAwEBAQAAAAAAAAAAAAAFBgMEBwIBAP/EAEcQAAEBBQUECAIIBQIEBwAAAAECAAMRITEEBUFRYQYScfATIjKBkaGxwULRBxRSYnKy4fEVIzOCwkOiNHOSsyQ1U2PD0uL/xAAZAQADAQEBAAAAAAAAAAAAAAACAwQBAAX/xAArEQACAgIBBAEDBAIDAAAAAAAAAQIDERIhBBMxQSJRYdEUcbHwMkIjgcH/2gAMAwEAAhEDEQA/AJr+fEpMhWP5SYz5/wBzKVrWd4d/qf1/ScXG/wB0Ajn7I005oU20OxvGMMcdeHPkmZ53B9g61PZUyb2wvREt5a3MvD155rxY3ZmxS8jUUL2VFZYp9GIP8SdgYhX5FMIvVMFFjH0WPgm9HJJz80qDMgcvI/Xjc6/rhJKUjpEmZH3TqOaBjt/XEC4exX8K6ADCOPAeRqBARtJeqBa11PZPxfZTqMsGMX1fpLt4lKDNKhXGBHwiNSP3gCzLKJuT1Zm9nu1AepjE9YDrcRvRBgJCUzl3MV53W7guAiYCEzUqMYQMa+gGCYKIvVe+jsiaTKWIhgco0PCDHrwvd6RUdkUGISSag+eYBlCPAWp5EwOEwHVMa93eeMvJjRsKClUjMEVOPAzZdfPVRIjnzRiqLWvPD2Gcad/f2mFmSBdhdpC0E4KHqMz5s03nZkF0uWBhAnCVAcuYMlC0KSqpBB5wHszA9tq1JI3pQ0xHAj176MLNKV2WdJepGeuhzbnamyBBQRGvyavd9qUHiSDyQ0m01pUoJjqwPOR3+rN7tawLCg06rv2als/b0DpBGNM9e7nwrjeXd7o1ihBzxGJaPZ+71kvJCEE1OpPFkbPdYK1XDsz2fv8AB9tTegiiG98Xtzn5NSuC8hvL6p+EVAxOEPSTWNqbtUAjrD4s9DxrHhnNoNn7rO8860KDs6n71e6UuB75dwLFS6b+/Uq7TXiFIRFMJjEanLhnXKBIO6rfBZgkxKc9E/d4fvAE9tLdkEJO9GYw4jPU+fAALpsMXhEfhy0Trr4eKSedwY6dh4Pr/tgU7oYRzBwGQ1/aYAS7X43zHLJju0Nhggzx7/A898yvWJwd+EcDXHyZjzsTR17bLl42hJIgc8INQ2gINlTj+7WLxcEQ4lqN7uz9XERn6tqb2FSiu0sGh/R4orumAjLfAxyOA1Y1s9YlFS+A9ecGGfRE8H8KeUktf5Usw3HbE76hH4ZAcWvhJ6NI8icV3FkqbSXbNBJwOeY5plpCK4LvTB52jPuoP09coWdqLcOrARM8h+vPFqFx3gQFyGGI8c/3LF8nWB8VaQ7WWRISiXxHE/thyGUy5d/YZi2qt6ilBkIHKYqMTKY+cmTl25Uf/wAAsUM6nTw5PA6XzaCUd4n/AGnx5rOCi+eHe1nLvGMc5cxLhf7kbmMZCv3Z+npTFRW5BVWFa4/P9+A8lp7lvsG2x7Lw9W5sL4Tbu3uABI4+7R2J3ViecjUUL2UN7wafYWP8Ss8KlYHiWr3q7IU02wzzdvKzE4PE/mDMgd7NL2pudX1lSogAhJrjACgrTVmN/s+hSSd4zTkIUlIiHlpCDCNs71QH5ECeonCVCMSGK/x0l2IInuipjMAd+szH1Zg+bk4xMxfXYlJkomYxE6kZR44+EWy0XI7hGcMt6UNzQ0hlKBMMYp1svRcVCCRM4HOE4msyJ982Zn16vFJrOIwzMD2pmh+z2TQ0wy1PgTbVZEhbwZFVd4GusefMi4saN1MoxAz7sAecmC220q31zPaOWcqAZYAd1GuWK1KKUwJ7Ix0JwOJ89ZDGZLwgLaXIC1CHxH1OrNDmyoKRKonXIcPZlS1PCHhmTOOOM2MWK0K3EzwGNPbD5sLORRsThPSIl8SfUNa2vsqUoSQIT9mG9MoPKmSvfX3a1tFaFKQImM/mwNcob/qzbLlfg3Q4MQP5KPIgN5s/bkgvJkyT6nnxYPssCu5nJrBEDjCC9Wt7PWBZWuQEhUjPx54Mht7rBXCEHTNt+/wdbW29MESJ7VTD7LUNn7wAUuCcscInTIcO6abe092KCUElOOcpjn951Lhuw7yxvZYHM6wzww4hXZl3BiVX6b+/Ur7S3rFCRuHtD0JqRqMD3SJB3Vbv5hgPhPon7sRjkeJ6qj20d1QdicZpw+6ddP3oAd23eekgFESNAIUT94e+GPWBPO4Ee32Hj7n1/wBqBdqgJA6UiO71GUfhAWG0gLjorL3PM8GYNorDuuj1sQAIfeMO+uXdMFesFnJXIzgfXQc+TMediaOvbeCzeFqBCeJ9GgvJQNkPf6t7eNmUAOObQWtyfqypHFty9hbiu1wN/wBEa42G0JGCj5oOmjM9wWVfSGUOrQyxGBZc+g1f/h7WPvJP+1erOVzWtPSkRHZMhOhGTWwk9GkeRZFdyLZU2jsCoImBXPTINWuC7x1+tlQDuzYltNbU7qZE1wHuWFXNenWX1YxA9dOHJkWLZ1i3qrSvtVdqdxNe0KQyNJc8JMmrsSY0jqSmPmWcdp7wUXQkB1gcT8KjhLmOBZPVajl6D2YoJ6nWNbcDRfVrJSKQiKH7hxMY/vIxgFhb4iJmTDMww9/3opmq/bMICpmJS+yR68ipWS5EVV7Jy0MvPuyEQfJ53LfYIvB/Lv8Acho7C9q0t4uQBXE+rQ2J1MsT8jEVL1XFXg3GyoJt9mh/6ifzBvb0Qd5o9mnwRbbOoyAeJJ8QxxN9ms7YXOovwolIBQO/rK09yxu7LkSXLs7x7AMh78fTvYftveiA9dmCj1DoD1pTjGunu1m6r+Js7sJQBAQrkTz6QoG84KJbOtCFed0pS8eAmQUoCJyOQSB4DyjBost1OlIQaxSjGAmZ9kww1mBoQrX3eay/eSSIqJocYHEnIHTgxeyXk86NAif6aNPhOJBPlDrYpg2GWJ4QrXxZEpfrATIK1yjUx9+7And1nBcpJdyhkYGUITGgEKUGAYLftoUXyyT6S6o5nHUkdZrl32lZcARMt4Vp1hrWeOYjIiPAyXCBV9OwHy6ARyGQj59+bFbrSOiT1R4cYFgN9vldKozG8MznSfBrF2vlblTjjrpz6MDORxaUp6RUh2jgM44Ne2rs6ehiAAYhg1tWekVM1zOQa1fj4l0JkyHswY5Q3PxZr30fvR/BHcTCCVjwUWubP2xIePJ/CKA5n9eYsvfR0Cu54AR3S8GmBx4sW2eu9ReGQHVx/EKQZMm91gqrhDszbZ1tXeSSlEAcfOA55IoXDeXXXKMhlLrGOBwhjCmhFrae6yEomO7iO/mGM6Vw3cSpfWEIa5q7qRwOOEQR+XcGpVfpv79SPaS8YuhFOIx+5+EVj60NQl2W3+aIJFFY6ARknCfdnMMc2kuvddk7+P2fuAZn1pmy/d1n/npG9OKsNU/eHv6FilndA19vsPH3Jr+tcXauqRP/ACj761FZELdjtfXnzXXJmK/LKQ7VMESjKdf1y8OyyzZ0nfSKdzMlnJLDV1vBct9qBSIZ6c4N0VpNmWJY+jRW+zHdExX2bh24PQrln6Biy9heqdfAb+hd5/xScwmX/UzhclmWXvZPZNRLDPn0ZQ+gp5C0WlOaB6toV0vkh9CIEjGY/UtbXLEWeRdFOcWyDaK71FKTKRz+Q4c0HXJdx6RXWHZ9zwOXloWPbSWpHRiZPWwByOcueLBrmvEBapKPV4CX7wn7yYnLti5KKtItpLrHQ9qhGQwHmeYMrC79VVP2s9EwZw2kt8XKhu4jHUDLmBymmm1RnujwJ9mKvOp1uNuA5fVoikd2GioeArhxHVZdeWgxUBWEhE6ayn+9Gab9s4ATMzOWRMfM8mbLRcgFUz2chQADLGfMQfJ53LfYEvF5UQx582isL2smlvJ2ISjPn5fs0FidTPOLE/IxFe9VxPg1G6z/AOJdQn10+oa7ejubDbIrdfuzkoHzY4m+zbdsrnWS6JIElDGFQZYeeHja2euMKs6SpRPaoBnqKc6DjbS907rndBJgrED7He0ezl/K+riCRJSszOIxjrx4yi3koe7rQtbRXQlNoeDr1GOgIw+daxPWNXTdDouHcB8JocowoqHJzIZc2ovVRtKzLCUNAMTxyjkGv3Pe73oEQXQkdn/3BGZ0lhlIgk4ZNPVAjauwoS+WEpGBMfDXXwEBn7c7lPRTAMDDTtYS/FTM/eYdtLbFqexJPWTjHEqjgI/pgeqnm5HqujVMjrYapjxNM8JQM24F/wCJV2kdgPRBIHVFAMzDDKXcNALFxpHR0FThwPPMR20RV0gJJmk507zwwHi3N0vDumfxZnLn9JRBnRJ7zdgPVSE4YZjg1q/nYNmBgOynDgwe8FnfrgMeefFprY8Js4mezmwNeBvpmp/RPaALnXE0W99Eli9w29Ieqmezkcwyt9E6Sq7H4AjBa/yA5Md2fsSi9MhHdOIzHeWTNtTWCmmEHTJt/T+CztXb0lCJGvD35nrARcN5hK19X4c6mZ9h70SxLaW7FBCIlNczGnCfhP1F3HdpUtQ3oRTOtIEZ0ljkWFuXcHwVX6Z/32dbS3kFOiN01GOG6nTMjmTL9328B+CAamcR8svXKjBtHdJS5M8ctRmePzjElesN3EvgI4+6sY8c/YlLO4Far7Lx9ye9baC7XKMk+sT6D3mGWbI8HSo9oa8+k2Z71u0pdLJMYCn9pOMpSH6QAVnbglY945fJmSbyiaCj23gs3laUlPePdpLvejoliPMGgt1lIT3jPnnvby7nBKVyjSjE29hKUXWy19EK4W54n7SD6s/XQ6PTiAJrwodIeDZ99Ei929P7VNq9kWkWmZEd5VTOis5tbVLEWjyuohmUX9yDaCyK6OO78VSQISOZiGE3NYVF6YEdk56AfPgYYxZn2htiA6qDMZ+wZfua3JD7HskQhwz7z55xZGUu2xU4xVi5JL/uw9CskiUPzeQppSNAWTTd3DwP/wBmer/t46JciaZZ/p8mSjeAGfiPcMVWcGWqKfAbv1+YJkKymRidY5cxDLZfGchNOs5DXQZ+FGq/nIAHE4/eOOsuZsqhAJOW7nxyHDz1j5HO5d7A15Poxjnz5xaGxPZmTWLzcgDv9mr2J1MzY3nIxFe9HkSwf/UTxYvebubB1yWnixxN9m67U3VFxZyVQH9xHZTrDDIlpdmLpSXEd5R6xhgM8s401xJaPaG+h9UsxSmMk4wqjxPd+0OzN9kO1jdHbzzAynzxg3ko+TrA21tzJFoMo9UGta8Brj4Rhd2Zup2XIO7Raqk6TOZMIz0w3YCtr74eF8JBPUTIA64k4QyHfU9bPXs8DlQCpBZOFN2JhLOHjjGDYZJPQr7X2B2l6gJSACkTgNROOkMu+rQbPOh0byXxCBPDKAEaR7o/DCrtdb1F4mKjGBwAhCBy76mERhMjrjtZ/mdaB6uMaHvzyNaEGDcC/wDAubWuIF1IRgqMOIhz+5p3DRQIyypzzlU2hfqVukkmsPEan34lq1zAner8Pr+h5oLMiwlfSP5gl8I9YNNakg2TDsn3YTeomk6H1j7t2Y/V8fiZbQ80X6FHw+o2pMQIPD5oPyZhuO8UB7GJMUqoDpzyGUfoVQVWe1gCPWT+VTMlx2BfSiQHVVUjL5ZMqxtSWCiiMHVNyfr/AMLm1V5p6NMB8XsdfX5sEuS8wHiiQZoOQwEfPLInAsX2nuxXRgxE1f4nCHt4MGua7CXhERNBrvQomFNYeonBTBLbuIfWqv07/wCy1tHeYLpQANYf7hlLPSYzkrWW8B0qTuxnpiFaV4Qnj2SGfaK6CHSjEV/y/ek56neVLJYz0gn5YQVzOUIyIiGKW2yAp7faePuEL2vAlCwBCKc4/DmKziaUjrFUszz+YmP2h6SZrvG7iEPCVfCTOP2Rmc4V0xgWVkWU76co68897Mk3lE1ajo8Fm32oFJlk3l0WkQXE5V72jt1kIQe7NorscklQAw92Jt5ExUXB8nOwr2F6p1Kh5tqDhB+tSHxqoPxac8Wy7Y47l7Oo/bI9W2Z48CbVMj+p3z9msplhP9jzOpjyv3I77sa+iPVxFePEc+QG6LMrpk6g4/Kk+YwZwv1+noF9YYYjMMr3Zbk9MiZMzhnlHwzwqWbCT0YiyEVYuS5et3L6J5MCWZjicKVP6UCU8u8xqPAtoN7W9HQr/DxwjpyGQ3lqSSa+fsWKpto65RT4Dd/vyd0HOn90c46ePBllD6EZfDkaEGGMBL0GEktl/OQCDOR+0AO1Ex9PPgsu3Aj8RMAKjUQpzDvPkc7lvsBXo9OIhP2/Rq1iezLXL5cAE6H20anY3cyzHnIxEF5PJsFtB6w4sZvJ3Ng1pEFd7FE5m53hdRVd9m68BB3GAj8J+8Pfub3Ze4UlC4rVI5GURDEZAS8RRvLRfA/hbgwiQHdTCcCMifGHsYdlr6MHsEpE0n11jTmrNKFt2yltncDsPEEb00zmc4SgMjn7BXWyd0OS7eRTGcaikDDHiJ6iu9GltvfKypMdyQVgTQyx1hGGc4xCYdlr3eFL0bxwwEJADGVJcABEQBGHNPQ721ux2lTshI+Kp/DA1jU5Q1jAMP2ZsqQ8eCAlDOR3uGQOtZyMfdrLc8UHcVEwjoIkk4CsjlwECwW4rQrfV1jHdoDWNa894BHA4+AV2wcICEQAjvYA4x00HMYCLiUN5QhLdGAz8eeDc7QviUCJMQrExoIY/LuTQi7qPWVwn3H9WFmR8Bm/B2Ia+3c3dieA2ZQiKnLIMLvVBgkwNT6fp++HtjdEulSNcuDLa4HIfPoKfAO7YCRVB/2rDNNzW1Aepn8Ko1ypl4y74MmfQg7J+uCEf6f+ebMt02JXTJoK5ZMqxtSWCjp4RlXPL9fkL7T3mnoxU9bDgc+fBl+5ryAekwPYNYSkDirmshGBjaS7FdHGXazhUH9B8sANz3covJFPZOJzTkM+E51hEJOW6H1Rq/Tvn6l3aK8wXShumZ/zxHhWWBwZWsl4APEndNRGc6GEInhrHMpDNF/XUQ6J3k1H5zhDU+YEZhlGyWE9ImBBmIyMKGNBCEuENIEFPOyBpUO08fcK3neaeiUAFRKT8QpuiFPaUInszZS+tjeTIwCvHLEYeDNt43aoO3h3h2TmJSOQxzx1MGVV2IiFK6xqBln6dzMm3lE9UYuLwT3ha0lCucueYtDdFpAUeHu31ssZCDzzzwatdjklUNPcMTbyTxjHVlazPYXkgj7fsW1h8gm0xAMN9JkPwnD3/VslSkovB1H7afOHzbbrUv8AnAlQE0V4J0LV0Sxk83qo5x+51fFmV0K4A0yyIZYu6zr6ZHVNdMjz6wEw+Xq9T0TzrCkcGULLbEB6iKvi7qHWHMsi6uT1Yi2CU1yEbfYVl2uI+E46DPmWcCE36mc/X2DaDbLcncWI/CcDkMhHHBkN5bUxMUk67oPrlRtqk8HXRWVgL35aIkSx1+1xjhh6su9OYE/dHorXXkSZgv11CE8TlmI10x/SABDkGM5wGX3u8T74wxgT5PO5b7Ad7vyffwHi1KyPYEya7eroCH6D4aZNTsjuZZj8jEQ3g8mwS1mbGrwdzYLaxAsUTmbZYbtC7ndEqIkmgHNI4fMdbM3Ogl4Iq+HGvWVOnd3VzrXNe5/gyYJju7onGHaTl7tDs1fTzpHgATNIoDWNSfeI1zDSmOzreDvba53YDszhFVSTkToP0yBLcbGXS7K3kqbsomMiZyFOYGUOdsretSHcYAhXfNMZAzrDhLSNPZG8XnSqAV8AokZxwxnkdMjxijJwCe2l0O0OnagkAggUoIHxp+rKFyOEl6oBPwEz7oRwqeQx/bO1PC5TFRMFCE5dgmJgYcO+BM2SbofqDwzPZUPMRwPlnjHcOA4+Id2psyQ6EIdvD1kNf3YJc4Ae/wBprDnw+bSX2pRdmJlEY1mdfnjCM90Xd0ek7j+lNWFmR8DFfahuD8XsdWjux+no3gJFRjow28HZ3BI1yPy59fLscEpeDdNB7strgcmPH0GvQHttERRB8FKHuzXdNuR9YTPOgOR0ZI+hh0frdrEPgT+dm27bCvp0yxNSMiyrW9lgo6aMHCez9fkL7S3ijose1p7jnGIkV257xSl8JHskYaZmXf7gpN7R3evooy7WeZ574MvXTYFF6IFNM+BlI4A+fAjJy3Q+mNXYlz9Qlf16ILpXa8CPi4+I7pGqe5tqekTIwBHDE5zw8zozVft2rDpU0w78yMeeMIlSs9kPSImKihMT5Rw5q2zb2BojDtPAdtt4p3VyMYKwhOQjWUvKGBSWTn9rERx0jWeORDNdru5W6qYMjnn8jzMJTuipGFaDjwOevexzzlCaFHV4LVttCd1QnQ4a8edGqXW/AXXA55hrFpsRCTSh5582oWB0d/DFmPOSWKjqyte7wfW3ah9pHqG1J4CVolHqu/yp4ZNlN8oKX7smUFJ9Q20qeydmPwI8gBjw5m1VEsM87q4ppF+9HKy6eQSeycFfLngypZrKvpE9Ug72NY059m0G8HieiXMdk4gYalk1xaEh6jrCSk4zrDPuZ1Unqye2CUlyE7ZYllKhDCdJ+ennqYIhu9f2fyn3bTLRaUkHrDzZK+suhIr/ANqj7N1Um8m3RSxg6vy1RI9uIPGoPfrFgbu08CId3xnhCmkNGO39ZgCJxrHxEdKc4sAd2eKpnL3PPzr5nO5Z7A16WmI4GHlrPmbVbI9gTwa9ergQEDX5c+zUbM7ETPBifkYiK3vJ0YPbTNjNvdTYPb0zbUczYdlLuS8uYkqOBwlBSc45NY2UuhAfLEVnqaDFOU8f2xF7E3soXS9SkTAOeZjQhpdmr6WHqj1Y9GfVPcO8j0DOKYKTgwztldbpLlJge2IzMuqRwz8TmWG7I2V30qopE0Tkc4GsYZQJHfURbZXy8LsAwEF5CPZ1EZeWODANnb2eJeGCyIIVCQhgdJT1xoIqHHJPQY9u7KjoAAlMd7IYidcaeE5Bkm43A6YSjIimohARFOcwa2ptTxTkgrVAGJH9yQIw445jNMVe6gemTM+PfrDmcJjBaXxGHaJwOgXDMfmxh7yznCC9dJ/mpmPKDEr2dkul1EAmPcCcZyEPHURA3eiD1MAYRy00/XgaMLOj4GC91J6KqajEZ89zVrjtCRvxUJp925vGzKDsyNBgcJnzn75UrosqisiB7Jy0YGuB0R1+ht8Bb7XOrtP5x82cLBbEi0ifxKwOSmRvojckXhaBCfQz/wCtDNdlsazahIdtWI14c+DJsbTWCnpoRcZ7P1+Q3tLeCOhhEGY765jnhFl657wSHv8AaaAxnD3z75hLFtoLuWHRkIR9/P8AZl267vWXqaUOIhTCOh8jURYJSluh1NdfYlz9QttBeaC6VPKEtSR5d85TZOs9sTvprUZxocjlLLuo0XxdS+hXGEtTnOnvnMxmVF3YSVpoTEVPlQ+mcsCU29kZRGHbaTGO13gkJWCTQ88ZHDDPtI4tQlXDPOeOjN9tu5UFHQ+uvz8YgpT+gMBHMCepnpz3sc2xFEYpPBetdqSQeB9+eYMKsFoAWO/NiVrsRA7sDxy1PJmwayujvpp5ZMxtksYxwyHaZ4CtJGnqW0Sxq3nbs/cGWBP6NnO0TkgCOXu2r3A/jZnJ+4M+LVUSxI8/qopxGK2uz0aoA9k+mgPMWTUOzvJ6p7QqBCojWXj3ym2lvzF2dU+3NGRSrrDCYyzByPprozqp8Mlugk0F3rhX2VeB5y175hEVZnhJkfBTae8fJzHiMj8/NkF9aBvGaDPJPzbqpN5Cuglglvu0kw7/ADUOe+TAnTyBMsv8vby0ZhvqygQmYROWfhgWBurPEmc5SxjE9/Mat5fO5X7A16vY+PtzWeeDULM8gTwYle7iAHH28OZMNs7uZ4fJjfkYji3PInuYTb1RLFrcj0YTb0tqNZq30d3eld2PYkzSrLCOYPOVWubNXa66ciZihWPDgaA0w74Bdgb2Ui7nwAHZXWPzGf70aa4b9eB/KE0kSBhhXkVzgC4ohto8B7bK6nQcxCKLBMyBjqB+8oRZa2YsiOmhuiaSBOcZEUBxEpj2Vc2svd4pyQSO1GQFIwHiD3+MV64re8+sI6xiYjx75mU6x4txkU9Rw2ju9H1dUEgmI8lqhDvJhCZiYVLKV0OR07shIrxlMj0MxlSUCXvy1vFOHnXMN0Y1nMShGh8MwYKNieEvERJmqFSTPu1/YtxkF8WO19O4uXkDPdNPwxwMpe+EWSLModKkxkCJk/oczzNmC3uypDypkY44mc5VHlGRBATkJgpM8QfPiPbuYWZDwNt6PgXa+sI7pxBpCFee9hNyWtIeTI7Kvb5N1aHKylRgeycDjFh902ZReAAYH0LLY6I5fRVa0i9X4jJbgw7loLO1mtifrQ63xqwOvFs8+jOzEXsoY9Cv2Z3TYli1w3T/AFFZZnn50KbG1jBR00IvfZ+vyGtorwR0JnUjD5jL3wiy3dNvQHwMTRX2jlDCNZzyzAYxf93POiMozE4jPnmTLd2WBZeplWOInLU68wiAnKW64H0V19iXP1Dl+XkguVTM6S8CPWWYhVktza076a11jgMCM4S9IQZ71uxfQrJAiBmDWONamPfqpk51ZTvpEBUVKYQlmIQlCcqyhEArG8ozp4QVbwxne29MDWhzzj6RwwOsUcPhLtCmOsR4VZveXesRoJnP7RjrHGsYwnEJITF2ciFMMvTn5nNvgRRGKTwwrbrUCCBGnt+v70YBZHoCxWvsxR9ZiQYQp7HL27oFg1ncneHFmNslio4Z9tK9CgmDNuy7yNnR+EZMo364ISI6+zPewio2Z3PAZjE4tTRLEyDqY5r4HhQi7/tFeGvuOLJS0GIll66c97adZzF2mH2R6DJkd8qBznn8/U/JqKp+SS6vxyEdwwphl93n9okJNqshK1RE941Az1gfJtP3SR3ewyZKttmg8XP4lZDE5zbKZ5bCuhhI5vp/GEsTj94EenNGDuXsFUGGcPi9vLRjt92eEJ4n18+9grizjeM6cMz3xkJ56wby+dyv2Bb2eHdnCv8AiI11/Vhbh6QTwYxfTiAqZnLSA58MWEOXfWP6Mb8jERWx7HwYXblMUtjuEGF21LEvJrNH+jywJXd74nejBdDCg4Hnxaa4rA7FpRL7UIkZTxy7+5huwd4qRYXwEIdeo0Gobm571efWHcwK0Giok11r5s0dDOrG3aGwOhZ1ndnnM/Fx7yTGcIgyZVuNy7+sOuqKmPAhQOBjLAyzMIlN+/r4ely8TvGnAjqxwThDTTHdUrut6w9Qd4yVnwhOMpw9m4yOcGlXtZUByuCEx3CeyDCCY4jIAdw0ZOsCBvIlLeHwgCgjMqAxx1wMid42tZdqgpcQlWJw4HOffiDuhRcr6yZmqYYw6w784Qbja1wam9dxSoboEZQjQbxGE6iGGWAbJLXaP5gpAHn0Z86NUDjLuoqvVOBGcoSUOq2cvHRBMjXn0YWDBYG96+TumYoRXQ8z/Rgl02tIepJPMGursyilMEmkpYQENMcJZahbBZVF4kAYwqy2h0Rx+ji1D+MExkXLwejPYtiPrna/1DnmdOc2zr6O7KoXsBKPRPPRnhdjV9chD/UzGZ5+bJtbWMFXTQjLbZ+g9tDbUdArrZZ5jgyrdNtQHyetic4emkdaymkm7/sSugVEZVOo55gytYbEsvkQBrmOH2uB+ZhEJyluuB3T119mXP1/gYr3vB2XLwbwprOROPMxWIilObUkPEGOIoDGqckknKmEKibHet3r6JZKTT7Q+zHXXmMFNFmVvJlKIFRD4RiQPPyEW2yTyjumrh23hja/tyJ9YQ+RVDSEInKET2Ytn9ofjMYZ/KX7aM4vrIsYGOeAmoxjxINIxwj1WSH7oiRlDhGX7nx4sybfBPRGKTwwqq1o3SImmtIa+/ewSzv076Z4jNjH8Myy9pTHH5MCd2chQliK8WNtk0Yrnkk2hegoEDn7Mb2IfnogIkVoTgoasDvqzkIEWYfo9I3ACBVeAP2S1NL+ZB1Ef+Pg0uxP1F0iZI3Rj+o5xZQtUQTUzOeHOraHdrodE7kOzlrwZStzsBSxupMzgNcpc5NTXPlkVsHqnkvhZhieNfh4GukY6yZOtcni4QHWOmOkvBtKQ6EB1cBhwzZPvNwOmXL4jgT/AJD0bKp8sK2D1RFfFqiB3+Zl5clg7m0QJll75yp3dxixq+bNAJnnhrz+jBnNniVdbDL8Q57+B8vncs9gi938UiI5IEa/vnCUQzp71jw92OXzZ4Jrjl93jzrgEdu51zwY3/kGiC2Low22qYnbHcIMNtqZBiXk1mg/RjY0PLI+3hEgroT9kZT8G5u+73QfupfEPihWMKn0nlAwan9G14KQ6epEJk1EapAaOw3o8DxB3hUUAw7uI1icCzh9abTGq+7udBy86okk6w6o158imWFykPEQRHrjA5pGQz4+TMl53i8KHg3jMLwwlpxFOMJKKU4fqCgd49oVOoGMvHvbAYJ4NTNjTBUEp7KhTNSoGntjSMYp9nIBiBWFIZ8aSxgISJxN82tcwVmlST94TiqPnhUHrsn/AFiGOGemvPk3BVo2J+9ASeEomVPmfU1bIbQsAq7Md75ynrqzcVFUAATEQxySJyzhkY16wiEW2IIWoAHtKpx0AFNB3NjBgsDX9ZTup6wJgI5/PDH5su2a1JD1M6Ly14AeXg1yzOFbiIJNB5nnwnGQAl3ZldJT4s9ePuy2kNiOP0c2tJvgHAung9D7M+Ktafrdf9Q4HM4zHODZ99HdhP8AFgMQ6eHyA92dfqy/rfZP9Q+p4c4Fp7W1jBX00Yy3y/Qe2gtyS4WAoYeoh6Ms3Ra0B8mJA7xrpznuyYpfdkX0KuqfhyzEOfSjLV2WVXTIgDH573PsaHJyey4HUVQdMufr/Ay3vbkdC86w7P8AiefDSKOm0J30zEIzrmmVDPuNDKoLLelkX0TyRhunu6mug89QUqCXCt9Mpxw4o1GmIpUVPWN5RnTQioPDGy0W5EO0BUiQwKoe3djOIzx5aAT4mmk+dWeTZFn4T38D+uGsPhCW9cQBlpGIy58WZOQjp61zhhZ5axujrThKuCeEz76yZaD4b8jjrnox95YzuiUPD7PGk4VwymVt44IVTHmvuxyZPCKWS9fb0F3I4/PRutirUUkAEjrGhP2Y+zRXnZz0ZiMmk2JI6QAgHrisMUqGLPqfzRDdFdtpGwXVaVdCjrKxx+8WWrzfr6RfWV2jic4is+cWdLns6OhT1RIn1PMmXL2sqA8eQEJmUeefBq65LZkFkHonku2Z+ooR1jDdGPyl4fKChei1dKutcz7ln+x2ZBdoJAMUjXDUZRZXvayJ6Zck1+782yuS2YdkHqjy97TEJkanmnPBg1ntM/D1OnDmBYvfVm7M8fnqwmyWeJqaZaK7qD1wk3l87lfsFXw9inv9E8OfUEHkFd3PP7Mx3vZeqa1/xHPzqF3ouseB55/VjedgkV7Y8ow62mQYnbHUIMNtqeqG1eQ2O30SuUrL0KEZpx0OXBp3Vgdh6nq0XCajgdTLviwb6NrYpDx4E4hJzxLW315PA9key8NAmElUEIZYEaQkzkNrTeR4vC6nfRvIIEgqs/fvmcPBARZEBQ6okoYHMAQgI509Wb7bebwpV1j1hlSuAT6Azwj1TnYfqqSc/n6Nx0EzVkWdH2R/08dMoftJkIiCjI448TKEIdw85A0q1KI7SjKRiZ9Xew7j6YhSVaFwUoE4nHXicdT4tplawas5eDo0THYFOCBGRI8JcRBs1vl5B88j9tWf2tYmnODGrOs9Gg1ME45T40J4YSKoqd4uz0i5fFzQMLMjwxnsdsHRu4qFE45Dn9mCPLUkPCY/Flq0l3oUXaSB5Zc+tJsOfWdW+rRXOPOjLaGxfA6bAW4fxhBjAF29H+2Xoz25tifrQ63+ofU56tnewtlIvZ1SJS9/Ic2c3VlX9ahu/wCorH8XPsaMi1tYwWdNCMt8v0M1+2pPQL6won83NZZyZWui1p6d3FQqcsYjHGmtMIMTvmyrDpXVPw04w9e9lm63CumRAKnoaEKGEqRrKsZRDDOb3XA7p6Y9mXP1/gbLztaehX1h2Tj9wnDx7mROlSFA7yanFP3YzJhnWXdFmW8bIrolxSqSSaHBIz8ZzlnullAODvpEFRKsjGIUJSEefHrZPKM6WuKi+R0+sJiOskUxzCtY4ce8RZDtj4TmJZGkhDGPPFmldlVAHdVDhhuq0pCHdhCACdaXJiqRqrDUfpzNjsl4E9NWlnkMrtKdwT4TGEp+vf3MrLejePE84sde2VW6DuHAe3HD9sVx87IJlCZyzY2+CeMEmwleb9JdERyYZs6/KXogYTT6kNdttnV0Zk1HZ+AfCMMK6LZ0H8kR2xWjwbbcFtV0A6xqfXnmZAXta19KuCjXT5cnWbNtxWZHQ9kVNCWAX1Y0dMvq4jE5DM/p3Qa2EluzzbIS0XJcu+2r6JEz2R76HT10ZZvi3r6ZfWy+xkMxzrVnG7bGjoXcsM+IwP6x1ZdvizID5XVy+19kZGDZCS2Yc4y1RDfNqiBLHPiOeSwywPutGGAx5x9dGtXr8Hc1GxUP4U+i28vZ7lWeSG+XkUQhljmnMMtrX1jLPmnPkx6+ewOJ/KGAve0eB/MxN/IJMq2t5GDDrYrqhr9qYfa+yxLyGM30YOkqtDwKEeqPXRjl63a7FoeDd+M/Ec44nXGPBgP0X/8AEr/APzBmW9f67z/mLZ6GVsanl1OiOwJjXEa8eatmr6yJHwS0TxOVIDXiRNtOe0HEflLZi8rzm3GQY8O7MmA6o7OU6CsoxjPjXNkW3OgHjwACSjhDGGnp3ZOrn+kj/lJ/Ihs9vX+qv8Z9S3HV+R6u9X8l3KEhGg+1l+H5zDJN9vAH66VjXQcecsLrr+mPwf8AxBgF4/1Xn41+7Yzo+WHbutKQ6REihxOcGE261DpFzlEwlw55n9YOwP7vRLUrb21cfYMvA1McdibcP4s4NBuvP+2pn2zWpBtUYp/qHzJGMuatmWxv/mLn8Lz/ALS2b7J/xA/Ev0U09stcFvS1qam/sOt9v0lwvrCYGNYmlcaTlmyvdT1PTuzvAzzzjDH9e+Ebd9/0F8fkyvYP6qPxD2YbJ/JDqKMVS5+v8D7eL0dEvrfCrH7kc5Snw0ZHBG8OsO17pBlvQ0mYYRhNit59lX4T+Vk4Y85ttsuTOkpxF8mjLfJzFM/uk5zMPc5sg2spiqZqrHhrHE+OpgfPsfyJZQtVV8T+YsVsvAvpqsZ5GB+8TuIEcBiOGHDksoWt51zHOLH10H9v5HjK9o7R4/NmN8EkY4kwxa3w6IzFB7MAsj0peRBwP5gWKWj+mrnFhDjtD+7/ABZsHyiaccRZuWy15LLiMYzyGQYXfVvV06+IwGQPlrSLWdjv6PP2Qw/aH+sr+38pb0IJbs8ibeiDl2XmvoUUkKQh3Ty5wiDvW2LL1U8vgBwGSg1y6P6Cfwj8rAb4/rL7vQMMUtmG5PV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encrypted-tbn3.gstatic.com/images?q=tbn:ANd9GcS0APdrvxEyZEx86UEYcN7RRkpvuf24KBhJ9EUi3M0W99unSnx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275856" cy="32904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00" name="Picture 4" descr="https://encrypted-tbn0.gstatic.com/images?q=tbn:ANd9GcRRLok2SutbL81EFGTiVOflh81G653YUyvXtnnjGCA2OgBDkuN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11401" cy="32169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104" name="AutoShape 8" descr="data:image/jpeg;base64,/9j/4AAQSkZJRgABAQAAAQABAAD/2wCEAAkGBxQTEhUUEhQWFhUXGBgYGBcYGBgWFxcXFRocGBcUFRcYHiggGBwlHBQUITEhJSkrLi4uFx8zODMsNygtLiwBCgoKDg0OGxAQGiwcHBwsLCwsLCwsLCwsLCwsLCwsLCwsLCwsLCwsLCwsLCwsNywsKywsNywsNzcsKywrNywrK//AABEIAL4BCQMBIgACEQEDEQH/xAAbAAEBAQEBAQEBAAAAAAAAAAAFBgQDAgEAB//EAD4QAAECAAgLCAEEAQQDAAAAAAEAAgMGESExQVFhBAUSEyIycZGxwfAjQlJygaHR4TMUYoLx0pKy4vIVQ8L/xAAYAQEBAQEBAAAAAAAAAAAAAAADBAIFAf/EACERAAICAwEBAQEAAwAAAAAAAAABAgMREjEyIiFBQnGB/9oADAMBAAIRAxEAPwCjhMXNlM1BkpPyF0wDAmZxuj3guuFA5bvMeK+4K3TbIe83iiwskGqzwqhg7fCFmxjBNEE7RFFgW6RY8bfhd6cQlZbLGrJnNtsCTxH+T0PJGki1J4jIyzRqnijXSSv0hxF4/wBVu0pIvFo3omMcM3IbONY13LciqzyEm880pF06/pVJagThA8Q3paLmECV+kKBWL1hP9J62tigQsYyJWS32XWpcQzbRvQ0YoRpyJ2117Ft8Ht8sHcR1J8JuL5EjpLR1QgM6PEN6ci7DN0tJtVazHoFTWwzWgYxjSZsNabfDN8Q3hCRihmys0hQawtS4Pb5Bsmz1nT8XdV23kgM+zxD2+U3F2Hbku0m023LMegVNbDgQWPtdom1eaW/VMA1ggYxYazKbpDVvtu2LUuD2tamFwTsXtR0/e5KXdhzLRuKoIu4YzNu0hrX2C5Yi/wBAqa2HXlAxiIym3NPFKuwtniCnYzYWzKbpN1VuT/B7WtTEXz/0m8QPBa7aFLfqmeNqoYt4QzIdpN1rrAsxf6BU/ooZZlPxkBy2WZJrTIwlnibvQMZMKZlt0hq3W7VuT/BrWtQou6mT8Wzov2jgpp+FM8Td6fi3hDMh2kKRwWIv9Aqa2HwUBGZ5BZ61m5NCHb4hvQMZoUZTBK2g1rb4UWNag7YQ18ZV0y9nsuIAFY3hfsseL3CwSI74Zhr844S951QNd4K/YFhLzCNGV3hdWLFmws9o7zO4le8XHtG+YIMvJNs9v+lk3CHVko7HsI7NGc0jiFsaTIsOP3EwJuk4hPLhfY/hkvldf2kYvu7X+J95EbKkMRflr1TwQRf6RVekU4bw4IiMZlg27eRS469URGH8bb3S+xTS4WWeCdku4peLo03bJaJPRFSJTEE7nbBxQw6R1Z3Q+5tFM6GjIJmbXcrEwXGRDxk7g2zbk0+Fd3hgBb1OmYviTL9OaGcU3Fyh/pzRQ6S0+0M1oGMr5XNlsNidL/f4QUYhOzYUs+FN3gF2cvhOxb1XbRwQQcnYtyyOmrCKHSen0KPoIHVan8fHTb5eZVI4TGQdTqbjAwiEbMaLDaUs+FF3kJyreXVSfi87QdVpSewQBg3WHcm8QtIYTPr8gjh0Cn0LF86noyazfLzTxl4oKMR02bCknwe3yCjreqGLp0HeYbpFPhUEX3dm7zcliHQKfQ2G+9E6noxDTbs5qhg55rh7qejNrt8p4pJ8Hu8hBb1KVQRaGg/zclPATJ+Luo7zckcOk9XoWzaCjQ0hzAack8VQF1iAjKTlt2FJPg9vkDb1R8L5J1KF7IvX7JKEkLGHwBmUZZTOaTPTTVKveLsDZnWTd4Vy813h26TvMbLV6wH8jJqxxSYWSpRWSmbgzfCFhxxgzMy7RbVVeEmFjxsBmX7PhIyySWGSroFs0jGy+X5C34jgW50aIoNQsWJxHUnwt+I4QZ0UUGu7YjWMkkMbIpBBiwbgjcesGQ2Ya1HobkkXi0b0TGCHbkNlcBpXWFI+FVmFEDcAKhVV9JWL0GA58woFV+xDHCGVOHslYu4UyV+kJgLFhYyTVtbooMm72+kPGNgkZRSapbLkocKZ4ghYx4SyRmkK6xctPhRa1qwhzBJV/pPwmYttADxJ4atqn/1bPEPZORcwtsj9IVWXrKxkCprYeyRYEHGJwBZRQbOZS7cKZ4ggIy4YyVukKDatS4Na1qGAyJ6L2o7zclMHC2eIe/wn4uYYzIdpDW5bF5HGQKmth0lT8Y9dvlvt2Jd+HM8Q9/hT8Y8OYXt0hRfbsWpcHta1D3NnmHt9J+LZ7N3m5DYpg4ZByzOHXoqGLmFszbtIa1twWY9Bqa2HCp6M40m7DxT36lnibvU9GaHZlM0hqmy1alwa1rUJyLpfT6VHFxoyHTd6y7YpsQzJBON4VDFzCWZDtIa1osWV0GprYcDRZ7KfjKBlsooPFODCG+Ju8ICMcOzKZpNoNYtW3wa1rUJL+pR8qhi6QWu8wvqU0cLZJrCm1PRcwuDyX6QptuWY9Aqa2HAwWDcgIyQDctkobQar02MJZJrDegYyQ7cpmkNU133Falwe1rULzLfC3cFyzA8Ld30v2dae97/a+fqBcj/CT8PGFQzi90pNJrNq/YJCnOMn7wrvXjDB2jvM7/cbl5wd2kPMOIQZ/SfP70tYN5npqWPGk8FCbByXdpm9VyxiOxf5TwVD4Xy8skzNb7rdiT8w2HgsBFHwEhiQds314FTx6QV+kUstAREYSchvm5H5S7AioxMJY2Y08innwtt8Mnh11Kl4tCeE2IkMMlfv8JWLbDK+Y0WH4vQw9ElOd0NijqlCxkogze7knCDYfetDRmYZGTGk23JpcK7l8MnnO66Kci5RCS/t5oVzHWO9/hNxdYZHzHu23oodJqV9oZDqqaNqnowvnZsTxYfCdx6t3oGMLHZTdE11OuSz4UXL4YKCnotO0HbeSDMG7wn3+U5FuBdkumdSKjYjh0ClfQlJPP0UDGWZ7K9HmVQOgnS6p3HqpAxjYcpksurzST4PcvkFCoIu6jtvIKfyevTYn4us0HzVipHDoFK+hYOnkv5ICMZlc02g8U++DMswPX9qfjDSyUVGq9JPg9q+QgdTfSdxE7Qd5uSCA4dVp+LolY/aOCxDpPSvoZNRvCAjLrtr0eafDJprUDGcabdnNJPhRb5BbPtUEXToP2jggCLLk/FuXJfNWOBuRw6T1L6FWOm3e6BjRrs8p4qgg6PRT8Zddvl5pJ8Ht8g4avuSb9y+E9TL5JfwQEZbYTgrM4/RGs7ivkHgzA5ui2paMNb2j/M7ibVyg26QnrHVJS4/SvCyV2Zb4RuC54xg25p+iNU1LRIuOH/jf5TwSlj4ySMGBJMPZbsTM7VpkFdlhWQvqlHXqtWKYQZ5tFfA3IkSRxsimkRcYDoDzcikg8WhF4/h25sSkawruN6RlU8asBG1Lxd1nbAhs6PEN6Vi7CjKdpSzCv7WF0nrxsh9Cxl1WbTwTAeLRv8AtDRkhW5LJxSaxZtW3wex/ICB1MnYtkdpJ+3mgHQok1hv/wCSbi3Ct05xVWL71iPQK2tkOZSBjI+dnrxCZMO3xDeEFGWEbKydtBrF1y2+D2v5BnO6nVBFs6L9o4KdfCttG8fCci1DtkfpCkVi9ZXQan9DkqBjGdJk9RHunDCN8Q3hAxlhG5TNIUGsW+YLT4NbjUILpFQRa1X7RwU2YQWjf/yVFFhwyXzjWG6TasroFTWw0R1sU9GYDKZsPEJ/LFoQEZpJWbDxFy2+D2+QIDaqOLOq+mkIAdSy/CoIt6r9o4LEegVJbDIoQMY3aTJJaDxTpKno0O0oOSSg8RctS4Pb5CC6wH3T8Wycl8totsU7lyf2fhUMWnysftHC8LxdArxsMyAqcjKwZxsw1brVRAqdjMe0b5eexalwa3yECDZ4ZfT6XzNM8I3fS9QYmM3v/wAV9zIsRkp4xhhL88/SOu6u9cmQzpROaRWbr16xmJIV/mPErgKUDf6StvYuGuJllJ6kWfGTiYKEnqPBd4L6XDGLuyhPK7gqP4dCXlke5bcTflabzwKxPPXRWzFR7Ru26wqZdIIP6RVVj169kRGIdmPNyISjpZp+pEbGH8QP7uRVEuFtvlkw8T9WpWLpkc8ft5olyUi8NN3lutuQw6SVekUcGOr0JGHVZtPBMiimvnShYwnRZt5JpcKrfDAXFMxcOv8Ax5oZxS0W5y/YOaGHSelfQ208+aCjL3Nh5JwUz2fKAjJLKzYeXymnwpt8hEkybiydfaOBQQGxNxa7/pZYUUOk9XsZpHqgIyUs2HkqJlBEtJ5FTsY9ZppmPKxLPg9vgHFaoIsnRftCnz6pmLpMj9oRw6BV6HGund16IKMxMrdh5JwUuHWxARlhJSyig2CtLPg9vkGCfi04gPF44IFvK0fKai6Zn1ziw22I4dAqf0PAy7JflBRoM7D+08Qm2mcWToSM50oOjVNd4ST8j2+QUFPxbfIx/mHBTwktG8Kgi3qP8wvqRw6T1ehlr5a9k6n4xPOW2c0W3p0tqFQBQcZGyObsNV6SfB7c6g5hDaV9zxtK/OC85vZ16oSTJdYxwNmdfojWNq8QeCslnaFoxm4Z5841j1Ss7YQWjettIqwsleyBbIJhuC8YZBNzb5hqmoWFdcsTTjeuOGQzc2/SGq6sWJS14wSRgRYPT+1rxUztmzCk8FifhLfEN4+VqxRhDc63SBntFhvRLBFHGyKvJFg9kdjxvZUDWC3fqWyawRePcKZmtYawSsrm1qwEGflVxSkXj2jvLz2oQ4SzxfXsk4uYUzOO0hq8xajWMk1bWyKaQWDchYzQYyWTDWNV2xLDCmeIb0PGbCW5DdIUmsWJHwotxqwGawbvpOxdE7/481OnCWSaw3j5TUW8KZpyuFDaxesLGQKmtkUVaBjK6eD9eV6YGFM8Y3hT8ZcKZKzTHer2LcuDWNahRMqdiyJnyiTV4FTQhmeJu/7T0WcIYA/Sb3axfesxBqxsUGQLBu+lPxmgmysoExqF1yc/Us8Td4U5GfCGFzJHtoNa1Lg9jWoUYNtgHoPhPxZYJHzCkVbVNGGb4m71QRXhW5L9IUjvCxZj0nqxsP5oS0D2U/GeDaCyao1X7U+17fEN4U9Gd4lZOO9Wty4PbjUGEEyUaI3Kgi3AtkhJhSKtqAaRJSN/2n4tP0XzikdUrMcZBqxsNCAb4RuQEaINoMHotoNV4VADeFPRqOlBiUUHiL1qXBrcaggY2jJafT6VBFqBbkv0RSKhZsU6WC2vqtUkWdV89Y4LEegVehh0A3wjcPhT8Z4BmWyVooNlqo1PxlErmbDxWpcHtS1A/wBNBnuj3+V8/RQfh4ruyboLpI207x8rGES6oz41Hav816zQYn6+Vpxo3tn7eSyspQS6TP0/9lu3kuWGA5t/ld/tK6MnXLDRoO8rv9pVH8Og+EZ8dUBbcUukhWbTbesZbRNVZ9LZilvasmrsuKnXTnx9IqjQJLuMqNx/+A+YdTzJJsHo0GWSxH48acy6Y0i1UPhfZ5ZJkBKxdHanyn2IvRZYbDu+knFxpzpmOqarwp49IqvaHCKLJUXGQytb5jwTGSZfXl9oWMjCGMp1rLk8uFdq+WAETf2l4ujSd6W3oaS72PwmIu6zhc3iih0mq9obg6tkiBjE2TI/kn3IGMrZ2bDwCafCi3wCEXcUzFzv+nNCOkuTMXRr/wAeaKHQKvQ44VqejIZ2eqog23qVT0Ymzwf8ks+FFvlgw6o+E5FzVhKO6gpevZORZbKH2St5o4dJ6vQw409WoSMbZ2bDyvvTTDOerUHGSlk9vtIOQST4Pb5Bz1T8p2LZkbCbW17UCU5FwSh/8eaOHQKvQ6ynfzQUZmyZuih3EfKXfTLt5oiMp1Njq6KEk+DW+QRtf0qCLZ0X7eUinlQRc1ITaPdHDoFXoWzs+7khYynSZsPFMWy3IKMZ0m7OaSfB7fIa03nr1XvOHxH3+VyJX5Bkkyf0PGbW511AMt1m1ZxJZ17rvjf8rtvILKBLWlfSx+mWLeupF4wr8b/K7gbl6bQPRc8MIzb/ACngUpW+Em5o6/6rviqTOs223G5Znha8VGSFbttuKJdJIdRUBYMefhO1vFbQ8WjesGPHjMmikV3pGVT4yayupvhKRdd2h8p4i5E5Y6KSi8RnDONU8QsRJq/SKMVdckTGWaDb5uRuSkqKjIezbRrbaitsos8snXP6n+ExFoDKfsFtpQgaJKtw+EzFoaT9gsvWF0Cv0igI66KBjRJJBzeLknSgI0mZn8uS2+DWeWT7qevlPRXA7ST9tt6ny64blQRW7/8AHmsR6BX6Hskdf2p2MzATBzeKy61UJoU9GkTwc9TuSSXB7fIFmxYBLd9KgitBACEmFLattynC6rrgqGKrpoSnu87liPQKsbDgg2zaI3fSno0sboaI71QuvVEAp+NEsrPW6xbfB7V8gLYFnhHt/kn4rQbdORraRUL7ygRLXz+VQxUMghKKW81mPQK/QvCYMzwtpsCCjNgrJWaI71QuVHClAxmAlZLY7ktNfg9i+WTgwVlg3f8AFUUWsFZkP0RSKrvKEAWC2bYFSRXGi7aOCyl+gVL6Ev0rJNRu76U/GbBoPKZK0UGxU5Cm4znTZN3TxXsuDWL5A2YNB+GXrzL1+kg/C3ef8l6XTL6k+0eCTCPuOj2zvT3AWAPSOPvyu2N4BYK+vlDLpPN/TLWDhJhsHuF4w8Swb/Kf9pXnBQchnlbwXR7CWkXHgU64dDqIkHgbVqxUe2ZLasck39LRis9qzaBUp10gj6K5wl6vWGMDJID1HHrctpAkBWDHLpYB1xHEKh8LrPLJRw6nScXx2p8pttCMcZv6SUX5M7P4TyvQR6R1+kUQtuRMZhIxs/eHuClmmiW32REZToDzC2w2KiXCuzyycLpkxFvWfPUAhyb+KTi/CSOdsFtoQQ6TVP7RQwxnp5UoSM5mg9hS8KTL1Uh4z9z15J58KLfDAZ07FimEnNDbrUCXCX6TUXP/AGbG2IodJ6n9FA6EIaZCaf7U/GWFJyDKe9XsTDnSjf7f2goxnUkFvL4Sz4UWv5Cc8fEd9Vici3CukhDlO7te2xT6di6NGF/j/wDSOHSer0PHCHTyPNVZsQkZId0rNI11m5LM9wRLuQkZm6TfWy5JPhRa/kJ/UP8AE7f9p2LWEvkhNJw1azep1x6mT0WKIT+PNHB/pPU/ooH4bCSS5TqkFGfDXywemaDXJYlISei0SIKMhnZVMeSSfCi1/IYMMf4zvVFFvDoTJdpnWHBTDnGRPRdOg7zjgjg/0CpvYoXYfCCXSPspyMeGwhczSOqahal4UzVzycEDGaYs8vNbm/wexvUxNw6E8Xsvf699qxNd10V0y7+t6HLJMs/oePoJudMwoFQWFsE0TgN3Lfj54zxnqE0t21HmEF28f5JHjJTLGWWGCMGQyYararl2LBPMNyz4JDNyGTjVbWLF1MK2QzjeEqLPzBGvaLBu+l2xewZxkwlyhVesz4dviB9R8LpgOEMzjNIawrHwi/CNY2LIwYsG5YMcwQzL9EVVXhbBDNtG8LHjiEbmXzigVi0XJfwsljDJJ0GCaB/p+lvxBAtz04bQbLlhDmy0t3j/ABSGIoQZ4SEUOrRLGSWGNkUZwdvhG4IqM2DszQ0RrCoWFM5YtG/7RMZHjNDzCsWFKyieNWSjoBnhG5LxZwVhe7RGrzRRhbxvH+KZiwdN3lFluxGuk9aWyHzgrPANyDjRgzMlmiKTVcFQS9TIKNLpGs2u5XhI+D2JasmXYKyXV63JuLOCQZzmiKG13lDPfefbmU9FY/k2N4n9yysZArS2GBgMH4QgI14FB9noius3fKpygY1dyT91l1rStvg9iWpMuwGD8J907FnF7MmElae7beiJdlVn+KfiuJoSiltl9yxFfoFaWwo3F8HPo+5U9GfF8HKyY117L1VSzVKejUZ2TCvlety4PYlqTDsXsv3hUEVMXskhNaqvaiA7bL6/aoorDRhNo53LEUsk9cVsIjFjP3b1Oxsxa3KZTQTTfsVdJsU9GuD0mUUGy3aFuXB7YrUlP/HtNEu8fCpIs4raYN0sutaLNiILZJJxx4vVPFo9m6g6R4C9YilkCqK2NEJipkkkrrpx8KZjLi5uW0ZRmbdarN566Kl40fkFI0bTaVqS/B7YrUmm4ub4j7Fe/wDxQ8R3Ba2vNPM/a95R6/6otUTao2Ri/L/BqKaExGg9qPKOaFBlRS6T2emWOLGywcH5RwWl1B2LJiv8TDY0LYxvAe86ZcLo8INwXXAzJCM8zeK5PE52my/4XvB5ntP7m8Qg/pB/kW0syNxuTmX7BxC2ut28Vgxt+J+zmFQ+F0uMlS5bcSntRsPBYHlbsRHtgbjwKCPSOHpFU51lciHjGOz/AJDgUoxxl9OuCMjGDmtjm+8qd8K7PLJkpSLh7R0nh5hEOfJ/SWi6JYRw/bzCGPSWv0ihlp6pl+ENGZxDW7b6wmGNkIRMaNVpv5J5cKrPLJ3Kv901Ft5lhJz3a7yhw1MRdbI5+wexKKHSap/SG8twkEp3mnehozwztDSJprooTLm0dWIKM51f5cksuFFj+QfPO8Tt5VBFjCX6YynUt7xvvU0XJyLD5oTa33ykcOk9T+igGEQk+m7eUJGTCHys03V943JeDbreiFjK38ex3FJLhRa/kHOFP8R3p+LOGPkhNI0jmpt4k6+k9FgiR+0I4P8AQK29iiOHwg7x9vi9Axpw+EymaVRstSznaXViCjKNJmw8UkuD2t6hn61/il3Kii5h8Jm3SO7xqFgUuWSJ6L40D5uLR8LEOgVN7FA7DoTxew+FMRiw+EMJO7u2C0pyGEgU3GL8g8g5rc3+DWt6mD9Y+32C6/r3Wj/SPhZMhfsx1L9Icsmy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data:image/jpeg;base64,/9j/4AAQSkZJRgABAQAAAQABAAD/2wCEAAkGBxQTEhUUEhQWFhUXGBgYGBcYGBgWFxcXFRocGBcUFRcYHiggGBwlHBQUITEhJSkrLi4uFx8zODMsNygtLiwBCgoKDg0OGxAQGiwcHBwsLCwsLCwsLCwsLCwsLCwsLCwsLCwsLCwsLCwsLCwsNywsKywsNywsNzcsKywrNywrK//AABEIAL4BCQMBIgACEQEDEQH/xAAbAAEBAQEBAQEBAAAAAAAAAAAFBgQDAgEAB//EAD4QAAECAAgLCAEEAQQDAAAAAAEAAgMGESExQVFhBAUSEyIycZGxwfAjQlJygaHR4TMUYoLx0pKy4vIVQ8L/xAAYAQEBAQEBAAAAAAAAAAAAAAADBAIFAf/EACERAAICAwEBAQEAAwAAAAAAAAABAgMREjEyIiFBQnGB/9oADAMBAAIRAxEAPwCjhMXNlM1BkpPyF0wDAmZxuj3guuFA5bvMeK+4K3TbIe83iiwskGqzwqhg7fCFmxjBNEE7RFFgW6RY8bfhd6cQlZbLGrJnNtsCTxH+T0PJGki1J4jIyzRqnijXSSv0hxF4/wBVu0pIvFo3omMcM3IbONY13LciqzyEm880pF06/pVJagThA8Q3paLmECV+kKBWL1hP9J62tigQsYyJWS32XWpcQzbRvQ0YoRpyJ2117Ft8Ht8sHcR1J8JuL5EjpLR1QgM6PEN6ci7DN0tJtVazHoFTWwzWgYxjSZsNabfDN8Q3hCRihmys0hQawtS4Pb5Bsmz1nT8XdV23kgM+zxD2+U3F2Hbku0m023LMegVNbDgQWPtdom1eaW/VMA1ggYxYazKbpDVvtu2LUuD2tamFwTsXtR0/e5KXdhzLRuKoIu4YzNu0hrX2C5Yi/wBAqa2HXlAxiIym3NPFKuwtniCnYzYWzKbpN1VuT/B7WtTEXz/0m8QPBa7aFLfqmeNqoYt4QzIdpN1rrAsxf6BU/ooZZlPxkBy2WZJrTIwlnibvQMZMKZlt0hq3W7VuT/BrWtQou6mT8Wzov2jgpp+FM8Td6fi3hDMh2kKRwWIv9Aqa2HwUBGZ5BZ61m5NCHb4hvQMZoUZTBK2g1rb4UWNag7YQ18ZV0y9nsuIAFY3hfsseL3CwSI74Zhr844S951QNd4K/YFhLzCNGV3hdWLFmws9o7zO4le8XHtG+YIMvJNs9v+lk3CHVko7HsI7NGc0jiFsaTIsOP3EwJuk4hPLhfY/hkvldf2kYvu7X+J95EbKkMRflr1TwQRf6RVekU4bw4IiMZlg27eRS469URGH8bb3S+xTS4WWeCdku4peLo03bJaJPRFSJTEE7nbBxQw6R1Z3Q+5tFM6GjIJmbXcrEwXGRDxk7g2zbk0+Fd3hgBb1OmYviTL9OaGcU3Fyh/pzRQ6S0+0M1oGMr5XNlsNidL/f4QUYhOzYUs+FN3gF2cvhOxb1XbRwQQcnYtyyOmrCKHSen0KPoIHVan8fHTb5eZVI4TGQdTqbjAwiEbMaLDaUs+FF3kJyreXVSfi87QdVpSewQBg3WHcm8QtIYTPr8gjh0Cn0LF86noyazfLzTxl4oKMR02bCknwe3yCjreqGLp0HeYbpFPhUEX3dm7zcliHQKfQ2G+9E6noxDTbs5qhg55rh7qejNrt8p4pJ8Hu8hBb1KVQRaGg/zclPATJ+Luo7zckcOk9XoWzaCjQ0hzAack8VQF1iAjKTlt2FJPg9vkDb1R8L5J1KF7IvX7JKEkLGHwBmUZZTOaTPTTVKveLsDZnWTd4Vy813h26TvMbLV6wH8jJqxxSYWSpRWSmbgzfCFhxxgzMy7RbVVeEmFjxsBmX7PhIyySWGSroFs0jGy+X5C34jgW50aIoNQsWJxHUnwt+I4QZ0UUGu7YjWMkkMbIpBBiwbgjcesGQ2Ya1HobkkXi0b0TGCHbkNlcBpXWFI+FVmFEDcAKhVV9JWL0GA58woFV+xDHCGVOHslYu4UyV+kJgLFhYyTVtbooMm72+kPGNgkZRSapbLkocKZ4ghYx4SyRmkK6xctPhRa1qwhzBJV/pPwmYttADxJ4atqn/1bPEPZORcwtsj9IVWXrKxkCprYeyRYEHGJwBZRQbOZS7cKZ4ggIy4YyVukKDatS4Na1qGAyJ6L2o7zclMHC2eIe/wn4uYYzIdpDW5bF5HGQKmth0lT8Y9dvlvt2Jd+HM8Q9/hT8Y8OYXt0hRfbsWpcHta1D3NnmHt9J+LZ7N3m5DYpg4ZByzOHXoqGLmFszbtIa1twWY9Bqa2HCp6M40m7DxT36lnibvU9GaHZlM0hqmy1alwa1rUJyLpfT6VHFxoyHTd6y7YpsQzJBON4VDFzCWZDtIa1osWV0GprYcDRZ7KfjKBlsooPFODCG+Ju8ICMcOzKZpNoNYtW3wa1rUJL+pR8qhi6QWu8wvqU0cLZJrCm1PRcwuDyX6QptuWY9Aqa2HAwWDcgIyQDctkobQar02MJZJrDegYyQ7cpmkNU133Falwe1rULzLfC3cFyzA8Ld30v2dae97/a+fqBcj/CT8PGFQzi90pNJrNq/YJCnOMn7wrvXjDB2jvM7/cbl5wd2kPMOIQZ/SfP70tYN5npqWPGk8FCbByXdpm9VyxiOxf5TwVD4Xy8skzNb7rdiT8w2HgsBFHwEhiQds314FTx6QV+kUstAREYSchvm5H5S7AioxMJY2Y08innwtt8Mnh11Kl4tCeE2IkMMlfv8JWLbDK+Y0WH4vQw9ElOd0NijqlCxkogze7knCDYfetDRmYZGTGk23JpcK7l8MnnO66Kci5RCS/t5oVzHWO9/hNxdYZHzHu23oodJqV9oZDqqaNqnowvnZsTxYfCdx6t3oGMLHZTdE11OuSz4UXL4YKCnotO0HbeSDMG7wn3+U5FuBdkumdSKjYjh0ClfQlJPP0UDGWZ7K9HmVQOgnS6p3HqpAxjYcpksurzST4PcvkFCoIu6jtvIKfyevTYn4us0HzVipHDoFK+hYOnkv5ICMZlc02g8U++DMswPX9qfjDSyUVGq9JPg9q+QgdTfSdxE7Qd5uSCA4dVp+LolY/aOCxDpPSvoZNRvCAjLrtr0eafDJprUDGcabdnNJPhRb5BbPtUEXToP2jggCLLk/FuXJfNWOBuRw6T1L6FWOm3e6BjRrs8p4qgg6PRT8Zddvl5pJ8Ht8g4avuSb9y+E9TL5JfwQEZbYTgrM4/RGs7ivkHgzA5ui2paMNb2j/M7ibVyg26QnrHVJS4/SvCyV2Zb4RuC54xg25p+iNU1LRIuOH/jf5TwSlj4ySMGBJMPZbsTM7VpkFdlhWQvqlHXqtWKYQZ5tFfA3IkSRxsimkRcYDoDzcikg8WhF4/h25sSkawruN6RlU8asBG1Lxd1nbAhs6PEN6Vi7CjKdpSzCv7WF0nrxsh9Cxl1WbTwTAeLRv8AtDRkhW5LJxSaxZtW3wex/ICB1MnYtkdpJ+3mgHQok1hv/wCSbi3Ct05xVWL71iPQK2tkOZSBjI+dnrxCZMO3xDeEFGWEbKydtBrF1y2+D2v5BnO6nVBFs6L9o4KdfCttG8fCci1DtkfpCkVi9ZXQan9DkqBjGdJk9RHunDCN8Q3hAxlhG5TNIUGsW+YLT4NbjUILpFQRa1X7RwU2YQWjf/yVFFhwyXzjWG6TasroFTWw0R1sU9GYDKZsPEJ/LFoQEZpJWbDxFy2+D2+QIDaqOLOq+mkIAdSy/CoIt6r9o4LEegVJbDIoQMY3aTJJaDxTpKno0O0oOSSg8RctS4Pb5CC6wH3T8Wycl8totsU7lyf2fhUMWnysftHC8LxdArxsMyAqcjKwZxsw1brVRAqdjMe0b5eexalwa3yECDZ4ZfT6XzNM8I3fS9QYmM3v/wAV9zIsRkp4xhhL88/SOu6u9cmQzpROaRWbr16xmJIV/mPErgKUDf6StvYuGuJllJ6kWfGTiYKEnqPBd4L6XDGLuyhPK7gqP4dCXlke5bcTflabzwKxPPXRWzFR7Ru26wqZdIIP6RVVj169kRGIdmPNyISjpZp+pEbGH8QP7uRVEuFtvlkw8T9WpWLpkc8ft5olyUi8NN3lutuQw6SVekUcGOr0JGHVZtPBMiimvnShYwnRZt5JpcKrfDAXFMxcOv8Ax5oZxS0W5y/YOaGHSelfQ208+aCjL3Nh5JwUz2fKAjJLKzYeXymnwpt8hEkybiydfaOBQQGxNxa7/pZYUUOk9XsZpHqgIyUs2HkqJlBEtJ5FTsY9ZppmPKxLPg9vgHFaoIsnRftCnz6pmLpMj9oRw6BV6HGund16IKMxMrdh5JwUuHWxARlhJSyig2CtLPg9vkGCfi04gPF44IFvK0fKai6Zn1ziw22I4dAqf0PAy7JflBRoM7D+08Qm2mcWToSM50oOjVNd4ST8j2+QUFPxbfIx/mHBTwktG8Kgi3qP8wvqRw6T1ehlr5a9k6n4xPOW2c0W3p0tqFQBQcZGyObsNV6SfB7c6g5hDaV9zxtK/OC85vZ16oSTJdYxwNmdfojWNq8QeCslnaFoxm4Z5841j1Ss7YQWjettIqwsleyBbIJhuC8YZBNzb5hqmoWFdcsTTjeuOGQzc2/SGq6sWJS14wSRgRYPT+1rxUztmzCk8FifhLfEN4+VqxRhDc63SBntFhvRLBFHGyKvJFg9kdjxvZUDWC3fqWyawRePcKZmtYawSsrm1qwEGflVxSkXj2jvLz2oQ4SzxfXsk4uYUzOO0hq8xajWMk1bWyKaQWDchYzQYyWTDWNV2xLDCmeIb0PGbCW5DdIUmsWJHwotxqwGawbvpOxdE7/481OnCWSaw3j5TUW8KZpyuFDaxesLGQKmtkUVaBjK6eD9eV6YGFM8Y3hT8ZcKZKzTHer2LcuDWNahRMqdiyJnyiTV4FTQhmeJu/7T0WcIYA/Sb3axfesxBqxsUGQLBu+lPxmgmysoExqF1yc/Us8Td4U5GfCGFzJHtoNa1Lg9jWoUYNtgHoPhPxZYJHzCkVbVNGGb4m71QRXhW5L9IUjvCxZj0nqxsP5oS0D2U/GeDaCyao1X7U+17fEN4U9Gd4lZOO9Wty4PbjUGEEyUaI3Kgi3AtkhJhSKtqAaRJSN/2n4tP0XzikdUrMcZBqxsNCAb4RuQEaINoMHotoNV4VADeFPRqOlBiUUHiL1qXBrcaggY2jJafT6VBFqBbkv0RSKhZsU6WC2vqtUkWdV89Y4LEegVehh0A3wjcPhT8Z4BmWyVooNlqo1PxlErmbDxWpcHtS1A/wBNBnuj3+V8/RQfh4ruyboLpI207x8rGES6oz41Hav816zQYn6+Vpxo3tn7eSyspQS6TP0/9lu3kuWGA5t/ld/tK6MnXLDRoO8rv9pVH8Og+EZ8dUBbcUukhWbTbesZbRNVZ9LZilvasmrsuKnXTnx9IqjQJLuMqNx/+A+YdTzJJsHo0GWSxH48acy6Y0i1UPhfZ5ZJkBKxdHanyn2IvRZYbDu+knFxpzpmOqarwp49IqvaHCKLJUXGQytb5jwTGSZfXl9oWMjCGMp1rLk8uFdq+WAETf2l4ujSd6W3oaS72PwmIu6zhc3iih0mq9obg6tkiBjE2TI/kn3IGMrZ2bDwCafCi3wCEXcUzFzv+nNCOkuTMXRr/wAeaKHQKvQ44VqejIZ2eqog23qVT0Ymzwf8ks+FFvlgw6o+E5FzVhKO6gpevZORZbKH2St5o4dJ6vQw409WoSMbZ2bDyvvTTDOerUHGSlk9vtIOQST4Pb5Bz1T8p2LZkbCbW17UCU5FwSh/8eaOHQKvQ6ynfzQUZmyZuih3EfKXfTLt5oiMp1Njq6KEk+DW+QRtf0qCLZ0X7eUinlQRc1ITaPdHDoFXoWzs+7khYynSZsPFMWy3IKMZ0m7OaSfB7fIa03nr1XvOHxH3+VyJX5Bkkyf0PGbW511AMt1m1ZxJZ17rvjf8rtvILKBLWlfSx+mWLeupF4wr8b/K7gbl6bQPRc8MIzb/ACngUpW+Em5o6/6rviqTOs223G5Znha8VGSFbttuKJdJIdRUBYMefhO1vFbQ8WjesGPHjMmikV3pGVT4yayupvhKRdd2h8p4i5E5Y6KSi8RnDONU8QsRJq/SKMVdckTGWaDb5uRuSkqKjIezbRrbaitsos8snXP6n+ExFoDKfsFtpQgaJKtw+EzFoaT9gsvWF0Cv0igI66KBjRJJBzeLknSgI0mZn8uS2+DWeWT7qevlPRXA7ST9tt6ny64blQRW7/8AHmsR6BX6Hskdf2p2MzATBzeKy61UJoU9GkTwc9TuSSXB7fIFmxYBLd9KgitBACEmFLattynC6rrgqGKrpoSnu87liPQKsbDgg2zaI3fSno0sboaI71QuvVEAp+NEsrPW6xbfB7V8gLYFnhHt/kn4rQbdORraRUL7ygRLXz+VQxUMghKKW81mPQK/QvCYMzwtpsCCjNgrJWaI71QuVHClAxmAlZLY7ktNfg9i+WTgwVlg3f8AFUUWsFZkP0RSKrvKEAWC2bYFSRXGi7aOCyl+gVL6Ev0rJNRu76U/GbBoPKZK0UGxU5Cm4znTZN3TxXsuDWL5A2YNB+GXrzL1+kg/C3ef8l6XTL6k+0eCTCPuOj2zvT3AWAPSOPvyu2N4BYK+vlDLpPN/TLWDhJhsHuF4w8Swb/Kf9pXnBQchnlbwXR7CWkXHgU64dDqIkHgbVqxUe2ZLasck39LRis9qzaBUp10gj6K5wl6vWGMDJID1HHrctpAkBWDHLpYB1xHEKh8LrPLJRw6nScXx2p8pttCMcZv6SUX5M7P4TyvQR6R1+kUQtuRMZhIxs/eHuClmmiW32REZToDzC2w2KiXCuzyycLpkxFvWfPUAhyb+KTi/CSOdsFtoQQ6TVP7RQwxnp5UoSM5mg9hS8KTL1Uh4z9z15J58KLfDAZ07FimEnNDbrUCXCX6TUXP/AGbG2IodJ6n9FA6EIaZCaf7U/GWFJyDKe9XsTDnSjf7f2goxnUkFvL4Sz4UWv5Cc8fEd9Vici3CukhDlO7te2xT6di6NGF/j/wDSOHSer0PHCHTyPNVZsQkZId0rNI11m5LM9wRLuQkZm6TfWy5JPhRa/kJ/UP8AE7f9p2LWEvkhNJw1azep1x6mT0WKIT+PNHB/pPU/ooH4bCSS5TqkFGfDXywemaDXJYlISei0SIKMhnZVMeSSfCi1/IYMMf4zvVFFvDoTJdpnWHBTDnGRPRdOg7zjgjg/0CpvYoXYfCCXSPspyMeGwhczSOqahal4UzVzycEDGaYs8vNbm/wexvUxNw6E8Xsvf699qxNd10V0y7+t6HLJMs/oePoJudMwoFQWFsE0TgN3Lfj54zxnqE0t21HmEF28f5JHjJTLGWWGCMGQyYararl2LBPMNyz4JDNyGTjVbWLF1MK2QzjeEqLPzBGvaLBu+l2xewZxkwlyhVesz4dviB9R8LpgOEMzjNIawrHwi/CNY2LIwYsG5YMcwQzL9EVVXhbBDNtG8LHjiEbmXzigVi0XJfwsljDJJ0GCaB/p+lvxBAtz04bQbLlhDmy0t3j/ABSGIoQZ4SEUOrRLGSWGNkUZwdvhG4IqM2DszQ0RrCoWFM5YtG/7RMZHjNDzCsWFKyieNWSjoBnhG5LxZwVhe7RGrzRRhbxvH+KZiwdN3lFluxGuk9aWyHzgrPANyDjRgzMlmiKTVcFQS9TIKNLpGs2u5XhI+D2JasmXYKyXV63JuLOCQZzmiKG13lDPfefbmU9FY/k2N4n9yysZArS2GBgMH4QgI14FB9noius3fKpygY1dyT91l1rStvg9iWpMuwGD8J907FnF7MmElae7beiJdlVn+KfiuJoSiltl9yxFfoFaWwo3F8HPo+5U9GfF8HKyY117L1VSzVKejUZ2TCvlety4PYlqTDsXsv3hUEVMXskhNaqvaiA7bL6/aoorDRhNo53LEUsk9cVsIjFjP3b1Oxsxa3KZTQTTfsVdJsU9GuD0mUUGy3aFuXB7YrUlP/HtNEu8fCpIs4raYN0sutaLNiILZJJxx4vVPFo9m6g6R4C9YilkCqK2NEJipkkkrrpx8KZjLi5uW0ZRmbdarN566Kl40fkFI0bTaVqS/B7YrUmm4ub4j7Fe/wDxQ8R3Ba2vNPM/a95R6/6otUTao2Ri/L/BqKaExGg9qPKOaFBlRS6T2emWOLGywcH5RwWl1B2LJiv8TDY0LYxvAe86ZcLo8INwXXAzJCM8zeK5PE52my/4XvB5ntP7m8Qg/pB/kW0syNxuTmX7BxC2ut28Vgxt+J+zmFQ+F0uMlS5bcSntRsPBYHlbsRHtgbjwKCPSOHpFU51lciHjGOz/AJDgUoxxl9OuCMjGDmtjm+8qd8K7PLJkpSLh7R0nh5hEOfJ/SWi6JYRw/bzCGPSWv0ihlp6pl+ENGZxDW7b6wmGNkIRMaNVpv5J5cKrPLJ3Kv901Ft5lhJz3a7yhw1MRdbI5+wexKKHSap/SG8twkEp3mnehozwztDSJprooTLm0dWIKM51f5cksuFFj+QfPO8Tt5VBFjCX6YynUt7xvvU0XJyLD5oTa33ykcOk9T+igGEQk+m7eUJGTCHys03V943JeDbreiFjK38ex3FJLhRa/kHOFP8R3p+LOGPkhNI0jmpt4k6+k9FgiR+0I4P8AQK29iiOHwg7x9vi9Axpw+EymaVRstSznaXViCjKNJmw8UkuD2t6hn61/il3Kii5h8Jm3SO7xqFgUuWSJ6L40D5uLR8LEOgVN7FA7DoTxew+FMRiw+EMJO7u2C0pyGEgU3GL8g8g5rc3+DWt6mD9Y+32C6/r3Wj/SPhZMhfsx1L9Icsmy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data:image/jpeg;base64,/9j/4AAQSkZJRgABAQAAAQABAAD/2wBDAAkGBwgHBgkIBwgKCgkLDRYPDQwMDRsUFRAWIB0iIiAdHx8kKDQsJCYxJx8fLT0tMTU3Ojo6Iys/RD84QzQ5Ojf/2wBDAQoKCg0MDRoPDxo3JR8lNzc3Nzc3Nzc3Nzc3Nzc3Nzc3Nzc3Nzc3Nzc3Nzc3Nzc3Nzc3Nzc3Nzc3Nzc3Nzc3Nzf/wAARCAC+AQkDASIAAhEBAxEB/8QAHAAAAwADAQEBAAAAAAAAAAAABQYHAgMEAQgA/8QASBAAAQIEAwQGBQkHBAIBBQAAAQIDAAQFEQYSIRMxUWEUFSIyQXEjM0JS0RYkYoGRkqGx4QclQ1NUcsGCk6KyNPA1Y3Oj4vH/xAAZAQADAQEBAAAAAAAAAAAAAAABAgMABAX/xAAkEQACAgIDAAIDAQEBAAAAAAABAgADERIEEyExgSJBYSMUUf/aAAwDAQACEQMRAD8AfqniEsyj5DCSQ0o2K7eHlEwOKXrn5qi/ErMPdYpc4abOKEssqMuoJG7W0TJNHqJvaUc89PjHo8VK8HMhYWzKXhTEj71LStcu0LrV4njGGMcQTLVEW6lltJW8gJzXOlr8Y5MKUeeFDlx0VQKlrUq6gNLmPcc0effpTCQwkKLwKhnHgkxIBO77je6xQ+VNQ7oQx90/GKrL1aZUhAu0TbcBEmZw7Prda0aGZYFivWKzLUeabSL7MHjm/SH5XWMYgr2/cSMd4inkVFlplxARsbkZOZgThyvVByuSSS6m2c+wPdMEMZ4enXKs3ZbAAZSNVHieUeYSwtMpr0ut5xoBGZWlz7JH+YopqFP1Fw20c11edVfK+Bp4JETTENaqCq3OgTjqQHiAEmwFv/5FY6gXtCdsgA2uAg/GJvVsLlypTbnTE5i8tVsm7tHnEeK1eTmPYCZvwPVag7NzhdnHVBLY1zcz8IcnJ2Z2AIfeJKFG1zwgLgfDIaXOr6VcLSkA7Pw15w0zVDSJV09JWLNKtZI00hL3Q2eRkBCyJCpz9gROzFyNSHTw84eMCTc0qmvqXNPEB5R1cPAQDRhVrZhSpxQSdwyCHfBuHWm6OpImF6uqPdEdHIsr08k0U5nFiidmk0GaV0hy4QBcLN9SIma5qYKheYePms/GLDifD7SqHMpMw4AQm9kj3hE+OGpfsjbvfYAPyheNagUw2KSYz4YLi6JJ3dVo0L3VfxgXj9w9Uy9lG/SbWv8ARMO1Aocs1R5RAW6fQp3ka6eUCcb4fk3acwlbzybP3BuPdItuiCWr25/scr+MkZWux7St3gYrbC5jZNpz2FkgAKMJicNyKjq88Du3jf8AZFTaoUuhLdnHuzYi5HwivKtU4i1qRJj+0VxfTJNJUTZtd9T4kQuUx5zrSUCXHE+nRayj7wii46w9KPTsoVrfADau6RxgDSsLyoqspZ964eQdVDiOUPVcvVAynaNjc29e4cdI32CjCDjKemuvnSmZfT2EiwcI8POK0mgy4uM7n4Qg4swyy5XXbTDo9Gk90HwiHHsTf2M6kiBMGT045XWUdLftkVYFxVt3nD6J2d7Hzl761mF/COGWGqyhaZp0nZq0KAPCHkYebBTaYc0HARuRYpeFFOJGKrUp7rWdAnX7dIX/ABD7x5wwYCnp1ZqKulPnKhB1WeJjCqYXZFSmz0tzV9Z7g94wcwRh9lK51PSHNUo8Bzi9lidUQKQ0Izk/OKl5kGYdTZCtM54RJ+sJwpBM3MHxB2pi4P0FhUvMDar7TZBIA4RLU4ZlQ3dT8xcG2lvhE+NYgBhsUw3gqdmlUdQMw8v0pHacPKN+K5l0UGcKXnDoj2j74grg3DzDVKWnbOn0qt9uA5RuxRh9hVAmUF5wA5RoB7wiZsXt+4wU6yOdKmEnR94eSz8Y29Lm/wCoe/3DBxeGWALpmXrjwyjSCPyPY/qHvuCOw2pJamWOrKy0qbOvqlflCGrRBve2UWjqxRPPiizeSYdTZrwWrl8YmXTJv2pl86+LqvjEONQWUnMZ3wZe8PgdUSx3XSfzMcOLiBKMXAV276+UL2HFuigyJU6VXZHeN7Xhfx6tQlZNJUdVqPDcIklObcZjM2FhSUCVzTKcwBLg3nnFILiEjVxP2x86yIzVGV3H06LfeEVlxQKQlKd6d4OsPyacEewVsTNWLZqWFUIMw2LNpBGYaR5hqekjWQlEwxfKrTOL7vOEDGGlbdGt8ibi+m6PcGi9bTaw9Es+W6K/846c5/UXf8sS3Kn5RKrGZavwzCJtUK1Tus5lKp1sJ2iwd+upgu8FGYBzXBTut5RLJ4Hpswbfxl/9jE+NSGJjOxErWDavIOJnCmZSQnLuvpv5QwVCqSSae8ovi2yV7J4RK8CouzPki4GTwvxhrqiP3W74ANLOo+jE7agLMQqx1iya7TUpARMmwtpkMO2D65JOUcqDpI2q9yDEVy20vFBwMgmjNpva61+O/W0dHIpUJERiTGzFFfkG6K+ouqt2f4ZPtCJ+vEVOVbK8sG/8owWxq0E0F+yhpkHn2xE4sL30gcalSmYXYg4l4otakV0qUUhayCykg7MjS0Bcd1ySTJyou4SXjuQfAGOCgK/dEgm5vsEjTdugT+0JQMhIi59aRqN+hjnrrXtAjknWcrWIKdftLcCidAG4qia1JhIvtPuR8+NqBWmxHeHjFbDl0hAIJB3+OsV5NajGItZJmjHlck25uWSpbqTkVuRzgPRa5TFVSSShbp9Kneg66wN/aIq1QlAVfwlfV2oAUBVq3IkW9ann4xSupeqAsdpeBV5QmwUvfbuRP8XV2UaxA5mUq+yT7J4QaCrJACioZ7fZE7xqu9fd8LNI3/2xz8etS8dycRswtiGnrrTY2qyrIr+GR4Q9prMmQLLV92IlhQ3rbQGhyK/KKIFWQbKOkHkVKGgRjiAariGmpqs4FOOdl9YIDZPiYLYGrtPXMTiULcJyJKroPExNK0q9XniTvmFm/wBZhg/Z5YzU7uPYRv8AMxZ6lFWYoY7SqrrUgWnSHVWCDfsGJf8AKGmLQFdIXqL6NGGeY9S+oeKVeHIxI0DsJ8dInx6lOcwuxlswfWpF6lrUh642qt6CPARvxTWJFFDeUqYsCUC4SeI5Ql4EANGd0HrVH8BG/FyR8nH8ovZSL2/uEI1a9uP7GDHWcCKzS0KJEwkm25SFb/shj67pv9SPuH4RKN5gj0s+9+MdbUAyW5lqxNQUuUWbHSCLpG5A4jnCCnCzKUpJmndRc2SIouKqzIs0OaKnrWKU9wnUqEIisR01CMqVKWbWvsz/AJiHHNuvkdtc+x+o9Al26TJN7VwhLKR4cICY1w9JuolUuOu2BUQMwFtByhjkazJiSlrbTVpNuxyELOOMRybS5RtSHyFBR0SNNRziNXYbPIzY1gKm4cp6alIizpJdSTdf0hFMTSJMKScqtN3aiZUbEcm7WpNKGX821AAUBb8+UUZqutOFPoHE33ZiIbkizIzMmMeRNxRRaautvqcZVqE65j7ojowfQ6c3VS4iWsdiq11HiOcBsTYpZbrU42JNalBYudoBfsi3hHTgzE5fqroTK5QlhRsXb65k8oqy2dUUFdpRDTJIqB2CCRxJibT1Ip3SHj0VnMXFaWHEw6OYiUkIyyySTf2934RK3cTvqecPRmwVLPtkxLjVuScQuwlHwTTJJuWmckqyLqTewvfQ74O1SVlhTZm8u0QGl6ZBwhLwLiNx+Wms0uhNljcrlBiu4hdapE6Qy3mDKrAqPCJ2Vt24MYEaxT6JLN5QmTltD/KAh5wnLM9TNK6O0klazYJHvGJJ8ppkZQJdqyd2pN4fMJYhmVUKXUW2ASpw2sfePOOjkVOF9iIwzGHFTEuKI9ml2lC6RbIOIhGEsyRdMu2LHQJQmCmM8RTrNGKmwwDtEDcfjE/GKKim5SWbW8Un4wOPU5WF2GZcKQhvqqTIbQPQo8BwgNjdpC5KVTkT6w7wOEcVLr851XKXDQswi9k/RgFjrEU8mVlMpa9Yq90cvOIV1N2Riw1mLLaUqT6NI7Q1yiKaEJAvlT9QiDNYin1LQi0uLqF7Nnj5xVzW5vMkAtanTs7/AMYpyK2GIEYGcmNBeclhs0n0Z89TA6kNtKqsqCEXS4Lgj7ICY6xBUEz0tkU0AWydUcDAzD+I581uTCwyStwAkot/mHSluvMBYZlqCUadlO/hCFitprrh6zaL2RfTf2RBZVfmy3mSloa+6TCBi7EM63iCYsGbgJ3oPujnEaK22jM3kaMMsNissjYoygLtccoeS21lN20W/tiO4UxJUHK21mDJ7Krdk8POKEivvllSi21fhr8YPIrYNAjAiKlal2VVScAl29X1Wsga6+UHcFSbSZmbV0ZpF0ItZA4+UIlYxPNCqTqFS7J9OsXueJg3gTErzs3OAyzSQEItlvxMVet+uAMNpSH5dgsuXZbtY+yIl66fJaEybOWw0CAIc38Qv7FfzdHiDqecSwYpmSlPzdsaC+phOPW5ziF2EqeD5CVRS1ASrQG1VvSOAjoxPT5RdBmgqVZIGU22YPtCFnBWI3l0l4llsZXyAbn3RBOvV97qCdUGGypKL2zHwibI4shDDEUjS5G4Bk2Be+oZEbOq5L+lZ/2f0gGnFT4I+ao+tZ3fZH75UzP9O194x29dknsI644OWiPqKhYvJFhvvf8ASJ4k5t1yeUXTFiWuhNNlCO05m7vAH4wtSrSFzDSBlspaUq0HGEo5GqfEzpkzslZZxMpLJDThIQlOiYUseMTC56TQmXeVlZJJ2ZO87vwiyX3CFDFLl6ukZSSlsW/ExCm4h84jMvmJNsL0+bViKRT0V4WWVG7ZGgSTFMZk5rO2kyrmS+pyxqw1mXW8yhoEqO7l+sOI8PODyLyzDyFFAEheI6VUHq3OrTKLyl0gEkeGnHlBfAdDqCJ+ZcXLWszYXUPEjnygvUkByfnu3/GcuDr7Rg9g1GVyasvMMqAPxi1l7deIoQbTUqjVAN32KDoTqscPOJWugVMKJWyAf7xvi+vkBhwnwSfyibLCFLPpFWJ3pI0iXHuYZhdRMsBUCdRJTC1hIJdtbMOA+ME8SUSeNInVIyW2R0K/KDeEUgU1djm9KdfqEdeID+5pwaD0ZGsTe1jbn+xgoCyIHD1QOoQ1b++H7CtCnBQZKyW9ErPeG8qMDipIHbVdWXzh/wAOpSmiyoTYApJ/ExbkWuViooBiZjahTztKJQhHrEWusc4n4w9UVA2bbNxu2gi0YwUlNKRmUAC8PHkqEhC0AqyrSAPDNGotcJM6jMPU6hT4psqkJQFbFA1UPdgBjnD9RWzJhKWzYm93AOEUyU0lGd2jafHlC7jV3KJPUa5/HkIhVa3ZGIGJJ2cPz6XUAtIvnG5d/GKymjToKCEt772zc4VpVxZfQQtPfBvfibRSwoXOo38YpyLGOIEUCSfHeHp7p8tsktaNKNs+/XygLQMP1EVmTOzSRtRuWIoWNX0pqDPaAuwdQfG5gXh9y9Wk7pGYu6kGKJa3VFIGYZboc8EJTski5N+2InuL6FUV4gmiGQRZJFlDdlEWy9rDUwi4rcbTWZjPmzAJJsPoxCi1g0dlGInYRoU+muoCmrEIVftjh5xQ2qLOCXUlbQuTp2xA3CrqFVpkgntIVv8AKHsns/XB5FrFoEUYkHrNBqRqs+SwD6de5Q4kwbwFRZ4Tk2VsWBbTay08TzgviG4rM3c2SXPKCmCnCJx9Hhsr77+MWe1jX8RdRtM3aNOqbUkMakn2hxiVqw/UwVDo4skkaqTff5x9AEi/GJrNqs+8nIAlLirg+ZiXHtYZjOomnAtFnhJTiFtZSHQQM4O8fpB2o0WdXRqg2pskqZWQLj3Y7MGK9HNi24p/zDBN3Mo/oNW1bxyMJZY28KgYnz/1PUCLiXJ42UI86lqH9OfvD4w6ekK7JSgJuDGzKr/1Ijt7mk9RN2P6tPpMkEzSwDm3fVC1TavUFVKWBnHbl5F9fpQ5/tAw+++qSyvtC2fU3+jC5ScLTCqjKK6W361J7pN9YNT19XsVg20oDk5OXzCYd1v7UT7GdSnRX3fnboshFrKt4RUDQnVJA6SkEcEmELF2GHXa6+sTSAMqb3QeHnEOO6b+yjg4g7BVSnVVvKZp4jYrVYrNr6eEUNE1MF0EvuGwue0YVMF4ZUxWs5nQT0dQsGreI5w+JogChaYOg9zx+2ByHQv5MgOJEKlPzSqlN3mnjd9Z9YfePOGXAEzMbSb9K6rsI9s/S36xzzeF2jOv5ptRu4omzYFrknjDPgXDbbbc4oTCiCpKe6OcXutTriKrbTpqM071fMXWq4bWe8eBiSBxZAzLJuPExc6hQmRTZkKfctslXsBwPxiZDDcpbV2YAtpe3whONYgBhsBMN4HJ6jV2j2nFa/WI34pJ6ln1ZlXyAC5PvCDuDaDKIoSQFvHMpV7ke95cozxZQ5U0GaAW9qU+0Ne0OURNi933HAOsilyTe9z+MUXDyimhShvuagCMOSil5UrfNhfvDT8NYo+H6BKChSaczpBZG9Q+EX5NqlRiJWpz7EjHuY0qXJI1mL976KoRd4I+20V3G+HZNVOl8zrwAdv3hr2TyhJOGpXMQXnfvp+EGi1AnsDr7GqSBEmyFeDKfa5QtY+AQmnp+ivnwims4bk0soSFv2CQO8OFuEKuPcPyJclSpb4slegUOXKOem1eyUZfxkxlv/IZG8labfaIqjCkhJVrmzai++FWnYdk1zksM759KnctPvDlFNRh6TCSAt/VRPeHwinJsU4i1qZJseEGpy/jZgfmfhAvDutdkQLD0o3eRh4x1QpJdXbBW/owNygPE8oGYboEsnEEkUreGVzeVDgeUVS1er6ilTtGRSnTMZdoqwFz2ucT3Fq1qr00SVXOXx+iItCqDLFZUHXAVb7W+ETnFOHJZVcmiqZeTbJuSPdEc/HsXaO4OIu4RUevmLkjRWv1Q/uvFDfZUbA8TAXCOGpY1xvJMu2CFHVI10h7+TzGW22cOt9wjcixdpkUgSLYgWvrucClEnan2oJ4EW4aw7lWoHYnUH6QjvrmGml1icWXntXlbrcYJ4Hw9Koqr5TMPeptqBxHLlF2sTqi6naFnHnszaS6vQ7yrfEpnHXumTHpF+uX7R94xc1YelygXfc0PARMpnDEoZl0iadN3FE2SNNTEuPYoJjOpmf7P3HM09d1YAyEgKOuphsefdEnMKL7ltirS/Ixx4Fw9LIM7lmHVC6BewG68M81Q2RITCQ6uxbV4coS117JlHkhiJycSBlm3xp4Oq+MZdMm/wCpf/3FfGDhwwhORPSnEkjeW9B+MefJlP8AX/8A4v8A9o7uxJPUyo45n5VPRUmaZTmC96xy5wGolUkTU5RBnWT2xvWPOFnHZ+eSqRr2VHTzHwgVh1OetyafArN/umI10DqyYdztL31hJm1phr70ImJ61JJrMwkzjPZyjKTqOyIILNkhY0tbSJjiZRVXZywJGZI/4iI8alSxju2BKLhGsyL1VUOlNkpYV4fSTyh0NRlLE7dNuIiKYJTepzJKd0sqxIt7SYeVXAWgKJITqRfWBfSA8Kt5F6ZrtNM2tYmU2zHXKrWGjBlbp65aYImATtQD2VcPKI6ohRJBvc7+UOGBwDIvm298D/jeL3UqK4iOSZS6zWZFqlTalPkDYqOiTwMTb5QUpV8y3BYadlRvp5QaxAc1DnDmGjHx+MTE2zEXELxqVKmF2IMtuEa3I9RtWcWdVb0ke2RGOLa/JIozvaWbqRuTv7UK2GMycPy2XdZR0Nr9oxy42cPViQdMziND5GIipe37jEnWchxHJX1LoRb3NYpFCrsiaNJWUvVlPs8ohGYW3i3MxTaKkimyCT/IbJ14iLcmtQBErYkwpjbEVPRKsIUpwnaeCd2kJaq/TyQAp89q57EZY+7KWBcesV48hCg12nUgHxENTSvXmZmOZ9AN16SUQkbW9h7MKGP8QyaX5RspeuUqPdGmoje22oTClZvEWPDSEz9oSwqoy+beGzvO/WOemtTZHYnE66XiGn9YyoyPE7VA7o94RTxW5TIVWcsL+zEFpQvUJUXGrqfHnFQXlyqGa2lvruIfk1qCIEJIg/G+IJMVhKbu6Mp9nmeccGHq9InEEoSpYBWd6Dp2TAPGxArgFwTsE6+O9UcOGyOvZO5HfP8A1MWWper6iknaXTrqQBN3TpbegxP8S12mmtzWeYWm2UCyFe6OUFDmupRG+xETbEir1uc13LA+wCOfj1KWMZ2OI+YNrlNNWA6QonZKOrSuUOqa1IKIs8dfoGIzgs2rngRsF/ZdMPqWwhlKiBfxBEbkVKHmViRANaxBT+tZrK//ABljuK4+UE8C1eQVUJtQeFg0P4ahpfyicVPt1SdNhfpDmg/uMHsDp+cTqtxCEDdfxMXelRXFDEmV1VYkQjMHxa1+6fhEtXXqftVHpAAKibpSR/iGGaQQlZSbJQDcbvCJSkdkG4ifHqU5jMxlhwPVqepqcUiZCu0m5KTwMH5+rSSZCYO3GjSjuPAxNMBNq6vm1jW7oGnJIgtWDlo88R4Mr3+Glv8AMSsrHZCrHEEt1emXuZlIsOev4Rj13JfzGvsPwhMtYCMrnh+Md3SsluZZsZ0WQdnGczV8rVrZjffHDhakU/rqXPQ27pzb7+6Y5sZ4pCKslIlFEpaH8XmeUaMJYlW5XWx0W3ZUSS5ytwjmCWCqPldpU1U+UKSDLt6/Rib1in09ytTeaTaUNor2IcHcQLSkfN0m5t3v0iXz+KXBUppYlUG7y73WfePKJ8etyTiM5A+Y9YNpMg3OzJTJsi7IBsi19f0hsVJSgTfozOg9wROMEYkdK5tRl2/YA7RsN/whsdxE6JZxfR0XCSQMx4QlyPv7CpGIjpp0lnSBJS5Tb3B/iHbBkjLIp7oEs0j0xuAgDwES0YodygolUjTfnPwh2wXiJ9ylrV0dGrx0uT4CLX12aexVYZjbXmGE0abIaaHozqUiJ+hmWbbBVKsLNt+UQaxJiWYFDnD0doejFr3N9RzidqxLOKAAalwLW0CvjA49TlZmYAy0YbabFDlRskJ7F7ADiY48ZtNqpSBs06vJ0sOBgRQcQziqLJZW2Sosgnsm35wLxtiSdTTWsqGNX7apPuq5xFa2NkYnAnAtttDiipoK0sm40vFQkGW0SUsnZp7LSBqOQiCqr07ZWjP3D8YqkpiCeLLCcrPcSD2Tw84tyK2AEVGBmeOWWcsmFNIPaUbZRruhUal5YvslEva60+x43Efse4intpKIsyPWeweKecLlPxDOmclUZGLbVI7h17Q5w1VTdeYGYZl2KEajIn7ISsdMoVUpXsoA2diSOZgirEE2HXAltmwOmh+MJGPMRToqjKAllI2APdPE84hTWxeOxGITorTRqcoNmk+lTrkH5xRCy0T6tF/7REToOJJ7reUHoiNqLjIfjFGGJJwkejZKbWGh8Prhr62BECkYgrGbKDV3Ds2fVIGoF/8A3WNOFpdnr1gltu+tuwPdML+LMTTnXTo2bFihAIKVcPOMMJ4jmzWmQWpcZUL3JVfd5xUVuKoNhmWPo7Onom/uiJ1iKXYVWpohpB9LoMg4CGZvEL5QklloX18fjE2rmJZkVics00AHj3SdYjx62LHELEYjjg6TYFWc9Cg+gVclA95PKHXYMhIGybt4dkRKsFYjmzVHrttGzBFiVe8IdhiR4nKZZIsTrcwLq23hVhiJk/LSq56bUWW7h5f8PmeUMuCZKVC54iXasQgd0c4nUziR8Tcwro7RJcVe9+JhpwLiN9SZtJl2t6ToTzi9lbiuICMx/mZGU2TxMqzqg37A10iXpp0iTcyUuqw0u2LflDpP4leRKvEyyLbNftcol4xI4m3zRO7xX+kT46PgwuwlRwTISYpjtpaX1eOqWxroI7sQyMoKHOfNmbbOx9GN14WcGYjdNHJMuhN31DvchyjtxHiVaaDNqMsnRIA7R8SImyP2xgRiKbdMkXFEdFlreB2YAH4Rs6nkv6dj7BANGJ3kknoqDyCo3fKx7+jb++Y7SlknlZ14vkZ5yuvfNHrJSkd3lG/BlJn+u+3JuAJYURcaakQ1YiKV1aaVqSFWGh8I78EotNvqtbK2BcA+J/SEa8inH8hCDabVUycUjL0dRF9NwiVTNHqa5l1XRlXWsqF1J4+cX9SglCiRuES4pBWkhCte1dIJMS49rDMLqDNeBqFUUdKU7LKAzpFwtPA8+cMNRplQTS38jK8waUbZhwPOCuEVFUk+tQN1O+I13CClWUEUqbItoyr8onZaxsjAACQQUWokaSatOChb84f8GUmotUMXllJJcVpdPxjmcVlb7SbXO4Q84Wv1IyT4qUfxi3IuYr7FVADEzElJqQos6TLFIukDtDdmHOEVFCqK9Qx4+Kx8YtWKF5aI+TcXUkH7RCIl30JBJAubWVAoubWZlBMN0OhzyKRIgsC4aRftjTSA2OaJPdAlylkBSn92ce6qKTSgOrJQJufQo/6iAOO0kyMqLX9Kf+sRrsPZGIGJH+pp86hnXfYKEVSVoM+kDMygjKLdscPOFdBWHUJsoruLRWRcacBFORaxxAiiSPHdEnzMSxDKcoSs98DhC9TKPOmpSqQhBu+jQLGnaEU3HfafYSV2AbOn1wApSAKvKBGVQLyLm3OK12t1wFQTD4ok9mduxv3HOPjCNjij1EVgEMGwZGuZOmp5xZ9dTeELGzhFVUkDXZJF/tjnosbeMwBERsOUafdrkoAzcBZJOYadkxROpZ9CEAS99DexHHzgbhcOCtSQUnQZtf8ASYoesNyLSWGYEWQ7FdIqPXcxeWOgTqFD3Rzj3CdHn11gDo6iQ2o98fGG/Eys1cmEDLbMknXXuiMsGpAr6iL6sq8N+6K9rdeP5Br7Oo0ef2afmyydSQFD4xNKvTZ81SbvKrBDyri40184vo3xNqmctVm7gKT0hevj3t2sTotIJ8hZciA8C0ueVU5i0urRoX1HvD4Q6N0uf8ZU3Kt9xHuBwkzk2sJsQ2B+MN50STb/ANtCXWsXhUDE+e3qVUVvOfNHNVngN584asC0uoobnFdFeFiBqPGNrxUlGYE3z6Aw4YIUtUnMlV9HABpyi9tp0+IoUZgeo06f6JNKMo7oyv2eUTI06dtcyj1tNcsfQFUt1ZN3/kr/ACicraUlKMidCNIXj2kAzOsywVTprqRGaVe1eWe6Y6cU02bNAmymVezHLpl+kIa8Jpy0RsWHeVG7Eyw3QppROgCT/wAhEjaezOP3GC+SE9WzttZV4f6Y86BN/wAlz7IeWXUhClKULqTcEnw4Rntm/dT9kd3cf/JLURVrU/NLq86ozL3r1jvnXUiD/wCz9+acmJy0y7olF7uHir4Ry1nDbpq86UTAI26ybIPvHnDDgLDikLm1maG5vQN/3c4FlidUKqdoWfnH0NvXmXSMh1zHT/20SVE5MhAyzL97eDqotczh4Jl3z0m9m1W9Hy84low0ElI6dpbfs/1ifGsQA5hcGMeB5maNJcUZp3tPm+Zaj4CCOIpt9OHZ5fSHSVNZe+Y68HYaLNEsZu5U6o3yfrG/E9ACcPTSUzOuQa5OY5xEupt+42DrI/0qY39IdOn8wxRMKTEz8n5b5057Z1WdNTzhUVh0JUB0w67jk/WKPhrDQbocsgzN+yTfZ+N/OL8mxNYqA5ixi6amBQXkqecJU8g946annCLtnrW27tv7jb84qeM8OBNFSnpF8zydcnInjCQrDSchPSTuJtkHxjUWIEmYHMcpB93oUojaruGkblH3RC/jp9wNyzYdWfSKOqj7o+MUKRw201KsBUy4ohCdSkeAhZx7h5odDJmF6ld7JH0YhU69gjMDiTVpxxTzY2izdQGqjxiqh91MwLurAAN7K5CEuVw4ymoSzZfcILiLkAadoRUfk01mzKmFkm+mURTk2KcQIDJbjt541JgKdWbM27x4mA1EcdNXkxtF+uBsFmHXHOHWjVG7TChlYB7o9484F4dw22qtSZE2rR0E+jHPnFEsQVRSDtGoOv2JDjwsde2eMIWL5h41xz0zwGRGhWeEVr5NpKbdMWb/AEP1if4vw4BXH7TSrZU2Gzv4ecQ47rvHcHECYTffNel7Pu6ZjbOrXsmKC5MzYsRMODS/fMLODcPA1xkmZIISrQtcvOKCrDxsPnWgH8v9YPIdS0CA4kdxHOTRrc3eZeuFAd8+6I7MGTUya4Dt3jZlRPpDxEdFfw6o1ycvM73lAHZfrBXA+GyKy4pUxolhYtk5p5xcunX9RcHaG2pua7RMw9a59oxMahOTXT5u8w769w98+8Ys3ycVuE0LXJ7n6xLJ7DznTpj06Rd9Y1QeJ5xHjuuTGcGduBp+abenVqmXfVJsM54mG9c7NdHWelPapOueAuBcNLLk2ozIBGQat+fOGx3Dqw0786Ta3ij9YS517JlBxImJqZIAVMOHzWYeMAzU0KZOr6Q6AHhuUT7IheOHFJJzTiAALlRbOn4w9YEw4pqlTSTNAhT9wdnb2U846LnTSKoOZ7WqhNopM7lmnR6BR7xvuiY9YzpIvNvH/UYsVdw+tVJnLTCdWVjuHh5xL14ceQo5plFwL9wwnHZMGFwY2YLn5xdGReadUS4sXzmN+LqjOCgTITMOWuj2/C4jqwbhx5FGaWJlAupZtkI8TzjPF2H3l0OYvMNhRKbnKTftCJlk7fuEA4ks6wnALdJdsPDNGfWM3/Uu/fMdycOu7zMpAI07B+Mfvk87/UJ+4Y7d0k8GN9cqciirzo6W0DtlWAVzg1girU/aTqRNtHsoOn+qJjX/AP5mbsALOmDGBR6ec8DlRr9aohZSOuOr+yuTlSkTJzPzpHqlH8ImPWlNSoATbVgbaEjSGOaTaTmwU67FRvfiIkye6BbWE49QIMLsRLnhOqSRozVppsguK3q5xsxZU5JFBmLzTQvlG/6QhKwaP3JL2QLlxevDtGPcaaUJ5PBbYI+sRLqHbj+xtjicZqNOKirp7Nxu1ij4fqUj1TKJTNNKOzHjEDNraRTMOgGnSg00ZRe3kIryKgFHsVGJhnHFXkE01tBmUeuG4E+CoRhVpMXUZhJ0sRaNmOtZNkJt687tPAwmqF0nUjQ+MPRSNIGY5n0NL1iQLSPnAsEj2TwhTx3V5FxUkBMAgZzuI4cowYUtKUJCBYoFzCljhwqdkwrSyXNOPaEc9NQNkZmOJ3SdWp5qUsQ+AA4j2dO9FR63kLJ+co1iAUwBVRlRr65H5iKhLpKW07Wx71tIbkVqCJkbM0Y1q0gqrIQZhAIZTr9ao4cN1iSTWZUGZQcyzrwFifhCzjaxrxtrZlOu7jHHhwXrknbfmOn+kxZaV6vqKWO0uvW8gdOlI328Yn+K6xIKrjo6WiwCb6/REEAkbMZ72z62vE7xRZVdm7ai6df9IiHHqBaM5wI74PqdPNabPSUAhCzcmH81ORBt0tkE23rERDBoBraR/wDSV4w9KF30WIsVDw8N0bkVgNMh8gqu1KRVWJw9Kl9HlalY4wUwPUJE1Z600wVbBWu0HvCJpWLdbzttfTr/ADgrgg2qjh4Mn8xF3pAr+f1FDHaWnrCSvbpjGlv4giXTtQkDMPETcrmLyyTtU8fODC2wFlVyLWURaJlMqBmHSdxWr84lx6gSfYXaVvAc/JWnCZyWJujc4Dx5wzv1CS6O786ZPYO5Y4RIcD6CdVmy9wfnDO64BIvKJGbItWnlCW1DsPsKt5AJqcitV1TbJFhYlYh3wZU5AUx602wBtyBdwe6Iig10vDtglP7rVmvYvqF/qEdF1Q0+YqscykV2pSKaPOZpxgDYr3uDhE2dqEiokCdYOmh2o/DWCNdV+5JtSd4ZWFaCJx5wnHqGDMzS7YRn5M0Bm02yqxUPWJ4mPMXz8mmhPFUyyLlNvSJ94Qm4SsKAyrUkqVpe1u0Y1YyWrqM5gcpcQNT5mJdQ7fuNt+M1CoSOVsmclzZNiC6nQxv6TJf18t/vJif6eG6CGwPun7I7DUB+5LYx8rlPkTV53NJskB4gC1jvg5gelSAcnVJlWtMgvltxhKq2Jj1xPHoiDd5Y754nlDFgTErrpmx0NG9HdVb3uUc9iOK5RSMx6npGT6FMfNm/VKvpyiWpplPDRJkGwbDw3CHmoYjUJKaJlNzCzo5yPKJj8qVEXMkgm3i4fhCUI/uIWIlSwnTZNujs5ZVtPaV4czGvGFOkepnbyzZu4i+h1gZhPEq3KKwTKDVxQ0c5nlyjzGeIFJoalKlDlLqbEOb/AMImFfshyMRXRTJBalFMojKB430im0inSLVNlwiVaA2SPZ5CJAcUbwZNO63f/SKXT8S/u9k9E3Npv6TkOUUvVwBMpE1Y3p0kuTlk9FaA2pVfLyhNapsmtX/is2va2QaecGcc4mKJWStK95S7+ktuA5c4T28RnaIIlfaGgd/SHpR9ICRmW8SEnuMsz9wQnY5p8kJiUJlmtEK0y38YNHEhzaSvhfVf6Qm42xOVTUsnou5BuNoePlEKUfeMxGJz0inSXWkoRKNevRrYcRFQNPkjoZZrx9mI/SMSjrOUSJPKkvJKvS77HyilnEguLyuhP83l5Q3IV8jMCERXxpT5I1pZMs0SGkW7I5xz4OpkkqusEyrBtmKTl3dkxw4yxJ++3B0TUIQPWfpGrCuJQmtsFMn7Kxba8jyioRxV9QZGZWOrpPIB0dvQ8Im+JqRIKrk1ZlAIKb7+AhxOJfRBXQ9bnQO8B5ROa/iYdeTajJgnONNpyHKI0K+0LEYh7BtIkE1tJEukkMqN9eIh6FKkbgmXFxu1Pxib4PxQnrbKZM2DCvbG+6eUPAxK2ASZZYF7d+/+I1yvt7MuMSf1qlSJq87llk+vXob2Opg5gmkU8zkxaVRm2KdQo8YValiNo1OczSqtXl6hQ94wcwRiKXE3NHorgORINlDiYu4fSKCMx/6mp+8y4PmT8Ylz1Ip6nXCqWSE5jprFDOI2Ep1Zd3DxESlWJWVg3ZeuVE6ERKgP7C2P3HrBFFkQzO3lk2JTbU7tecMUzSaeiRfHRUAbNWlzwhPwNiNlLE3dh3vp8RwMMU9iFtcjMBEu6TslaXHAwlgfeEYxJ6KRT7IPRkEHgo3t9sO2DaLT+qj83B9MojtHgOcTsYjlihIMs9YjWy06/hDxg3EssmjgFh4emUANDbdF7lfWKuMwxiGjU8UWdPRxbZHTOeUTsUam5rmXNwL2zq+MPGIsSy/Uc4Qw6bI3acRE+OJpXKAmXeuRru/DWFoD4OIWxKRhqh040KVAYIBBPfVxPOOXGdDkOpbJZOryfbPAxnhrEUsKJIgsu3Ui+gB8TzjmxriKURSEktOn06RbKPdPOJAP2fcPmImih03ZklpWYHdtT8YbPk7TP6U/7ivjCScRStyejuX+of5hx+Usr/Je+wfGOlhZJ/jESpU6eNSmyJN/17nsH3jDR+z6nTganVKlXRqkC6DwPxjsqF+tppClaqcUb203mGvBf/izHDMn8oW646fEZU9gaqSE2mnTSzLPaSqwewddDEs6HM6/N3ufYMfQlWNqXNf/AGV/kYmKXQNLa3IvaBx7iAfJnXM6sISMz1FKHorxAccPcOupj9jaTmeo8qZWY9am42ZMO2FQeo5e/FX/AGMa8Ym9HO/1if8AMR7T2ZxGK+SG9Cm9T0Z/z2SvhFOladNGRT82dKilNvRngIDpdQEE9sAA3A/xFSYPzVvmkflFeRcTjyBFkixzJzgbp6TLP/xb+jP0YVpeRm3XWwJZ43WNzZ4xXMfAESIJI1Xu/wBML9MbJdazKJG0H5/pD1XEV/EBX2HzJTQUr0D1j45DCPjeVmhUGG+jvGzN75FHeo/CLVvuYTcZEJqrZUSRsRcDx1VEKbcPmMy5El9Fk5o1eVSqWeF3QNWzFNMjM3IEu6Rrf0ZvugZQy2a7JixuXQfwPwikDUnyhuRaSR5Mi4kKxjKzHX79pV0dlG5s23RrwpKzK620BLvHsL/hnhDzi0gVx4kXuE6HyEe4PINdbGUX2SjoOUW7v8vj9RdfZuVJzBSCGHu8fYPCJrXmHjWZy7Ll9qdCkx9CDdpE1r7Sl1yasRcunf5xHj24b4jOuYp4Ll3VVdZ2blgwrXKeKYeujPZVEsrJv7sdGC2gmpOEH+Aof8k/CHPX8YW+3L/Eyr5PnWosOmozeVtw+nX7J94wbwXLPl2cIYcsEJvdBHiRB+dUVT8wlN9FrIudB2jB/A6bTM8LkkJQCeOpjostPWfIoX2DnWnboKml7raJ5eUSrZuFAOzVaw9mPpJzRJPIxKspCQm5GYXETot+fIXXMHYKZcMtMWacN3U+B3WhgmGlop8yoIdSC0rW3KGHBAAk5q2/ba/YINVU/uyat/JX+Ridlv8Ap8Qqvk+dQhQ0KFbuEPOD0kUROYKBEwr2fKNYIygFNzcAXMUDBYKKGi+t3VeMdF9uU+Iqr7EjE6r0KZOb2RcW+kInhI13aR9B4nSTQpu2/KLfaIn6gtCEnNpqN0LRbhT5M65n7D5JpFOKfBvfbdqY0Y6JFJQFXCRMp36eyqKTh0fuWTJ19H/mB+Ojajt83x/1MSFv+nx+42vkhWZI9oCG7bLgmGgq5zqvqBDVpwH2R1Nd/JM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s://encrypted-tbn1.gstatic.com/images?q=tbn:ANd9GcSJRfY0KQbTQPgGo61CoFwnmHMfylCl0b2CwlVHo9OdqBCPpq7jM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56992"/>
            <a:ext cx="5328592" cy="33123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samaya-stilnaya.ru/wp-content/uploads/2013/03/odezhda-v-kletku-2013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76864" cy="60024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3">
      <a:dk1>
        <a:sysClr val="windowText" lastClr="000000"/>
      </a:dk1>
      <a:lt1>
        <a:srgbClr val="B4ECFC"/>
      </a:lt1>
      <a:dk2>
        <a:srgbClr val="8AE1FA"/>
      </a:dk2>
      <a:lt2>
        <a:srgbClr val="DBF5F9"/>
      </a:lt2>
      <a:accent1>
        <a:srgbClr val="20C8F7"/>
      </a:accent1>
      <a:accent2>
        <a:srgbClr val="6ADAFA"/>
      </a:accent2>
      <a:accent3>
        <a:srgbClr val="B4ECFC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173</TotalTime>
  <Words>335</Words>
  <Application>Microsoft Office PowerPoint</Application>
  <PresentationFormat>Экран (4:3)</PresentationFormat>
  <Paragraphs>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Різновиди клітинок</vt:lpstr>
      <vt:lpstr>Клітинка - один з найпопулярніших видів малюнків на тканині: перші згадки про неї датуються  III століттям нашої ери. Тканини з малюнком у клітку отримали загальну назву  « шотландка » , тому що вони родом з Шотландії . Щільна вовняна тканина в клітку в цій країні стала знаком клану : кожен рід мав певний за кольором і розміром малюнок клітини , званий « тартан ». Спеціальна компанія займається реєстрацією тартанов , яких нині налічується 2200 варіантів : фамільні , королівські , державні забарвлення , створювані з нагоди свят - все враховується ! </vt:lpstr>
      <vt:lpstr>КЛІТИНКА  </vt:lpstr>
      <vt:lpstr>• Англійська клітинка - неяскравий картатий малюнок на вовняних костюмних тканинах , який використовується у виробах класичного стилю. Колірна гамма включає сірі та коричневі тони. Прикладом є тканина,яка є фірменною для бренду Burberry , виконана в поєднаннях коричневого , чорного , бежевого і червоного кольорів. </vt:lpstr>
      <vt:lpstr>Слайд 5</vt:lpstr>
      <vt:lpstr>Слайд 6</vt:lpstr>
      <vt:lpstr>• «Віші» - малюнок у дрібну клітинку , що з'явився в 1850 р. і названий на честь французького міста </vt:lpstr>
      <vt:lpstr>Слайд 8</vt:lpstr>
      <vt:lpstr>Слайд 9</vt:lpstr>
      <vt:lpstr>• « Куряча лапка » (« п'є- де- кок » ) , «гусяча лапка » (« п'є- де- куль» ) , « собачий зуб» - двоколірний , контрастний малюнок на тканині у вигляді деформованої клітини , з витягнутим кутом - одержуваний шляхом переплетення ниток ; тканини з таким малюнком ввела в моду Коко Шанель у 20- 40 -ті роки XX століття. В Англії та Фінляндії цей малюнок більших розмірів називається « собачий зуб». </vt:lpstr>
      <vt:lpstr>Слайд 11</vt:lpstr>
      <vt:lpstr>Слайд 12</vt:lpstr>
      <vt:lpstr>• « Мадрас » - щільна бавовняна тканина з друкованим малюнком багатобарвної клітини великого розміру з асиметричним рішенням композиції ; названа на честь великого промислового міста Індії. </vt:lpstr>
      <vt:lpstr>Слайд 14</vt:lpstr>
      <vt:lpstr>Слайд 15</vt:lpstr>
      <vt:lpstr>Слайд 16</vt:lpstr>
      <vt:lpstr>• Оксфорд - бавовняна або з додаванням хімічних волокон сорочечная тканину в смужку чи клітинку . </vt:lpstr>
      <vt:lpstr>Слайд 18</vt:lpstr>
      <vt:lpstr>• « Пепита » - невеликий малюнок на тканині у вигляді квадратів « із завитками » , одержуваний шляхом переплетення ниток контрастних кольорів; родом з Іспанії . </vt:lpstr>
      <vt:lpstr>Слайд 20</vt:lpstr>
      <vt:lpstr>• «Принц Уельський » (« Естерхазі » , Віндзорська клітка) - костюмна вовняна тканина сірого кольору з тонкими смугами світлого і темного кольору , при перетині яких утворюються клітини ; в назвах задіяні імена вельмож , які використовували ці тканини у своїх костюмах , незважаючи на їх низьке походження . </vt:lpstr>
      <vt:lpstr>Слайд 22</vt:lpstr>
      <vt:lpstr>• Тартан - клітина на щільної шерсті , одержувана переплетенням ниток , знак приналежності до певного роду . </vt:lpstr>
      <vt:lpstr>Слайд 24</vt:lpstr>
      <vt:lpstr>Слайд 25</vt:lpstr>
      <vt:lpstr>• Шотландка - загальна назва тканин у велику клітинку . 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2013-12-30T13:54:31Z</dcterms:created>
  <dcterms:modified xsi:type="dcterms:W3CDTF">2013-12-31T13:36:29Z</dcterms:modified>
</cp:coreProperties>
</file>