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5" r:id="rId5"/>
    <p:sldId id="274" r:id="rId6"/>
    <p:sldId id="275" r:id="rId7"/>
    <p:sldId id="276" r:id="rId8"/>
    <p:sldId id="277" r:id="rId9"/>
    <p:sldId id="278" r:id="rId10"/>
    <p:sldId id="27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3501" autoAdjust="0"/>
  </p:normalViewPr>
  <p:slideViewPr>
    <p:cSldViewPr>
      <p:cViewPr varScale="1">
        <p:scale>
          <a:sx n="66" d="100"/>
          <a:sy n="66" d="100"/>
        </p:scale>
        <p:origin x="-132" y="-96"/>
      </p:cViewPr>
      <p:guideLst>
        <p:guide orient="horz" pos="2160"/>
        <p:guide pos="3840"/>
        <p:guide pos="6816"/>
        <p:guide pos="816"/>
      </p:guideLst>
    </p:cSldViewPr>
  </p:slideViewPr>
  <p:notesTextViewPr>
    <p:cViewPr>
      <p:scale>
        <a:sx n="1" d="1"/>
        <a:sy n="1" d="1"/>
      </p:scale>
      <p:origin x="0" y="0"/>
    </p:cViewPr>
  </p:notesTextViewPr>
  <p:notesViewPr>
    <p:cSldViewPr>
      <p:cViewPr varScale="1">
        <p:scale>
          <a:sx n="89" d="100"/>
          <a:sy n="89" d="100"/>
        </p:scale>
        <p:origin x="20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uk-UA" sz="1200"/>
            </a:lvl1pPr>
          </a:lstStyle>
          <a:p>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uk-UA" sz="1200"/>
            </a:lvl1pPr>
          </a:lstStyle>
          <a:p>
            <a:fld id="{E0726860-A309-4B3E-BDE5-539A7F7A85C8}" type="datetime1">
              <a:rPr lang="uk-UA" smtClean="0"/>
              <a:t>14.09.2014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uk-UA" sz="1200"/>
            </a:lvl1pPr>
          </a:lstStyle>
          <a:p>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uk-UA" sz="1200"/>
            </a:lvl1pPr>
          </a:lstStyle>
          <a:p>
            <a:fld id="{7BAE14B8-3CC9-472D-9BC5-A84D80684DE2}" type="slidenum">
              <a:rPr lang="uk-UA"/>
              <a:t>‹#›</a:t>
            </a:fld>
            <a:endParaRPr lang="uk-U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uk-UA"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uk-UA" sz="1200"/>
            </a:lvl1pPr>
          </a:lstStyle>
          <a:p>
            <a:fld id="{F5A1BE1C-20DA-4083-BEE3-6812E9E66E83}" type="datetime1">
              <a:rPr lang="uk-UA" smtClean="0"/>
              <a:pPr/>
              <a:t>14.09.2014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uk-UA"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uk-UA" sz="1200"/>
            </a:lvl1pPr>
          </a:lstStyle>
          <a:p>
            <a:fld id="{7FB667E1-E601-4AAF-B95C-B25720D70A60}" type="slidenum">
              <a:t>‹#›</a:t>
            </a:fld>
            <a:endParaRPr lang="uk-U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uk-UA" sz="1200" kern="1200">
        <a:solidFill>
          <a:schemeClr val="tx1"/>
        </a:solidFill>
        <a:latin typeface="+mn-lt"/>
        <a:ea typeface="+mn-ea"/>
        <a:cs typeface="+mn-cs"/>
      </a:defRPr>
    </a:lvl1pPr>
    <a:lvl2pPr marL="457200" algn="l" defTabSz="914400" rtl="0" eaLnBrk="1" latinLnBrk="0" hangingPunct="1">
      <a:defRPr lang="uk-UA" sz="1200" kern="1200">
        <a:solidFill>
          <a:schemeClr val="tx1"/>
        </a:solidFill>
        <a:latin typeface="+mn-lt"/>
        <a:ea typeface="+mn-ea"/>
        <a:cs typeface="+mn-cs"/>
      </a:defRPr>
    </a:lvl2pPr>
    <a:lvl3pPr marL="914400" algn="l" defTabSz="914400" rtl="0" eaLnBrk="1" latinLnBrk="0" hangingPunct="1">
      <a:defRPr lang="uk-UA" sz="1200" kern="1200">
        <a:solidFill>
          <a:schemeClr val="tx1"/>
        </a:solidFill>
        <a:latin typeface="+mn-lt"/>
        <a:ea typeface="+mn-ea"/>
        <a:cs typeface="+mn-cs"/>
      </a:defRPr>
    </a:lvl3pPr>
    <a:lvl4pPr marL="1371600" algn="l" defTabSz="914400" rtl="0" eaLnBrk="1" latinLnBrk="0" hangingPunct="1">
      <a:defRPr lang="uk-UA" sz="1200" kern="1200">
        <a:solidFill>
          <a:schemeClr val="tx1"/>
        </a:solidFill>
        <a:latin typeface="+mn-lt"/>
        <a:ea typeface="+mn-ea"/>
        <a:cs typeface="+mn-cs"/>
      </a:defRPr>
    </a:lvl4pPr>
    <a:lvl5pPr marL="1828800" algn="l" defTabSz="914400" rtl="0" eaLnBrk="1" latinLnBrk="0" hangingPunct="1">
      <a:defRPr lang="uk-UA" sz="1200" kern="1200">
        <a:solidFill>
          <a:schemeClr val="tx1"/>
        </a:solidFill>
        <a:latin typeface="+mn-lt"/>
        <a:ea typeface="+mn-ea"/>
        <a:cs typeface="+mn-cs"/>
      </a:defRPr>
    </a:lvl5pPr>
    <a:lvl6pPr marL="2286000" algn="l" defTabSz="914400" rtl="0" eaLnBrk="1" latinLnBrk="0" hangingPunct="1">
      <a:defRPr lang="uk-UA" sz="1200" kern="1200">
        <a:solidFill>
          <a:schemeClr val="tx1"/>
        </a:solidFill>
        <a:latin typeface="+mn-lt"/>
        <a:ea typeface="+mn-ea"/>
        <a:cs typeface="+mn-cs"/>
      </a:defRPr>
    </a:lvl6pPr>
    <a:lvl7pPr marL="2743200" algn="l" defTabSz="914400" rtl="0" eaLnBrk="1" latinLnBrk="0" hangingPunct="1">
      <a:defRPr lang="uk-UA" sz="1200" kern="1200">
        <a:solidFill>
          <a:schemeClr val="tx1"/>
        </a:solidFill>
        <a:latin typeface="+mn-lt"/>
        <a:ea typeface="+mn-ea"/>
        <a:cs typeface="+mn-cs"/>
      </a:defRPr>
    </a:lvl7pPr>
    <a:lvl8pPr marL="3200400" algn="l" defTabSz="914400" rtl="0" eaLnBrk="1" latinLnBrk="0" hangingPunct="1">
      <a:defRPr lang="uk-UA" sz="1200" kern="1200">
        <a:solidFill>
          <a:schemeClr val="tx1"/>
        </a:solidFill>
        <a:latin typeface="+mn-lt"/>
        <a:ea typeface="+mn-ea"/>
        <a:cs typeface="+mn-cs"/>
      </a:defRPr>
    </a:lvl8pPr>
    <a:lvl9pPr marL="3657600" algn="l" defTabSz="914400" rtl="0" eaLnBrk="1" latinLnBrk="0" hangingPunct="1">
      <a:defRPr lang="uk-U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FB667E1-E601-4AAF-B95C-B25720D70A60}" type="slidenum">
              <a:rPr lang="uk-UA"/>
              <a:t>1</a:t>
            </a:fld>
            <a:endParaRPr lang="uk-UA" dirty="0"/>
          </a:p>
        </p:txBody>
      </p:sp>
    </p:spTree>
    <p:extLst>
      <p:ext uri="{BB962C8B-B14F-4D97-AF65-F5344CB8AC3E}">
        <p14:creationId xmlns:p14="http://schemas.microsoft.com/office/powerpoint/2010/main" val="20773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endParaRPr lang="uk-UA" sz="1200" b="0" i="1" u="none" strike="noStrike" kern="1200" baseline="0" dirty="0" smtClean="0">
              <a:solidFill>
                <a:schemeClr val="tx1"/>
              </a:solidFill>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7FB667E1-E601-4AAF-B95C-B25720D70A60}" type="slidenum">
              <a:rPr lang="uk-UA" smtClean="0"/>
              <a:t>2</a:t>
            </a:fld>
            <a:endParaRPr lang="uk-UA" dirty="0"/>
          </a:p>
        </p:txBody>
      </p:sp>
    </p:spTree>
    <p:extLst>
      <p:ext uri="{BB962C8B-B14F-4D97-AF65-F5344CB8AC3E}">
        <p14:creationId xmlns:p14="http://schemas.microsoft.com/office/powerpoint/2010/main" val="29093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3</a:t>
            </a:fld>
            <a:endParaRPr lang="ru-RU" dirty="0"/>
          </a:p>
        </p:txBody>
      </p:sp>
    </p:spTree>
    <p:extLst>
      <p:ext uri="{BB962C8B-B14F-4D97-AF65-F5344CB8AC3E}">
        <p14:creationId xmlns:p14="http://schemas.microsoft.com/office/powerpoint/2010/main" val="81912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4</a:t>
            </a:fld>
            <a:endParaRPr lang="ru-RU" dirty="0"/>
          </a:p>
        </p:txBody>
      </p:sp>
    </p:spTree>
    <p:extLst>
      <p:ext uri="{BB962C8B-B14F-4D97-AF65-F5344CB8AC3E}">
        <p14:creationId xmlns:p14="http://schemas.microsoft.com/office/powerpoint/2010/main" val="239379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5</a:t>
            </a:fld>
            <a:endParaRPr lang="ru-RU" dirty="0"/>
          </a:p>
        </p:txBody>
      </p:sp>
    </p:spTree>
    <p:extLst>
      <p:ext uri="{BB962C8B-B14F-4D97-AF65-F5344CB8AC3E}">
        <p14:creationId xmlns:p14="http://schemas.microsoft.com/office/powerpoint/2010/main" val="36957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6</a:t>
            </a:fld>
            <a:endParaRPr lang="ru-RU" dirty="0"/>
          </a:p>
        </p:txBody>
      </p:sp>
    </p:spTree>
    <p:extLst>
      <p:ext uri="{BB962C8B-B14F-4D97-AF65-F5344CB8AC3E}">
        <p14:creationId xmlns:p14="http://schemas.microsoft.com/office/powerpoint/2010/main" val="193380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7</a:t>
            </a:fld>
            <a:endParaRPr lang="ru-RU" dirty="0"/>
          </a:p>
        </p:txBody>
      </p:sp>
    </p:spTree>
    <p:extLst>
      <p:ext uri="{BB962C8B-B14F-4D97-AF65-F5344CB8AC3E}">
        <p14:creationId xmlns:p14="http://schemas.microsoft.com/office/powerpoint/2010/main" val="404466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667E1-E601-4AAF-B95C-B25720D70A60}" type="slidenum">
              <a:rPr lang="ru-RU"/>
              <a:t>8</a:t>
            </a:fld>
            <a:endParaRPr lang="ru-RU" dirty="0"/>
          </a:p>
        </p:txBody>
      </p:sp>
    </p:spTree>
    <p:extLst>
      <p:ext uri="{BB962C8B-B14F-4D97-AF65-F5344CB8AC3E}">
        <p14:creationId xmlns:p14="http://schemas.microsoft.com/office/powerpoint/2010/main" val="1104537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Прямокутник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uk-UA"/>
            </a:pPr>
            <a:endParaRPr kumimoji="0" lang="uk-UA" sz="1800" b="0" i="0" u="none" strike="noStrike" kern="0" cap="none" spc="0" normalizeH="0" baseline="0" dirty="0">
              <a:ln>
                <a:noFill/>
              </a:ln>
              <a:solidFill>
                <a:prstClr val="white"/>
              </a:solidFill>
              <a:effectLst/>
              <a:uLnTx/>
              <a:uFillTx/>
              <a:latin typeface="Euphemia"/>
              <a:ea typeface="+mn-ea"/>
              <a:cs typeface="+mn-cs"/>
            </a:endParaRPr>
          </a:p>
        </p:txBody>
      </p:sp>
      <p:sp>
        <p:nvSpPr>
          <p:cNvPr id="6" name="Прямокутник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ctrTitle"/>
          </p:nvPr>
        </p:nvSpPr>
        <p:spPr>
          <a:xfrm>
            <a:off x="1523999" y="4800600"/>
            <a:ext cx="9144002" cy="1143000"/>
          </a:xfrm>
        </p:spPr>
        <p:txBody>
          <a:bodyPr anchor="b">
            <a:normAutofit/>
          </a:bodyPr>
          <a:lstStyle>
            <a:lvl1pPr algn="ctr" latinLnBrk="0">
              <a:defRPr lang="uk-UA" sz="4800">
                <a:solidFill>
                  <a:schemeClr val="bg1"/>
                </a:solidFill>
              </a:defRPr>
            </a:lvl1pPr>
          </a:lstStyle>
          <a:p>
            <a:r>
              <a:rPr lang="uk-UA"/>
              <a:t>Зразок заголовка</a:t>
            </a:r>
          </a:p>
        </p:txBody>
      </p:sp>
      <p:sp>
        <p:nvSpPr>
          <p:cNvPr id="3" name="Підзаголовок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uk-UA" sz="2000" cap="none" baseline="0">
                <a:solidFill>
                  <a:schemeClr val="bg1"/>
                </a:solidFill>
              </a:defRPr>
            </a:lvl1pPr>
            <a:lvl2pPr marL="457200" indent="0" algn="ctr" latinLnBrk="0">
              <a:buNone/>
              <a:defRPr lang="uk-UA" sz="2800"/>
            </a:lvl2pPr>
            <a:lvl3pPr marL="914400" indent="0" algn="ctr" latinLnBrk="0">
              <a:buNone/>
              <a:defRPr lang="uk-UA" sz="2400"/>
            </a:lvl3pPr>
            <a:lvl4pPr marL="1371600" indent="0" algn="ctr" latinLnBrk="0">
              <a:buNone/>
              <a:defRPr lang="uk-UA" sz="2000"/>
            </a:lvl4pPr>
            <a:lvl5pPr marL="1828800" indent="0" algn="ctr" latinLnBrk="0">
              <a:buNone/>
              <a:defRPr lang="uk-UA" sz="2000"/>
            </a:lvl5pPr>
            <a:lvl6pPr marL="2286000" indent="0" algn="ctr" latinLnBrk="0">
              <a:buNone/>
              <a:defRPr lang="uk-UA" sz="2000"/>
            </a:lvl6pPr>
            <a:lvl7pPr marL="2743200" indent="0" algn="ctr" latinLnBrk="0">
              <a:buNone/>
              <a:defRPr lang="uk-UA" sz="2000"/>
            </a:lvl7pPr>
            <a:lvl8pPr marL="3200400" indent="0" algn="ctr" latinLnBrk="0">
              <a:buNone/>
              <a:defRPr lang="uk-UA" sz="2000"/>
            </a:lvl8pPr>
            <a:lvl9pPr marL="3657600" indent="0" algn="ctr" latinLnBrk="0">
              <a:buNone/>
              <a:defRPr lang="uk-UA" sz="2000"/>
            </a:lvl9pPr>
          </a:lstStyle>
          <a:p>
            <a:r>
              <a:rPr lang="uk-UA"/>
              <a:t>Зразок підзаголовка</a:t>
            </a:r>
          </a:p>
        </p:txBody>
      </p:sp>
    </p:spTree>
    <p:extLst>
      <p:ext uri="{BB962C8B-B14F-4D97-AF65-F5344CB8AC3E}">
        <p14:creationId xmlns:p14="http://schemas.microsoft.com/office/powerpoint/2010/main" val="3382882087"/>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Альтернативний вміст із підписом">
    <p:spTree>
      <p:nvGrpSpPr>
        <p:cNvPr id="1" name=""/>
        <p:cNvGrpSpPr/>
        <p:nvPr/>
      </p:nvGrpSpPr>
      <p:grpSpPr>
        <a:xfrm>
          <a:off x="0" y="0"/>
          <a:ext cx="0" cy="0"/>
          <a:chOff x="0" y="0"/>
          <a:chExt cx="0" cy="0"/>
        </a:xfrm>
      </p:grpSpPr>
      <p:sp>
        <p:nvSpPr>
          <p:cNvPr id="8" name="Прямокутник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uk-UA"/>
            </a:pPr>
            <a:endParaRPr kumimoji="0" lang="uk-UA" sz="1800" b="0" i="0" u="none" strike="noStrike" kern="0" cap="none" spc="0" normalizeH="0" baseline="0" dirty="0">
              <a:ln>
                <a:noFill/>
              </a:ln>
              <a:solidFill>
                <a:prstClr val="white"/>
              </a:solidFill>
              <a:effectLst/>
              <a:uLnTx/>
              <a:uFillTx/>
              <a:latin typeface="Euphemia"/>
              <a:ea typeface="+mn-ea"/>
              <a:cs typeface="+mn-cs"/>
            </a:endParaRPr>
          </a:p>
        </p:txBody>
      </p:sp>
      <p:sp>
        <p:nvSpPr>
          <p:cNvPr id="2" name="Заголовок 1"/>
          <p:cNvSpPr>
            <a:spLocks noGrp="1"/>
          </p:cNvSpPr>
          <p:nvPr>
            <p:ph type="title"/>
          </p:nvPr>
        </p:nvSpPr>
        <p:spPr>
          <a:xfrm>
            <a:off x="760412" y="2362200"/>
            <a:ext cx="3200400" cy="1990725"/>
          </a:xfrm>
        </p:spPr>
        <p:txBody>
          <a:bodyPr anchor="b">
            <a:normAutofit/>
          </a:bodyPr>
          <a:lstStyle>
            <a:lvl1pPr latinLnBrk="0">
              <a:defRPr lang="uk-UA" sz="3400" b="0">
                <a:solidFill>
                  <a:schemeClr val="bg1"/>
                </a:solidFill>
              </a:defRPr>
            </a:lvl1pPr>
          </a:lstStyle>
          <a:p>
            <a:r>
              <a:rPr lang="uk-UA"/>
              <a:t>Зразок заголовка</a:t>
            </a:r>
          </a:p>
        </p:txBody>
      </p:sp>
      <p:sp>
        <p:nvSpPr>
          <p:cNvPr id="3" name="Місце для вмісту 2"/>
          <p:cNvSpPr>
            <a:spLocks noGrp="1"/>
          </p:cNvSpPr>
          <p:nvPr>
            <p:ph idx="1"/>
          </p:nvPr>
        </p:nvSpPr>
        <p:spPr>
          <a:xfrm>
            <a:off x="5362892" y="685800"/>
            <a:ext cx="6370320" cy="5486400"/>
          </a:xfrm>
        </p:spPr>
        <p:txBody>
          <a:bodyPr>
            <a:normAutofit/>
          </a:bodyPr>
          <a:lstStyle>
            <a:lvl1pPr latinLnBrk="0">
              <a:defRPr lang="uk-UA" sz="2000"/>
            </a:lvl1pPr>
            <a:lvl2pPr latinLnBrk="0">
              <a:defRPr lang="uk-UA" sz="1800"/>
            </a:lvl2pPr>
            <a:lvl3pPr latinLnBrk="0">
              <a:defRPr lang="uk-UA" sz="1600"/>
            </a:lvl3pPr>
            <a:lvl4pPr latinLnBrk="0">
              <a:defRPr lang="uk-UA" sz="1400"/>
            </a:lvl4pPr>
            <a:lvl5pPr latinLnBrk="0">
              <a:defRPr lang="uk-UA" sz="1400"/>
            </a:lvl5pPr>
            <a:lvl6pPr latinLnBrk="0">
              <a:defRPr lang="uk-UA" sz="1400"/>
            </a:lvl6pPr>
            <a:lvl7pPr latinLnBrk="0">
              <a:defRPr lang="uk-UA" sz="1400"/>
            </a:lvl7pPr>
            <a:lvl8pPr latinLnBrk="0">
              <a:defRPr lang="uk-UA" sz="1400"/>
            </a:lvl8pPr>
            <a:lvl9pPr latinLnBrk="0">
              <a:defRPr lang="uk-UA" sz="14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uk-UA" sz="1600">
                <a:solidFill>
                  <a:schemeClr val="bg1"/>
                </a:solidFill>
              </a:defRPr>
            </a:lvl1pPr>
            <a:lvl2pPr marL="457200" indent="0" latinLnBrk="0">
              <a:buNone/>
              <a:defRPr lang="uk-UA" sz="1200"/>
            </a:lvl2pPr>
            <a:lvl3pPr marL="914400" indent="0" latinLnBrk="0">
              <a:buNone/>
              <a:defRPr lang="uk-UA" sz="1000"/>
            </a:lvl3pPr>
            <a:lvl4pPr marL="1371600" indent="0" latinLnBrk="0">
              <a:buNone/>
              <a:defRPr lang="uk-UA" sz="900"/>
            </a:lvl4pPr>
            <a:lvl5pPr marL="1828800" indent="0" latinLnBrk="0">
              <a:buNone/>
              <a:defRPr lang="uk-UA" sz="900"/>
            </a:lvl5pPr>
            <a:lvl6pPr marL="2286000" indent="0" latinLnBrk="0">
              <a:buNone/>
              <a:defRPr lang="uk-UA" sz="900"/>
            </a:lvl6pPr>
            <a:lvl7pPr marL="2743200" indent="0" latinLnBrk="0">
              <a:buNone/>
              <a:defRPr lang="uk-UA" sz="900"/>
            </a:lvl7pPr>
            <a:lvl8pPr marL="3200400" indent="0" latinLnBrk="0">
              <a:buNone/>
              <a:defRPr lang="uk-UA" sz="900"/>
            </a:lvl8pPr>
            <a:lvl9pPr marL="3657600" indent="0" latinLnBrk="0">
              <a:buNone/>
              <a:defRPr lang="uk-UA" sz="900"/>
            </a:lvl9pPr>
          </a:lstStyle>
          <a:p>
            <a:pPr lvl="0"/>
            <a:r>
              <a:rPr lang="uk-UA"/>
              <a:t>Зразок тексту</a:t>
            </a:r>
          </a:p>
        </p:txBody>
      </p:sp>
      <p:sp>
        <p:nvSpPr>
          <p:cNvPr id="5" name="Місце для дати 4"/>
          <p:cNvSpPr>
            <a:spLocks noGrp="1"/>
          </p:cNvSpPr>
          <p:nvPr>
            <p:ph type="dt" sz="half" idx="10"/>
          </p:nvPr>
        </p:nvSpPr>
        <p:spPr/>
        <p:txBody>
          <a:bodyPr/>
          <a:lstStyle>
            <a:lvl1pPr latinLnBrk="0">
              <a:defRPr lang="uk-UA">
                <a:solidFill>
                  <a:schemeClr val="tx2"/>
                </a:solidFill>
              </a:defRPr>
            </a:lvl1pPr>
          </a:lstStyle>
          <a:p>
            <a:fld id="{89902CE5-6E2D-46B3-8A55-CFFAF5368ECE}" type="datetime1">
              <a:rPr lang="uk-UA" smtClean="0"/>
              <a:pPr/>
              <a:t>14.09.2014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lvl1pPr latinLnBrk="0">
              <a:defRPr lang="uk-UA">
                <a:solidFill>
                  <a:schemeClr val="tx2"/>
                </a:solidFill>
              </a:defRPr>
            </a:lvl1pPr>
          </a:lstStyle>
          <a:p>
            <a:fld id="{CA8D9AD5-F248-4919-864A-CFD76CC027D6}" type="slidenum">
              <a:pPr/>
              <a:t>‹#›</a:t>
            </a:fld>
            <a:endParaRPr lang="uk-UA" dirty="0"/>
          </a:p>
        </p:txBody>
      </p:sp>
    </p:spTree>
    <p:extLst>
      <p:ext uri="{BB962C8B-B14F-4D97-AF65-F5344CB8AC3E}">
        <p14:creationId xmlns:p14="http://schemas.microsoft.com/office/powerpoint/2010/main" val="376930780"/>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uk-UA"/>
            </a:pPr>
            <a:endParaRPr kumimoji="0" lang="uk-UA" sz="1800" b="0" i="0" u="none" strike="noStrike" kern="0" cap="none" spc="0" normalizeH="0" baseline="0" dirty="0">
              <a:ln>
                <a:noFill/>
              </a:ln>
              <a:solidFill>
                <a:prstClr val="white"/>
              </a:solidFill>
              <a:effectLst/>
              <a:uLnTx/>
              <a:uFillTx/>
              <a:latin typeface="Euphemia"/>
              <a:ea typeface="+mn-ea"/>
              <a:cs typeface="+mn-cs"/>
            </a:endParaRPr>
          </a:p>
        </p:txBody>
      </p:sp>
      <p:sp>
        <p:nvSpPr>
          <p:cNvPr id="2" name="Заголовок 1"/>
          <p:cNvSpPr>
            <a:spLocks noGrp="1"/>
          </p:cNvSpPr>
          <p:nvPr>
            <p:ph type="title"/>
          </p:nvPr>
        </p:nvSpPr>
        <p:spPr>
          <a:xfrm>
            <a:off x="7923214" y="2362200"/>
            <a:ext cx="3200400" cy="1993392"/>
          </a:xfrm>
        </p:spPr>
        <p:txBody>
          <a:bodyPr anchor="b">
            <a:normAutofit/>
          </a:bodyPr>
          <a:lstStyle>
            <a:lvl1pPr latinLnBrk="0">
              <a:defRPr lang="uk-UA" sz="3400" b="0">
                <a:solidFill>
                  <a:schemeClr val="bg1"/>
                </a:solidFill>
              </a:defRPr>
            </a:lvl1pPr>
          </a:lstStyle>
          <a:p>
            <a:r>
              <a:rPr lang="uk-UA"/>
              <a:t>Зразок заголовка</a:t>
            </a:r>
          </a:p>
        </p:txBody>
      </p:sp>
      <p:sp>
        <p:nvSpPr>
          <p:cNvPr id="3" name="Місце для зображення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uk-UA" sz="3200">
                <a:solidFill>
                  <a:schemeClr val="tx2"/>
                </a:solidFill>
              </a:defRPr>
            </a:lvl1pPr>
            <a:lvl2pPr marL="457200" indent="0" latinLnBrk="0">
              <a:buNone/>
              <a:defRPr lang="uk-UA" sz="2800"/>
            </a:lvl2pPr>
            <a:lvl3pPr marL="914400" indent="0" latinLnBrk="0">
              <a:buNone/>
              <a:defRPr lang="uk-UA" sz="2400"/>
            </a:lvl3pPr>
            <a:lvl4pPr marL="1371600" indent="0" latinLnBrk="0">
              <a:buNone/>
              <a:defRPr lang="uk-UA" sz="2000"/>
            </a:lvl4pPr>
            <a:lvl5pPr marL="1828800" indent="0" latinLnBrk="0">
              <a:buNone/>
              <a:defRPr lang="uk-UA" sz="2000"/>
            </a:lvl5pPr>
            <a:lvl6pPr marL="2286000" indent="0" latinLnBrk="0">
              <a:buNone/>
              <a:defRPr lang="uk-UA" sz="2000"/>
            </a:lvl6pPr>
            <a:lvl7pPr marL="2743200" indent="0" latinLnBrk="0">
              <a:buNone/>
              <a:defRPr lang="uk-UA" sz="2000"/>
            </a:lvl7pPr>
            <a:lvl8pPr marL="3200400" indent="0" latinLnBrk="0">
              <a:buNone/>
              <a:defRPr lang="uk-UA" sz="2000"/>
            </a:lvl8pPr>
            <a:lvl9pPr marL="3657600" indent="0" latinLnBrk="0">
              <a:buNone/>
              <a:defRPr lang="uk-UA" sz="2000"/>
            </a:lvl9pPr>
          </a:lstStyle>
          <a:p>
            <a:endParaRPr lang="uk-UA" dirty="0"/>
          </a:p>
        </p:txBody>
      </p:sp>
      <p:sp>
        <p:nvSpPr>
          <p:cNvPr id="4" name="Місце для тексту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uk-UA" sz="1600">
                <a:solidFill>
                  <a:schemeClr val="bg1"/>
                </a:solidFill>
              </a:defRPr>
            </a:lvl1pPr>
            <a:lvl2pPr marL="457200" indent="0" latinLnBrk="0">
              <a:buNone/>
              <a:defRPr lang="uk-UA" sz="1200"/>
            </a:lvl2pPr>
            <a:lvl3pPr marL="914400" indent="0" latinLnBrk="0">
              <a:buNone/>
              <a:defRPr lang="uk-UA" sz="1000"/>
            </a:lvl3pPr>
            <a:lvl4pPr marL="1371600" indent="0" latinLnBrk="0">
              <a:buNone/>
              <a:defRPr lang="uk-UA" sz="900"/>
            </a:lvl4pPr>
            <a:lvl5pPr marL="1828800" indent="0" latinLnBrk="0">
              <a:buNone/>
              <a:defRPr lang="uk-UA" sz="900"/>
            </a:lvl5pPr>
            <a:lvl6pPr marL="2286000" indent="0" latinLnBrk="0">
              <a:buNone/>
              <a:defRPr lang="uk-UA" sz="900"/>
            </a:lvl6pPr>
            <a:lvl7pPr marL="2743200" indent="0" latinLnBrk="0">
              <a:buNone/>
              <a:defRPr lang="uk-UA" sz="900"/>
            </a:lvl7pPr>
            <a:lvl8pPr marL="3200400" indent="0" latinLnBrk="0">
              <a:buNone/>
              <a:defRPr lang="uk-UA" sz="900"/>
            </a:lvl8pPr>
            <a:lvl9pPr marL="3657600" indent="0" latinLnBrk="0">
              <a:buNone/>
              <a:defRPr lang="uk-UA" sz="900"/>
            </a:lvl9pPr>
          </a:lstStyle>
          <a:p>
            <a:pPr lvl="0"/>
            <a:r>
              <a:rPr lang="uk-UA"/>
              <a:t>Зразок тексту</a:t>
            </a:r>
          </a:p>
        </p:txBody>
      </p:sp>
      <p:sp>
        <p:nvSpPr>
          <p:cNvPr id="5" name="Місце для дати 4"/>
          <p:cNvSpPr>
            <a:spLocks noGrp="1"/>
          </p:cNvSpPr>
          <p:nvPr>
            <p:ph type="dt" sz="half" idx="10"/>
          </p:nvPr>
        </p:nvSpPr>
        <p:spPr/>
        <p:txBody>
          <a:bodyPr/>
          <a:lstStyle>
            <a:lvl1pPr>
              <a:defRPr/>
            </a:lvl1pPr>
          </a:lstStyle>
          <a:p>
            <a:fld id="{1E51106D-31E5-4CD3-8FED-E64642CD7542}" type="datetime1">
              <a:rPr lang="uk-UA" smtClean="0"/>
              <a:pPr/>
              <a:t>14.09.2014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1371734621"/>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fld id="{5DB46832-FD23-4EE5-8483-C1311CD85670}" type="datetime1">
              <a:rPr lang="uk-UA" smtClean="0"/>
              <a:pPr/>
              <a:t>14.09.2014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3338572201"/>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274638"/>
            <a:ext cx="2628900" cy="5897562"/>
          </a:xfrm>
        </p:spPr>
        <p:txBody>
          <a:bodyPr vert="eaVert"/>
          <a:lstStyle/>
          <a:p>
            <a:r>
              <a:rPr lang="uk-UA" dirty="0"/>
              <a:t>Зразок заголовка</a:t>
            </a:r>
          </a:p>
        </p:txBody>
      </p:sp>
      <p:sp>
        <p:nvSpPr>
          <p:cNvPr id="3" name="Місце для вертикального тексту 2"/>
          <p:cNvSpPr>
            <a:spLocks noGrp="1"/>
          </p:cNvSpPr>
          <p:nvPr>
            <p:ph type="body" orient="vert" idx="1"/>
          </p:nvPr>
        </p:nvSpPr>
        <p:spPr>
          <a:xfrm>
            <a:off x="838200" y="274638"/>
            <a:ext cx="7734300" cy="5897562"/>
          </a:xfrm>
        </p:spPr>
        <p:txBody>
          <a:bodyPr vert="eaVert"/>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4" name="Місце для дати 3"/>
          <p:cNvSpPr>
            <a:spLocks noGrp="1"/>
          </p:cNvSpPr>
          <p:nvPr>
            <p:ph type="dt" sz="half" idx="10"/>
          </p:nvPr>
        </p:nvSpPr>
        <p:spPr/>
        <p:txBody>
          <a:bodyPr/>
          <a:lstStyle>
            <a:lvl1pPr>
              <a:defRPr/>
            </a:lvl1pPr>
          </a:lstStyle>
          <a:p>
            <a:fld id="{9CE82DFF-D82A-408A-9B07-ED47A618FC4C}" type="datetime1">
              <a:rPr lang="uk-UA" smtClean="0"/>
              <a:pPr/>
              <a:t>14.09.2014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2751558224"/>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lvl6pPr latinLnBrk="0">
              <a:defRPr lang="uk-UA"/>
            </a:lvl6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fld id="{130A0D72-4C0A-4EAF-A227-5F599C30DCF5}" type="datetime1">
              <a:rPr lang="uk-UA" smtClean="0"/>
              <a:pPr/>
              <a:t>14.09.2014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4159342245"/>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2"/>
      </p:bgRef>
    </p:bg>
    <p:spTree>
      <p:nvGrpSpPr>
        <p:cNvPr id="1" name=""/>
        <p:cNvGrpSpPr/>
        <p:nvPr/>
      </p:nvGrpSpPr>
      <p:grpSpPr>
        <a:xfrm>
          <a:off x="0" y="0"/>
          <a:ext cx="0" cy="0"/>
          <a:chOff x="0" y="0"/>
          <a:chExt cx="0" cy="0"/>
        </a:xfrm>
      </p:grpSpPr>
      <p:sp>
        <p:nvSpPr>
          <p:cNvPr id="7" name="Прямокутник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uk-UA" b="0" i="0" u="none" strike="noStrike" kern="0" cap="none" spc="0" normalizeH="0" baseline="0" dirty="0">
              <a:ln>
                <a:noFill/>
              </a:ln>
              <a:solidFill>
                <a:prstClr val="white"/>
              </a:solidFill>
              <a:effectLst/>
              <a:uLnTx/>
              <a:uFillTx/>
              <a:latin typeface="Euphemia"/>
            </a:endParaRPr>
          </a:p>
        </p:txBody>
      </p:sp>
      <p:sp>
        <p:nvSpPr>
          <p:cNvPr id="8" name="Прямокутник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title"/>
          </p:nvPr>
        </p:nvSpPr>
        <p:spPr>
          <a:xfrm>
            <a:off x="1524000" y="1143000"/>
            <a:ext cx="9144000" cy="2667000"/>
          </a:xfrm>
        </p:spPr>
        <p:txBody>
          <a:bodyPr anchor="b">
            <a:normAutofit/>
          </a:bodyPr>
          <a:lstStyle>
            <a:lvl1pPr algn="ctr" latinLnBrk="0">
              <a:defRPr lang="uk-UA" sz="5200" b="0"/>
            </a:lvl1pPr>
          </a:lstStyle>
          <a:p>
            <a:r>
              <a:rPr lang="uk-UA"/>
              <a:t>Зразок заголовка</a:t>
            </a:r>
          </a:p>
        </p:txBody>
      </p:sp>
      <p:sp>
        <p:nvSpPr>
          <p:cNvPr id="3" name="Місце для тексту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uk-UA" sz="2400" cap="none" baseline="0">
                <a:solidFill>
                  <a:schemeClr val="tx2"/>
                </a:solidFill>
              </a:defRPr>
            </a:lvl1pPr>
            <a:lvl2pPr marL="457200" indent="0" latinLnBrk="0">
              <a:buNone/>
              <a:defRPr lang="uk-UA" sz="1800">
                <a:solidFill>
                  <a:schemeClr val="tx1">
                    <a:tint val="75000"/>
                  </a:schemeClr>
                </a:solidFill>
              </a:defRPr>
            </a:lvl2pPr>
            <a:lvl3pPr marL="914400" indent="0" latinLnBrk="0">
              <a:buNone/>
              <a:defRPr lang="uk-UA" sz="1600">
                <a:solidFill>
                  <a:schemeClr val="tx1">
                    <a:tint val="75000"/>
                  </a:schemeClr>
                </a:solidFill>
              </a:defRPr>
            </a:lvl3pPr>
            <a:lvl4pPr marL="1371600" indent="0" latinLnBrk="0">
              <a:buNone/>
              <a:defRPr lang="uk-UA" sz="1400">
                <a:solidFill>
                  <a:schemeClr val="tx1">
                    <a:tint val="75000"/>
                  </a:schemeClr>
                </a:solidFill>
              </a:defRPr>
            </a:lvl4pPr>
            <a:lvl5pPr marL="1828800" indent="0" latinLnBrk="0">
              <a:buNone/>
              <a:defRPr lang="uk-UA" sz="1400">
                <a:solidFill>
                  <a:schemeClr val="tx1">
                    <a:tint val="75000"/>
                  </a:schemeClr>
                </a:solidFill>
              </a:defRPr>
            </a:lvl5pPr>
            <a:lvl6pPr marL="2286000" indent="0" latinLnBrk="0">
              <a:buNone/>
              <a:defRPr lang="uk-UA" sz="1400">
                <a:solidFill>
                  <a:schemeClr val="tx1">
                    <a:tint val="75000"/>
                  </a:schemeClr>
                </a:solidFill>
              </a:defRPr>
            </a:lvl6pPr>
            <a:lvl7pPr marL="2743200" indent="0" latinLnBrk="0">
              <a:buNone/>
              <a:defRPr lang="uk-UA" sz="1400">
                <a:solidFill>
                  <a:schemeClr val="tx1">
                    <a:tint val="75000"/>
                  </a:schemeClr>
                </a:solidFill>
              </a:defRPr>
            </a:lvl7pPr>
            <a:lvl8pPr marL="3200400" indent="0" latinLnBrk="0">
              <a:buNone/>
              <a:defRPr lang="uk-UA" sz="1400">
                <a:solidFill>
                  <a:schemeClr val="tx1">
                    <a:tint val="75000"/>
                  </a:schemeClr>
                </a:solidFill>
              </a:defRPr>
            </a:lvl8pPr>
            <a:lvl9pPr marL="3657600" indent="0" latinLnBrk="0">
              <a:buNone/>
              <a:defRPr lang="uk-UA"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a:defRPr/>
            </a:lvl1pPr>
          </a:lstStyle>
          <a:p>
            <a:fld id="{4B9637F1-61CF-425C-A4E6-828FFA144221}" type="datetime1">
              <a:rPr lang="uk-UA" smtClean="0"/>
              <a:pPr/>
              <a:t>14.09.2014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Альтернативний заголовок розділу ">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143000"/>
            <a:ext cx="9144000" cy="2667000"/>
          </a:xfrm>
        </p:spPr>
        <p:txBody>
          <a:bodyPr anchor="b">
            <a:normAutofit/>
          </a:bodyPr>
          <a:lstStyle>
            <a:lvl1pPr algn="ctr" latinLnBrk="0">
              <a:defRPr lang="uk-UA" sz="5200" b="0">
                <a:solidFill>
                  <a:schemeClr val="tx1"/>
                </a:solidFill>
              </a:defRPr>
            </a:lvl1pPr>
          </a:lstStyle>
          <a:p>
            <a:r>
              <a:rPr lang="uk-UA"/>
              <a:t>Зразок заголовка</a:t>
            </a:r>
          </a:p>
        </p:txBody>
      </p:sp>
      <p:sp>
        <p:nvSpPr>
          <p:cNvPr id="3" name="Місце для тексту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uk-UA" sz="2400" cap="none" baseline="0">
                <a:solidFill>
                  <a:schemeClr val="tx1"/>
                </a:solidFill>
              </a:defRPr>
            </a:lvl1pPr>
            <a:lvl2pPr marL="457200" indent="0" latinLnBrk="0">
              <a:buNone/>
              <a:defRPr lang="uk-UA" sz="1800">
                <a:solidFill>
                  <a:schemeClr val="tx1">
                    <a:tint val="75000"/>
                  </a:schemeClr>
                </a:solidFill>
              </a:defRPr>
            </a:lvl2pPr>
            <a:lvl3pPr marL="914400" indent="0" latinLnBrk="0">
              <a:buNone/>
              <a:defRPr lang="uk-UA" sz="1600">
                <a:solidFill>
                  <a:schemeClr val="tx1">
                    <a:tint val="75000"/>
                  </a:schemeClr>
                </a:solidFill>
              </a:defRPr>
            </a:lvl3pPr>
            <a:lvl4pPr marL="1371600" indent="0" latinLnBrk="0">
              <a:buNone/>
              <a:defRPr lang="uk-UA" sz="1400">
                <a:solidFill>
                  <a:schemeClr val="tx1">
                    <a:tint val="75000"/>
                  </a:schemeClr>
                </a:solidFill>
              </a:defRPr>
            </a:lvl4pPr>
            <a:lvl5pPr marL="1828800" indent="0" latinLnBrk="0">
              <a:buNone/>
              <a:defRPr lang="uk-UA" sz="1400">
                <a:solidFill>
                  <a:schemeClr val="tx1">
                    <a:tint val="75000"/>
                  </a:schemeClr>
                </a:solidFill>
              </a:defRPr>
            </a:lvl5pPr>
            <a:lvl6pPr marL="2286000" indent="0" latinLnBrk="0">
              <a:buNone/>
              <a:defRPr lang="uk-UA" sz="1400">
                <a:solidFill>
                  <a:schemeClr val="tx1">
                    <a:tint val="75000"/>
                  </a:schemeClr>
                </a:solidFill>
              </a:defRPr>
            </a:lvl6pPr>
            <a:lvl7pPr marL="2743200" indent="0" latinLnBrk="0">
              <a:buNone/>
              <a:defRPr lang="uk-UA" sz="1400">
                <a:solidFill>
                  <a:schemeClr val="tx1">
                    <a:tint val="75000"/>
                  </a:schemeClr>
                </a:solidFill>
              </a:defRPr>
            </a:lvl7pPr>
            <a:lvl8pPr marL="3200400" indent="0" latinLnBrk="0">
              <a:buNone/>
              <a:defRPr lang="uk-UA" sz="1400">
                <a:solidFill>
                  <a:schemeClr val="tx1">
                    <a:tint val="75000"/>
                  </a:schemeClr>
                </a:solidFill>
              </a:defRPr>
            </a:lvl8pPr>
            <a:lvl9pPr marL="3657600" indent="0" latinLnBrk="0">
              <a:buNone/>
              <a:defRPr lang="uk-UA"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latinLnBrk="0">
              <a:defRPr lang="uk-UA">
                <a:solidFill>
                  <a:schemeClr val="tx2"/>
                </a:solidFill>
              </a:defRPr>
            </a:lvl1pPr>
          </a:lstStyle>
          <a:p>
            <a:fld id="{806985E3-0D80-4707-9E3D-28BD908AF3E1}" type="datetime1">
              <a:rPr lang="uk-UA" smtClean="0"/>
              <a:pPr/>
              <a:t>14.09.2014</a:t>
            </a:fld>
            <a:endParaRPr lang="uk-UA" dirty="0"/>
          </a:p>
        </p:txBody>
      </p:sp>
      <p:sp>
        <p:nvSpPr>
          <p:cNvPr id="5" name="Місце для нижнього колонтитула 4"/>
          <p:cNvSpPr>
            <a:spLocks noGrp="1"/>
          </p:cNvSpPr>
          <p:nvPr>
            <p:ph type="ftr" sz="quarter" idx="11"/>
          </p:nvPr>
        </p:nvSpPr>
        <p:spPr/>
        <p:txBody>
          <a:bodyPr/>
          <a:lstStyle>
            <a:lvl1pPr latinLnBrk="0">
              <a:defRPr lang="uk-UA">
                <a:solidFill>
                  <a:schemeClr val="tx2"/>
                </a:solidFill>
              </a:defRPr>
            </a:lvl1pPr>
          </a:lstStyle>
          <a:p>
            <a:endParaRPr lang="uk-UA" dirty="0"/>
          </a:p>
        </p:txBody>
      </p:sp>
      <p:sp>
        <p:nvSpPr>
          <p:cNvPr id="6" name="Місце для номера слайда 5"/>
          <p:cNvSpPr>
            <a:spLocks noGrp="1"/>
          </p:cNvSpPr>
          <p:nvPr>
            <p:ph type="sldNum" sz="quarter" idx="12"/>
          </p:nvPr>
        </p:nvSpPr>
        <p:spPr/>
        <p:txBody>
          <a:bodyPr/>
          <a:lstStyle>
            <a:lvl1pPr latinLnBrk="0">
              <a:defRPr lang="uk-UA">
                <a:solidFill>
                  <a:schemeClr val="tx2"/>
                </a:solidFill>
              </a:defRPr>
            </a:lvl1pPr>
          </a:lstStyle>
          <a:p>
            <a:fld id="{CA8D9AD5-F248-4919-864A-CFD76CC027D6}" type="slidenum">
              <a:pPr/>
              <a:t>‹#›</a:t>
            </a:fld>
            <a:endParaRPr lang="uk-UA"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1341120" y="1901952"/>
            <a:ext cx="4572000" cy="4123944"/>
          </a:xfrm>
        </p:spPr>
        <p:txBody>
          <a:bodyPr>
            <a:normAutofit/>
          </a:bodyPr>
          <a:lstStyle>
            <a:lvl1pPr latinLnBrk="0">
              <a:defRPr lang="uk-UA" sz="2000"/>
            </a:lvl1pPr>
            <a:lvl2pPr latinLnBrk="0">
              <a:defRPr lang="uk-UA" sz="1800"/>
            </a:lvl2pPr>
            <a:lvl3pPr latinLnBrk="0">
              <a:defRPr lang="uk-UA" sz="1600"/>
            </a:lvl3pPr>
            <a:lvl4pPr latinLnBrk="0">
              <a:defRPr lang="uk-UA" sz="1400"/>
            </a:lvl4pPr>
            <a:lvl5pPr latinLnBrk="0">
              <a:defRPr lang="uk-UA" sz="1400"/>
            </a:lvl5pPr>
            <a:lvl6pPr latinLnBrk="0">
              <a:defRPr lang="uk-UA" sz="1400"/>
            </a:lvl6pPr>
            <a:lvl7pPr latinLnBrk="0">
              <a:defRPr lang="uk-UA" sz="1400"/>
            </a:lvl7pPr>
            <a:lvl8pPr latinLnBrk="0">
              <a:defRPr lang="uk-UA" sz="1400"/>
            </a:lvl8pPr>
            <a:lvl9pPr latinLnBrk="0">
              <a:defRPr lang="uk-UA" sz="14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278880" y="1901952"/>
            <a:ext cx="4572000" cy="4123944"/>
          </a:xfrm>
        </p:spPr>
        <p:txBody>
          <a:bodyPr>
            <a:normAutofit/>
          </a:bodyPr>
          <a:lstStyle>
            <a:lvl1pPr latinLnBrk="0">
              <a:defRPr lang="uk-UA" sz="2000"/>
            </a:lvl1pPr>
            <a:lvl2pPr latinLnBrk="0">
              <a:defRPr lang="uk-UA" sz="1800"/>
            </a:lvl2pPr>
            <a:lvl3pPr latinLnBrk="0">
              <a:defRPr lang="uk-UA" sz="1600"/>
            </a:lvl3pPr>
            <a:lvl4pPr latinLnBrk="0">
              <a:defRPr lang="uk-UA" sz="1400"/>
            </a:lvl4pPr>
            <a:lvl5pPr latinLnBrk="0">
              <a:defRPr lang="uk-UA" sz="1400"/>
            </a:lvl5pPr>
            <a:lvl6pPr latinLnBrk="0">
              <a:defRPr lang="uk-UA" sz="1400"/>
            </a:lvl6pPr>
            <a:lvl7pPr latinLnBrk="0">
              <a:defRPr lang="uk-UA" sz="1400"/>
            </a:lvl7pPr>
            <a:lvl8pPr latinLnBrk="0">
              <a:defRPr lang="uk-UA" sz="1400"/>
            </a:lvl8pPr>
            <a:lvl9pPr latinLnBrk="0">
              <a:defRPr lang="uk-UA" sz="14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lvl1pPr>
              <a:defRPr/>
            </a:lvl1pPr>
          </a:lstStyle>
          <a:p>
            <a:fld id="{9C12A579-72EC-4FF5-9BD9-C033B143A5D6}" type="datetime1">
              <a:rPr lang="uk-UA" smtClean="0"/>
              <a:pPr/>
              <a:t>14.09.2014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A0ECE5F2-81AA-4605-B028-6FBA391056AF}" type="slidenum">
              <a:t>‹#›</a:t>
            </a:fld>
            <a:endParaRPr lang="uk-UA" dirty="0"/>
          </a:p>
        </p:txBody>
      </p:sp>
    </p:spTree>
    <p:extLst>
      <p:ext uri="{BB962C8B-B14F-4D97-AF65-F5344CB8AC3E}">
        <p14:creationId xmlns:p14="http://schemas.microsoft.com/office/powerpoint/2010/main" val="3117078411"/>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6344"/>
            <a:ext cx="9509760" cy="1234440"/>
          </a:xfrm>
        </p:spPr>
        <p:txBody>
          <a:bodyPr/>
          <a:lstStyle/>
          <a:p>
            <a:r>
              <a:rPr lang="uk-UA"/>
              <a:t>Зразок заголовка</a:t>
            </a:r>
          </a:p>
        </p:txBody>
      </p:sp>
      <p:sp>
        <p:nvSpPr>
          <p:cNvPr id="3" name="Місце для тексту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uk-UA" sz="2200" b="0" cap="none" baseline="0"/>
            </a:lvl1pPr>
            <a:lvl2pPr marL="457200" indent="0" latinLnBrk="0">
              <a:buNone/>
              <a:defRPr lang="uk-UA" sz="2000" b="1"/>
            </a:lvl2pPr>
            <a:lvl3pPr marL="914400" indent="0" latinLnBrk="0">
              <a:buNone/>
              <a:defRPr lang="uk-UA" sz="1800" b="1"/>
            </a:lvl3pPr>
            <a:lvl4pPr marL="1371600" indent="0" latinLnBrk="0">
              <a:buNone/>
              <a:defRPr lang="uk-UA" sz="1600" b="1"/>
            </a:lvl4pPr>
            <a:lvl5pPr marL="1828800" indent="0" latinLnBrk="0">
              <a:buNone/>
              <a:defRPr lang="uk-UA" sz="1600" b="1"/>
            </a:lvl5pPr>
            <a:lvl6pPr marL="2286000" indent="0" latinLnBrk="0">
              <a:buNone/>
              <a:defRPr lang="uk-UA" sz="1600" b="1"/>
            </a:lvl6pPr>
            <a:lvl7pPr marL="2743200" indent="0" latinLnBrk="0">
              <a:buNone/>
              <a:defRPr lang="uk-UA" sz="1600" b="1"/>
            </a:lvl7pPr>
            <a:lvl8pPr marL="3200400" indent="0" latinLnBrk="0">
              <a:buNone/>
              <a:defRPr lang="uk-UA" sz="1600" b="1"/>
            </a:lvl8pPr>
            <a:lvl9pPr marL="3657600" indent="0" latinLnBrk="0">
              <a:buNone/>
              <a:defRPr lang="uk-UA" sz="1600" b="1"/>
            </a:lvl9pPr>
          </a:lstStyle>
          <a:p>
            <a:pPr lvl="0"/>
            <a:r>
              <a:rPr lang="uk-UA"/>
              <a:t>Зразок тексту</a:t>
            </a:r>
          </a:p>
        </p:txBody>
      </p:sp>
      <p:sp>
        <p:nvSpPr>
          <p:cNvPr id="4" name="Місце для вмісту 3"/>
          <p:cNvSpPr>
            <a:spLocks noGrp="1"/>
          </p:cNvSpPr>
          <p:nvPr>
            <p:ph sz="half" idx="2"/>
          </p:nvPr>
        </p:nvSpPr>
        <p:spPr>
          <a:xfrm>
            <a:off x="1341120" y="2740732"/>
            <a:ext cx="4572000" cy="3288847"/>
          </a:xfrm>
        </p:spPr>
        <p:txBody>
          <a:bodyPr>
            <a:normAutofit/>
          </a:bodyPr>
          <a:lstStyle>
            <a:lvl1pPr latinLnBrk="0">
              <a:defRPr lang="uk-UA" sz="1800"/>
            </a:lvl1pPr>
            <a:lvl2pPr latinLnBrk="0">
              <a:defRPr lang="uk-UA" sz="1600"/>
            </a:lvl2pPr>
            <a:lvl3pPr latinLnBrk="0">
              <a:defRPr lang="uk-UA" sz="1400"/>
            </a:lvl3pPr>
            <a:lvl4pPr latinLnBrk="0">
              <a:defRPr lang="uk-UA" sz="1200"/>
            </a:lvl4pPr>
            <a:lvl5pPr latinLnBrk="0">
              <a:defRPr lang="uk-UA" sz="1200"/>
            </a:lvl5pPr>
            <a:lvl6pPr latinLnBrk="0">
              <a:defRPr lang="uk-UA" sz="1200"/>
            </a:lvl6pPr>
            <a:lvl7pPr latinLnBrk="0">
              <a:defRPr lang="uk-UA" sz="1200"/>
            </a:lvl7pPr>
            <a:lvl8pPr latinLnBrk="0">
              <a:defRPr lang="uk-UA" sz="1200"/>
            </a:lvl8pPr>
            <a:lvl9pPr latinLnBrk="0">
              <a:defRPr lang="uk-UA" sz="12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uk-UA" sz="2200" b="0" cap="none" baseline="0"/>
            </a:lvl1pPr>
            <a:lvl2pPr marL="457200" indent="0" latinLnBrk="0">
              <a:buNone/>
              <a:defRPr lang="uk-UA" sz="2000" b="1"/>
            </a:lvl2pPr>
            <a:lvl3pPr marL="914400" indent="0" latinLnBrk="0">
              <a:buNone/>
              <a:defRPr lang="uk-UA" sz="1800" b="1"/>
            </a:lvl3pPr>
            <a:lvl4pPr marL="1371600" indent="0" latinLnBrk="0">
              <a:buNone/>
              <a:defRPr lang="uk-UA" sz="1600" b="1"/>
            </a:lvl4pPr>
            <a:lvl5pPr marL="1828800" indent="0" latinLnBrk="0">
              <a:buNone/>
              <a:defRPr lang="uk-UA" sz="1600" b="1"/>
            </a:lvl5pPr>
            <a:lvl6pPr marL="2286000" indent="0" latinLnBrk="0">
              <a:buNone/>
              <a:defRPr lang="uk-UA" sz="1600" b="1"/>
            </a:lvl6pPr>
            <a:lvl7pPr marL="2743200" indent="0" latinLnBrk="0">
              <a:buNone/>
              <a:defRPr lang="uk-UA" sz="1600" b="1"/>
            </a:lvl7pPr>
            <a:lvl8pPr marL="3200400" indent="0" latinLnBrk="0">
              <a:buNone/>
              <a:defRPr lang="uk-UA" sz="1600" b="1"/>
            </a:lvl8pPr>
            <a:lvl9pPr marL="3657600" indent="0" latinLnBrk="0">
              <a:buNone/>
              <a:defRPr lang="uk-UA" sz="1600" b="1"/>
            </a:lvl9pPr>
          </a:lstStyle>
          <a:p>
            <a:pPr lvl="0"/>
            <a:r>
              <a:rPr lang="uk-UA"/>
              <a:t>Зразок тексту</a:t>
            </a:r>
          </a:p>
        </p:txBody>
      </p:sp>
      <p:sp>
        <p:nvSpPr>
          <p:cNvPr id="6" name="Місце для вмісту 5"/>
          <p:cNvSpPr>
            <a:spLocks noGrp="1"/>
          </p:cNvSpPr>
          <p:nvPr>
            <p:ph sz="quarter" idx="4"/>
          </p:nvPr>
        </p:nvSpPr>
        <p:spPr>
          <a:xfrm>
            <a:off x="6278880" y="2740732"/>
            <a:ext cx="4572000" cy="3288847"/>
          </a:xfrm>
        </p:spPr>
        <p:txBody>
          <a:bodyPr>
            <a:normAutofit/>
          </a:bodyPr>
          <a:lstStyle>
            <a:lvl1pPr latinLnBrk="0">
              <a:defRPr lang="uk-UA" sz="1800"/>
            </a:lvl1pPr>
            <a:lvl2pPr latinLnBrk="0">
              <a:defRPr lang="uk-UA" sz="1600"/>
            </a:lvl2pPr>
            <a:lvl3pPr latinLnBrk="0">
              <a:defRPr lang="uk-UA" sz="1400"/>
            </a:lvl3pPr>
            <a:lvl4pPr latinLnBrk="0">
              <a:defRPr lang="uk-UA" sz="1200"/>
            </a:lvl4pPr>
            <a:lvl5pPr latinLnBrk="0">
              <a:defRPr lang="uk-UA" sz="1200"/>
            </a:lvl5pPr>
            <a:lvl6pPr latinLnBrk="0">
              <a:defRPr lang="uk-UA" sz="1200"/>
            </a:lvl6pPr>
            <a:lvl7pPr latinLnBrk="0">
              <a:defRPr lang="uk-UA" sz="1200"/>
            </a:lvl7pPr>
            <a:lvl8pPr latinLnBrk="0">
              <a:defRPr lang="uk-UA" sz="1200"/>
            </a:lvl8pPr>
            <a:lvl9pPr latinLnBrk="0">
              <a:defRPr lang="uk-UA" sz="12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lvl1pPr>
              <a:defRPr/>
            </a:lvl1pPr>
          </a:lstStyle>
          <a:p>
            <a:fld id="{F0C1E6B1-3967-480E-8DB4-B64DABA0934E}" type="datetime1">
              <a:rPr lang="uk-UA" smtClean="0"/>
              <a:pPr/>
              <a:t>14.09.2014</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4057080828"/>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lvl1pPr>
              <a:defRPr/>
            </a:lvl1pPr>
          </a:lstStyle>
          <a:p>
            <a:fld id="{3E34AEDE-50E5-4DE0-9843-7E6480A62127}" type="datetime1">
              <a:rPr lang="uk-UA" smtClean="0"/>
              <a:pPr/>
              <a:t>14.09.2014</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842011030"/>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lvl1pPr latinLnBrk="0">
              <a:defRPr lang="uk-UA">
                <a:solidFill>
                  <a:schemeClr val="tx2"/>
                </a:solidFill>
              </a:defRPr>
            </a:lvl1pPr>
          </a:lstStyle>
          <a:p>
            <a:fld id="{DAA39447-6AFA-481A-9295-E2F4FDB693AB}" type="datetime1">
              <a:rPr lang="uk-UA" smtClean="0"/>
              <a:pPr/>
              <a:t>14.09.2014</a:t>
            </a:fld>
            <a:endParaRPr lang="uk-UA" dirty="0"/>
          </a:p>
        </p:txBody>
      </p:sp>
      <p:sp>
        <p:nvSpPr>
          <p:cNvPr id="3" name="Місце для нижнього колонтитула 2"/>
          <p:cNvSpPr>
            <a:spLocks noGrp="1"/>
          </p:cNvSpPr>
          <p:nvPr>
            <p:ph type="ftr" sz="quarter" idx="11"/>
          </p:nvPr>
        </p:nvSpPr>
        <p:spPr/>
        <p:txBody>
          <a:bodyPr/>
          <a:lstStyle>
            <a:lvl1pPr latinLnBrk="0">
              <a:defRPr lang="uk-UA">
                <a:solidFill>
                  <a:schemeClr val="tx2"/>
                </a:solidFill>
              </a:defRPr>
            </a:lvl1pPr>
          </a:lstStyle>
          <a:p>
            <a:endParaRPr lang="uk-UA" dirty="0"/>
          </a:p>
        </p:txBody>
      </p:sp>
      <p:sp>
        <p:nvSpPr>
          <p:cNvPr id="4" name="Місце для номера слайда 3"/>
          <p:cNvSpPr>
            <a:spLocks noGrp="1"/>
          </p:cNvSpPr>
          <p:nvPr>
            <p:ph type="sldNum" sz="quarter" idx="12"/>
          </p:nvPr>
        </p:nvSpPr>
        <p:spPr/>
        <p:txBody>
          <a:bodyPr/>
          <a:lstStyle>
            <a:lvl1pPr latinLnBrk="0">
              <a:defRPr lang="uk-UA">
                <a:solidFill>
                  <a:schemeClr val="tx2"/>
                </a:solidFill>
              </a:defRPr>
            </a:lvl1pPr>
          </a:lstStyle>
          <a:p>
            <a:fld id="{CA8D9AD5-F248-4919-864A-CFD76CC027D6}" type="slidenum">
              <a:pPr/>
              <a:t>‹#›</a:t>
            </a:fld>
            <a:endParaRPr lang="uk-UA" dirty="0"/>
          </a:p>
        </p:txBody>
      </p:sp>
    </p:spTree>
    <p:extLst>
      <p:ext uri="{BB962C8B-B14F-4D97-AF65-F5344CB8AC3E}">
        <p14:creationId xmlns:p14="http://schemas.microsoft.com/office/powerpoint/2010/main" val="255900396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412" y="2362200"/>
            <a:ext cx="3200400" cy="1990725"/>
          </a:xfrm>
        </p:spPr>
        <p:txBody>
          <a:bodyPr anchor="b">
            <a:normAutofit/>
          </a:bodyPr>
          <a:lstStyle>
            <a:lvl1pPr latinLnBrk="0">
              <a:defRPr lang="uk-UA" sz="3400" b="0"/>
            </a:lvl1pPr>
          </a:lstStyle>
          <a:p>
            <a:r>
              <a:rPr lang="uk-UA"/>
              <a:t>Зразок заголовка</a:t>
            </a:r>
          </a:p>
        </p:txBody>
      </p:sp>
      <p:sp>
        <p:nvSpPr>
          <p:cNvPr id="3" name="Місце для вмісту 2"/>
          <p:cNvSpPr>
            <a:spLocks noGrp="1"/>
          </p:cNvSpPr>
          <p:nvPr>
            <p:ph idx="1"/>
          </p:nvPr>
        </p:nvSpPr>
        <p:spPr>
          <a:xfrm>
            <a:off x="4494212" y="685800"/>
            <a:ext cx="7239001" cy="5486400"/>
          </a:xfrm>
        </p:spPr>
        <p:txBody>
          <a:bodyPr>
            <a:normAutofit/>
          </a:bodyPr>
          <a:lstStyle>
            <a:lvl1pPr latinLnBrk="0">
              <a:defRPr lang="uk-UA" sz="2000"/>
            </a:lvl1pPr>
            <a:lvl2pPr latinLnBrk="0">
              <a:defRPr lang="uk-UA" sz="1800"/>
            </a:lvl2pPr>
            <a:lvl3pPr latinLnBrk="0">
              <a:defRPr lang="uk-UA" sz="1600"/>
            </a:lvl3pPr>
            <a:lvl4pPr latinLnBrk="0">
              <a:defRPr lang="uk-UA" sz="1400"/>
            </a:lvl4pPr>
            <a:lvl5pPr latinLnBrk="0">
              <a:defRPr lang="uk-UA" sz="1400"/>
            </a:lvl5pPr>
            <a:lvl6pPr latinLnBrk="0">
              <a:defRPr lang="uk-UA" sz="1400"/>
            </a:lvl6pPr>
            <a:lvl7pPr latinLnBrk="0">
              <a:defRPr lang="uk-UA" sz="1400"/>
            </a:lvl7pPr>
            <a:lvl8pPr latinLnBrk="0">
              <a:defRPr lang="uk-UA" sz="1400"/>
            </a:lvl8pPr>
            <a:lvl9pPr latinLnBrk="0">
              <a:defRPr lang="uk-UA" sz="14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uk-UA" sz="1600"/>
            </a:lvl1pPr>
            <a:lvl2pPr marL="457200" indent="0" latinLnBrk="0">
              <a:buNone/>
              <a:defRPr lang="uk-UA" sz="1200"/>
            </a:lvl2pPr>
            <a:lvl3pPr marL="914400" indent="0" latinLnBrk="0">
              <a:buNone/>
              <a:defRPr lang="uk-UA" sz="1000"/>
            </a:lvl3pPr>
            <a:lvl4pPr marL="1371600" indent="0" latinLnBrk="0">
              <a:buNone/>
              <a:defRPr lang="uk-UA" sz="900"/>
            </a:lvl4pPr>
            <a:lvl5pPr marL="1828800" indent="0" latinLnBrk="0">
              <a:buNone/>
              <a:defRPr lang="uk-UA" sz="900"/>
            </a:lvl5pPr>
            <a:lvl6pPr marL="2286000" indent="0" latinLnBrk="0">
              <a:buNone/>
              <a:defRPr lang="uk-UA" sz="900"/>
            </a:lvl6pPr>
            <a:lvl7pPr marL="2743200" indent="0" latinLnBrk="0">
              <a:buNone/>
              <a:defRPr lang="uk-UA" sz="900"/>
            </a:lvl7pPr>
            <a:lvl8pPr marL="3200400" indent="0" latinLnBrk="0">
              <a:buNone/>
              <a:defRPr lang="uk-UA" sz="900"/>
            </a:lvl8pPr>
            <a:lvl9pPr marL="3657600" indent="0" latinLnBrk="0">
              <a:buNone/>
              <a:defRPr lang="uk-UA" sz="900"/>
            </a:lvl9pPr>
          </a:lstStyle>
          <a:p>
            <a:pPr lvl="0"/>
            <a:r>
              <a:rPr lang="uk-UA"/>
              <a:t>Зразок тексту</a:t>
            </a:r>
          </a:p>
        </p:txBody>
      </p:sp>
      <p:sp>
        <p:nvSpPr>
          <p:cNvPr id="5" name="Місце для дати 4"/>
          <p:cNvSpPr>
            <a:spLocks noGrp="1"/>
          </p:cNvSpPr>
          <p:nvPr>
            <p:ph type="dt" sz="half" idx="10"/>
          </p:nvPr>
        </p:nvSpPr>
        <p:spPr/>
        <p:txBody>
          <a:bodyPr/>
          <a:lstStyle>
            <a:lvl1pPr>
              <a:defRPr/>
            </a:lvl1pPr>
          </a:lstStyle>
          <a:p>
            <a:fld id="{6BFF2457-EB46-454D-A996-1EF2328E6318}" type="datetime1">
              <a:rPr lang="uk-UA" smtClean="0"/>
              <a:pPr/>
              <a:t>14.09.2014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CA8D9AD5-F248-4919-864A-CFD76CC027D6}" type="slidenum">
              <a:t>‹#›</a:t>
            </a:fld>
            <a:endParaRPr lang="uk-UA" dirty="0"/>
          </a:p>
        </p:txBody>
      </p:sp>
    </p:spTree>
    <p:extLst>
      <p:ext uri="{BB962C8B-B14F-4D97-AF65-F5344CB8AC3E}">
        <p14:creationId xmlns:p14="http://schemas.microsoft.com/office/powerpoint/2010/main" val="1435946658"/>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кутник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uk-UA" b="0" i="0" u="none" strike="noStrike" kern="0" cap="none" spc="0" normalizeH="0" baseline="0" dirty="0">
              <a:ln>
                <a:noFill/>
              </a:ln>
              <a:solidFill>
                <a:prstClr val="white"/>
              </a:solidFill>
              <a:effectLst/>
              <a:uLnTx/>
              <a:uFillTx/>
              <a:latin typeface="Euphemia"/>
            </a:endParaRPr>
          </a:p>
        </p:txBody>
      </p:sp>
      <p:sp>
        <p:nvSpPr>
          <p:cNvPr id="8" name="Прямокутник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dirty="0"/>
          </a:p>
        </p:txBody>
      </p:sp>
      <p:sp>
        <p:nvSpPr>
          <p:cNvPr id="2" name="Місце для заголовка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uk-UA"/>
              <a:t>Зразок заголовка</a:t>
            </a:r>
          </a:p>
        </p:txBody>
      </p:sp>
      <p:sp>
        <p:nvSpPr>
          <p:cNvPr id="3" name="Місце для тексту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uk-UA"/>
              <a:t>Зразкок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a:p>
            <a:pPr lvl="5"/>
            <a:r>
              <a:rPr lang="uk-UA"/>
              <a:t>Шостий</a:t>
            </a:r>
          </a:p>
          <a:p>
            <a:pPr lvl="6"/>
            <a:r>
              <a:rPr lang="uk-UA"/>
              <a:t>Сьомий</a:t>
            </a:r>
          </a:p>
          <a:p>
            <a:pPr lvl="7"/>
            <a:r>
              <a:rPr lang="uk-UA"/>
              <a:t>Восьмий</a:t>
            </a:r>
          </a:p>
          <a:p>
            <a:pPr lvl="8"/>
            <a:r>
              <a:rPr lang="uk-UA"/>
              <a:t>Дев'ятий</a:t>
            </a:r>
          </a:p>
        </p:txBody>
      </p:sp>
      <p:sp>
        <p:nvSpPr>
          <p:cNvPr id="4" name="Місце для дати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uk-UA" sz="800">
                <a:solidFill>
                  <a:schemeClr val="bg2"/>
                </a:solidFill>
              </a:defRPr>
            </a:lvl1pPr>
          </a:lstStyle>
          <a:p>
            <a:fld id="{B5C2DC30-96B2-43E6-9D66-248E49AB3B18}" type="datetime1">
              <a:rPr lang="uk-UA" smtClean="0"/>
              <a:pPr/>
              <a:t>14.09.2014</a:t>
            </a:fld>
            <a:endParaRPr lang="uk-UA" dirty="0"/>
          </a:p>
        </p:txBody>
      </p:sp>
      <p:sp>
        <p:nvSpPr>
          <p:cNvPr id="5" name="Місце для нижнього колонтитула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uk-UA" sz="800" cap="all" baseline="0">
                <a:solidFill>
                  <a:schemeClr val="bg2"/>
                </a:solidFill>
              </a:defRPr>
            </a:lvl1pPr>
          </a:lstStyle>
          <a:p>
            <a:endParaRPr lang="uk-UA" dirty="0"/>
          </a:p>
        </p:txBody>
      </p:sp>
      <p:sp>
        <p:nvSpPr>
          <p:cNvPr id="6" name="Місце для номера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uk-UA" sz="800">
                <a:solidFill>
                  <a:schemeClr val="bg2"/>
                </a:solidFill>
              </a:defRPr>
            </a:lvl1pPr>
          </a:lstStyle>
          <a:p>
            <a:fld id="{CA8D9AD5-F248-4919-864A-CFD76CC027D6}" type="slidenum">
              <a:pPr/>
              <a:t>‹#›</a:t>
            </a:fld>
            <a:endParaRPr lang="uk-UA"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p:transition spd="slow">
    <p:push dir="u"/>
  </p:transition>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lang="uk-UA"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uk-UA"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uk-UA"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uk-UA"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uk-UA"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uk-UA"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lang="uk-UA"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lang="uk-UA"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lang="uk-UA"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lang="uk-UA" sz="1400" kern="1200" baseline="0">
          <a:solidFill>
            <a:schemeClr val="tx2"/>
          </a:solidFill>
          <a:latin typeface="+mn-lt"/>
          <a:ea typeface="+mn-ea"/>
          <a:cs typeface="+mn-cs"/>
        </a:defRPr>
      </a:lvl9pPr>
    </p:bodyStyle>
    <p:otherStyle>
      <a:defPPr>
        <a:defRPr lang="uk-UA"/>
      </a:defPPr>
      <a:lvl1pPr marL="0" algn="l" defTabSz="914400" rtl="0" eaLnBrk="1" latinLnBrk="0" hangingPunct="1">
        <a:defRPr lang="uk-UA" sz="1800" kern="1200">
          <a:solidFill>
            <a:schemeClr val="tx1"/>
          </a:solidFill>
          <a:latin typeface="+mn-lt"/>
          <a:ea typeface="+mn-ea"/>
          <a:cs typeface="+mn-cs"/>
        </a:defRPr>
      </a:lvl1pPr>
      <a:lvl2pPr marL="457200" algn="l" defTabSz="914400" rtl="0" eaLnBrk="1" latinLnBrk="0" hangingPunct="1">
        <a:defRPr lang="uk-UA" sz="1800" kern="1200">
          <a:solidFill>
            <a:schemeClr val="tx1"/>
          </a:solidFill>
          <a:latin typeface="+mn-lt"/>
          <a:ea typeface="+mn-ea"/>
          <a:cs typeface="+mn-cs"/>
        </a:defRPr>
      </a:lvl2pPr>
      <a:lvl3pPr marL="914400" algn="l" defTabSz="914400" rtl="0" eaLnBrk="1" latinLnBrk="0" hangingPunct="1">
        <a:defRPr lang="uk-UA" sz="1800" kern="1200">
          <a:solidFill>
            <a:schemeClr val="tx1"/>
          </a:solidFill>
          <a:latin typeface="+mn-lt"/>
          <a:ea typeface="+mn-ea"/>
          <a:cs typeface="+mn-cs"/>
        </a:defRPr>
      </a:lvl3pPr>
      <a:lvl4pPr marL="1371600" algn="l" defTabSz="914400" rtl="0" eaLnBrk="1" latinLnBrk="0" hangingPunct="1">
        <a:defRPr lang="uk-UA" sz="1800" kern="1200">
          <a:solidFill>
            <a:schemeClr val="tx1"/>
          </a:solidFill>
          <a:latin typeface="+mn-lt"/>
          <a:ea typeface="+mn-ea"/>
          <a:cs typeface="+mn-cs"/>
        </a:defRPr>
      </a:lvl4pPr>
      <a:lvl5pPr marL="1828800" algn="l" defTabSz="914400" rtl="0" eaLnBrk="1" latinLnBrk="0" hangingPunct="1">
        <a:defRPr lang="uk-UA" sz="1800" kern="1200">
          <a:solidFill>
            <a:schemeClr val="tx1"/>
          </a:solidFill>
          <a:latin typeface="+mn-lt"/>
          <a:ea typeface="+mn-ea"/>
          <a:cs typeface="+mn-cs"/>
        </a:defRPr>
      </a:lvl5pPr>
      <a:lvl6pPr marL="2286000" algn="l" defTabSz="914400" rtl="0" eaLnBrk="1" latinLnBrk="0" hangingPunct="1">
        <a:defRPr lang="uk-UA" sz="1800" kern="1200">
          <a:solidFill>
            <a:schemeClr val="tx1"/>
          </a:solidFill>
          <a:latin typeface="+mn-lt"/>
          <a:ea typeface="+mn-ea"/>
          <a:cs typeface="+mn-cs"/>
        </a:defRPr>
      </a:lvl6pPr>
      <a:lvl7pPr marL="2743200" algn="l" defTabSz="914400" rtl="0" eaLnBrk="1" latinLnBrk="0" hangingPunct="1">
        <a:defRPr lang="uk-UA" sz="1800" kern="1200">
          <a:solidFill>
            <a:schemeClr val="tx1"/>
          </a:solidFill>
          <a:latin typeface="+mn-lt"/>
          <a:ea typeface="+mn-ea"/>
          <a:cs typeface="+mn-cs"/>
        </a:defRPr>
      </a:lvl7pPr>
      <a:lvl8pPr marL="3200400" algn="l" defTabSz="914400" rtl="0" eaLnBrk="1" latinLnBrk="0" hangingPunct="1">
        <a:defRPr lang="uk-UA" sz="1800" kern="1200">
          <a:solidFill>
            <a:schemeClr val="tx1"/>
          </a:solidFill>
          <a:latin typeface="+mn-lt"/>
          <a:ea typeface="+mn-ea"/>
          <a:cs typeface="+mn-cs"/>
        </a:defRPr>
      </a:lvl8pPr>
      <a:lvl9pPr marL="3657600" algn="l" defTabSz="914400" rtl="0" eaLnBrk="1" latinLnBrk="0" hangingPunct="1">
        <a:defRPr lang="uk-UA"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9333" y="4373544"/>
            <a:ext cx="9144002" cy="1143000"/>
          </a:xfrm>
          <a:noFill/>
        </p:spPr>
        <p:txBody>
          <a:bodyPr/>
          <a:lstStyle/>
          <a:p>
            <a:r>
              <a:rPr lang="uk-UA" b="1" dirty="0">
                <a:latin typeface="Times New Roman"/>
                <a:cs typeface="Times New Roman"/>
              </a:rPr>
              <a:t>Тема. Висячі Сади Семіраміди</a:t>
            </a:r>
            <a:endParaRPr lang="uk-UA" dirty="0">
              <a:latin typeface="Times New Roman"/>
              <a:cs typeface="Times New Roman"/>
            </a:endParaRPr>
          </a:p>
        </p:txBody>
      </p:sp>
      <p:sp>
        <p:nvSpPr>
          <p:cNvPr id="4" name="Підзаголовок 3"/>
          <p:cNvSpPr>
            <a:spLocks noGrp="1"/>
          </p:cNvSpPr>
          <p:nvPr>
            <p:ph type="subTitle" idx="1"/>
          </p:nvPr>
        </p:nvSpPr>
        <p:spPr>
          <a:xfrm>
            <a:off x="9138076" y="5736268"/>
            <a:ext cx="2964000" cy="1127125"/>
          </a:xfrm>
        </p:spPr>
        <p:txBody>
          <a:bodyPr>
            <a:normAutofit/>
          </a:bodyPr>
          <a:lstStyle/>
          <a:p>
            <a:r>
              <a:rPr lang="ru-RU" dirty="0">
                <a:latin typeface="Times New Roman"/>
                <a:cs typeface="Times New Roman"/>
              </a:rPr>
              <a:t>Виконала</a:t>
            </a:r>
            <a:r>
              <a:rPr lang="ru-RU" dirty="0">
                <a:latin typeface=""/>
              </a:rPr>
              <a:t/>
            </a:r>
            <a:br>
              <a:rPr lang="ru-RU" dirty="0">
                <a:latin typeface=""/>
              </a:rPr>
            </a:br>
            <a:r>
              <a:rPr lang="ru-RU" dirty="0">
                <a:latin typeface="Times New Roman"/>
                <a:cs typeface="Times New Roman"/>
              </a:rPr>
              <a:t>учениця 11-А класу</a:t>
            </a:r>
            <a:r>
              <a:rPr lang="ru-RU" dirty="0">
                <a:latin typeface=""/>
              </a:rPr>
              <a:t/>
            </a:r>
            <a:br>
              <a:rPr lang="ru-RU" dirty="0">
                <a:latin typeface=""/>
              </a:rPr>
            </a:br>
            <a:r>
              <a:rPr lang="ru-RU" dirty="0">
                <a:latin typeface="Times New Roman"/>
                <a:cs typeface="Times New Roman"/>
              </a:rPr>
              <a:t>Окулічева Ольга</a:t>
            </a:r>
            <a:endParaRPr lang="uk-UA" dirty="0">
              <a:latin typeface="Times New Roman"/>
              <a:cs typeface="Times New Roman"/>
            </a:endParaRPr>
          </a:p>
        </p:txBody>
      </p:sp>
      <p:pic>
        <p:nvPicPr>
          <p:cNvPr id="3" name="Рисунок 2"/>
          <p:cNvPicPr>
            <a:picLocks noChangeAspect="1"/>
          </p:cNvPicPr>
          <p:nvPr/>
        </p:nvPicPr>
        <p:blipFill>
          <a:blip r:embed="rId3"/>
          <a:stretch>
            <a:fillRect/>
          </a:stretch>
        </p:blipFill>
        <p:spPr>
          <a:xfrm>
            <a:off x="0" y="-12700"/>
            <a:ext cx="12201318" cy="4791075"/>
          </a:xfrm>
          <a:prstGeom prst="rect">
            <a:avLst/>
          </a:prstGeom>
        </p:spPr>
      </p:pic>
    </p:spTree>
    <p:extLst>
      <p:ext uri="{BB962C8B-B14F-4D97-AF65-F5344CB8AC3E}">
        <p14:creationId xmlns:p14="http://schemas.microsoft.com/office/powerpoint/2010/main" val="27988093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10" y="-2199721"/>
            <a:ext cx="12060513" cy="4024313"/>
          </a:xfrm>
        </p:spPr>
        <p:txBody>
          <a:bodyPr>
            <a:normAutofit/>
          </a:bodyPr>
          <a:lstStyle/>
          <a:p>
            <a:r>
              <a:rPr lang="ru-RU" sz="2600" dirty="0">
                <a:latin typeface="Times New Roman" charset="0"/>
                <a:cs typeface="Times New Roman" charset="0"/>
              </a:rPr>
              <a:t>  Висячі Сади Семіраміди, відомі також під назвою Висячі сади Вавилона, є одним з семи Чудес Світу. На жаль, це дивне архітектурне творіння не дійшло до наших днів, але пам'ять про нього живе і нині.</a:t>
            </a:r>
            <a:endParaRPr lang="uk-UA" sz="2600" dirty="0">
              <a:latin typeface="Times New Roman" charset="0"/>
              <a:cs typeface="Times New Roman" charset="0"/>
            </a:endParaRPr>
          </a:p>
        </p:txBody>
      </p:sp>
      <p:sp>
        <p:nvSpPr>
          <p:cNvPr id="4" name="Текст 3"/>
          <p:cNvSpPr>
            <a:spLocks noGrp="1"/>
          </p:cNvSpPr>
          <p:nvPr>
            <p:ph type="body" idx="1"/>
          </p:nvPr>
        </p:nvSpPr>
        <p:spPr>
          <a:xfrm>
            <a:off x="911101" y="6795817"/>
            <a:ext cx="9144000" cy="1143000"/>
          </a:xfrm>
        </p:spPr>
        <p:txBody>
          <a:bodyPr/>
          <a:lstStyle/>
          <a:p>
            <a:endParaRPr lang="ru-RU"/>
          </a:p>
        </p:txBody>
      </p:sp>
      <p:pic>
        <p:nvPicPr>
          <p:cNvPr id="5" name="Рисунок 4"/>
          <p:cNvPicPr>
            <a:picLocks noChangeAspect="1"/>
          </p:cNvPicPr>
          <p:nvPr/>
        </p:nvPicPr>
        <p:blipFill>
          <a:blip r:embed="rId3"/>
          <a:stretch>
            <a:fillRect/>
          </a:stretch>
        </p:blipFill>
        <p:spPr>
          <a:xfrm>
            <a:off x="357260" y="2502300"/>
            <a:ext cx="5436695" cy="361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stretch>
            <a:fillRect/>
          </a:stretch>
        </p:blipFill>
        <p:spPr>
          <a:xfrm>
            <a:off x="6073775" y="2492375"/>
            <a:ext cx="5509660" cy="360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281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46" y="-535699"/>
            <a:ext cx="7023514" cy="5813425"/>
          </a:xfrm>
          <a:noFill/>
        </p:spPr>
        <p:txBody>
          <a:bodyPr>
            <a:normAutofit/>
          </a:bodyPr>
          <a:lstStyle/>
          <a:p>
            <a:r>
              <a:rPr lang="ru-RU" sz="2600" dirty="0" err="1">
                <a:latin typeface="Times New Roman" charset="0"/>
                <a:cs typeface="Times New Roman" charset="0"/>
              </a:rPr>
              <a:t>Цей</a:t>
            </a:r>
            <a:r>
              <a:rPr lang="ru-RU" sz="2600" dirty="0">
                <a:latin typeface="Times New Roman" charset="0"/>
                <a:cs typeface="Times New Roman" charset="0"/>
              </a:rPr>
              <a:t> шедевр </a:t>
            </a:r>
            <a:r>
              <a:rPr lang="ru-RU" sz="2600" dirty="0" err="1">
                <a:latin typeface="Times New Roman" charset="0"/>
                <a:cs typeface="Times New Roman" charset="0"/>
              </a:rPr>
              <a:t>побудували</a:t>
            </a:r>
            <a:r>
              <a:rPr lang="ru-RU" sz="2600" dirty="0">
                <a:latin typeface="Times New Roman" charset="0"/>
                <a:cs typeface="Times New Roman" charset="0"/>
              </a:rPr>
              <a:t> за наказом </a:t>
            </a:r>
            <a:r>
              <a:rPr lang="ru-RU" sz="2600" dirty="0" err="1">
                <a:latin typeface="Times New Roman" charset="0"/>
                <a:cs typeface="Times New Roman" charset="0"/>
              </a:rPr>
              <a:t>вавилонського</a:t>
            </a:r>
            <a:r>
              <a:rPr lang="ru-RU" sz="2600" dirty="0">
                <a:latin typeface="Times New Roman" charset="0"/>
                <a:cs typeface="Times New Roman" charset="0"/>
              </a:rPr>
              <a:t> правителя Навуходоносора II. </a:t>
            </a:r>
            <a:r>
              <a:rPr lang="ru-RU" sz="2600" dirty="0" err="1">
                <a:latin typeface="Times New Roman" charset="0"/>
                <a:cs typeface="Times New Roman" charset="0"/>
              </a:rPr>
              <a:t>Він</a:t>
            </a:r>
            <a:r>
              <a:rPr lang="ru-RU" sz="2600" dirty="0">
                <a:latin typeface="Times New Roman" charset="0"/>
                <a:cs typeface="Times New Roman" charset="0"/>
              </a:rPr>
              <a:t> </a:t>
            </a:r>
            <a:r>
              <a:rPr lang="ru-RU" sz="2600" dirty="0" err="1">
                <a:latin typeface="Times New Roman" charset="0"/>
                <a:cs typeface="Times New Roman" charset="0"/>
              </a:rPr>
              <a:t>віддав</a:t>
            </a:r>
            <a:r>
              <a:rPr lang="ru-RU" sz="2600" dirty="0">
                <a:latin typeface="Times New Roman" charset="0"/>
                <a:cs typeface="Times New Roman" charset="0"/>
              </a:rPr>
              <a:t> наказ </a:t>
            </a:r>
            <a:r>
              <a:rPr lang="ru-RU" sz="2600" dirty="0" err="1">
                <a:latin typeface="Times New Roman" charset="0"/>
                <a:cs typeface="Times New Roman" charset="0"/>
              </a:rPr>
              <a:t>найкращим</a:t>
            </a:r>
            <a:r>
              <a:rPr lang="ru-RU" sz="2600" dirty="0">
                <a:latin typeface="Times New Roman" charset="0"/>
                <a:cs typeface="Times New Roman" charset="0"/>
              </a:rPr>
              <a:t> </a:t>
            </a:r>
            <a:r>
              <a:rPr lang="ru-RU" sz="2600" dirty="0" err="1">
                <a:latin typeface="Times New Roman" charset="0"/>
                <a:cs typeface="Times New Roman" charset="0"/>
              </a:rPr>
              <a:t>інженерам</a:t>
            </a:r>
            <a:r>
              <a:rPr lang="ru-RU" sz="2600" dirty="0">
                <a:latin typeface="Times New Roman" charset="0"/>
                <a:cs typeface="Times New Roman" charset="0"/>
              </a:rPr>
              <a:t>, математикам і </a:t>
            </a:r>
            <a:r>
              <a:rPr lang="ru-RU" sz="2600" dirty="0" err="1">
                <a:latin typeface="Times New Roman" charset="0"/>
                <a:cs typeface="Times New Roman" charset="0"/>
              </a:rPr>
              <a:t>винахідникам</a:t>
            </a:r>
            <a:r>
              <a:rPr lang="ru-RU" sz="2600" dirty="0">
                <a:latin typeface="Times New Roman" charset="0"/>
                <a:cs typeface="Times New Roman" charset="0"/>
              </a:rPr>
              <a:t> </a:t>
            </a:r>
            <a:r>
              <a:rPr lang="ru-RU" sz="2600" dirty="0" err="1">
                <a:latin typeface="Times New Roman" charset="0"/>
                <a:cs typeface="Times New Roman" charset="0"/>
              </a:rPr>
              <a:t>створити</a:t>
            </a:r>
            <a:r>
              <a:rPr lang="ru-RU" sz="2600" dirty="0">
                <a:latin typeface="Times New Roman" charset="0"/>
                <a:cs typeface="Times New Roman" charset="0"/>
              </a:rPr>
              <a:t> диво </a:t>
            </a:r>
            <a:r>
              <a:rPr lang="ru-RU" sz="2600" dirty="0" err="1">
                <a:latin typeface="Times New Roman" charset="0"/>
                <a:cs typeface="Times New Roman" charset="0"/>
              </a:rPr>
              <a:t>дивне</a:t>
            </a:r>
            <a:r>
              <a:rPr lang="ru-RU" sz="2600" dirty="0">
                <a:latin typeface="Times New Roman" charset="0"/>
                <a:cs typeface="Times New Roman" charset="0"/>
              </a:rPr>
              <a:t> на </a:t>
            </a:r>
            <a:r>
              <a:rPr lang="ru-RU" sz="2600" dirty="0" err="1">
                <a:latin typeface="Times New Roman" charset="0"/>
                <a:cs typeface="Times New Roman" charset="0"/>
              </a:rPr>
              <a:t>радість</a:t>
            </a:r>
            <a:r>
              <a:rPr lang="ru-RU" sz="2600" dirty="0">
                <a:latin typeface="Times New Roman" charset="0"/>
                <a:cs typeface="Times New Roman" charset="0"/>
              </a:rPr>
              <a:t> </a:t>
            </a:r>
            <a:r>
              <a:rPr lang="ru-RU" sz="2600" dirty="0" err="1">
                <a:latin typeface="Times New Roman" charset="0"/>
                <a:cs typeface="Times New Roman" charset="0"/>
              </a:rPr>
              <a:t>своїй</a:t>
            </a:r>
            <a:r>
              <a:rPr lang="ru-RU" sz="2600" dirty="0">
                <a:latin typeface="Times New Roman" charset="0"/>
                <a:cs typeface="Times New Roman" charset="0"/>
              </a:rPr>
              <a:t> </a:t>
            </a:r>
            <a:r>
              <a:rPr lang="ru-RU" sz="2600" dirty="0" err="1">
                <a:latin typeface="Times New Roman" charset="0"/>
                <a:cs typeface="Times New Roman" charset="0"/>
              </a:rPr>
              <a:t>дружині</a:t>
            </a:r>
            <a:r>
              <a:rPr lang="ru-RU" sz="2600" dirty="0">
                <a:latin typeface="Times New Roman" charset="0"/>
                <a:cs typeface="Times New Roman" charset="0"/>
              </a:rPr>
              <a:t> </a:t>
            </a:r>
            <a:r>
              <a:rPr lang="ru-RU" sz="2600" dirty="0" err="1">
                <a:latin typeface="Times New Roman" charset="0"/>
                <a:cs typeface="Times New Roman" charset="0"/>
              </a:rPr>
              <a:t>Амітіс</a:t>
            </a:r>
            <a:r>
              <a:rPr lang="ru-RU" sz="2600" dirty="0">
                <a:latin typeface="Times New Roman" charset="0"/>
                <a:cs typeface="Times New Roman" charset="0"/>
              </a:rPr>
              <a:t>. Дружина правителя </a:t>
            </a:r>
            <a:r>
              <a:rPr lang="ru-RU" sz="2600" dirty="0" err="1">
                <a:latin typeface="Times New Roman" charset="0"/>
                <a:cs typeface="Times New Roman" charset="0"/>
              </a:rPr>
              <a:t>була</a:t>
            </a:r>
            <a:r>
              <a:rPr lang="ru-RU" sz="2600" dirty="0">
                <a:latin typeface="Times New Roman" charset="0"/>
                <a:cs typeface="Times New Roman" charset="0"/>
              </a:rPr>
              <a:t> родом з </a:t>
            </a:r>
            <a:r>
              <a:rPr lang="ru-RU" sz="2600" dirty="0" err="1">
                <a:latin typeface="Times New Roman" charset="0"/>
                <a:cs typeface="Times New Roman" charset="0"/>
              </a:rPr>
              <a:t>Мідії</a:t>
            </a:r>
            <a:r>
              <a:rPr lang="ru-RU" sz="2600" dirty="0">
                <a:latin typeface="Times New Roman" charset="0"/>
                <a:cs typeface="Times New Roman" charset="0"/>
              </a:rPr>
              <a:t>, </a:t>
            </a:r>
            <a:r>
              <a:rPr lang="ru-RU" sz="2600" dirty="0" err="1">
                <a:latin typeface="Times New Roman" charset="0"/>
                <a:cs typeface="Times New Roman" charset="0"/>
              </a:rPr>
              <a:t>землі</a:t>
            </a:r>
            <a:r>
              <a:rPr lang="ru-RU" sz="2600" dirty="0">
                <a:latin typeface="Times New Roman" charset="0"/>
                <a:cs typeface="Times New Roman" charset="0"/>
              </a:rPr>
              <a:t> </a:t>
            </a:r>
            <a:r>
              <a:rPr lang="ru-RU" sz="2600" dirty="0" err="1">
                <a:latin typeface="Times New Roman" charset="0"/>
                <a:cs typeface="Times New Roman" charset="0"/>
              </a:rPr>
              <a:t>наповненою</a:t>
            </a:r>
            <a:r>
              <a:rPr lang="ru-RU" sz="2600" dirty="0">
                <a:latin typeface="Times New Roman" charset="0"/>
                <a:cs typeface="Times New Roman" charset="0"/>
              </a:rPr>
              <a:t> ароматом </a:t>
            </a:r>
            <a:r>
              <a:rPr lang="ru-RU" sz="2600" dirty="0" err="1">
                <a:latin typeface="Times New Roman" charset="0"/>
                <a:cs typeface="Times New Roman" charset="0"/>
              </a:rPr>
              <a:t>квітучих</a:t>
            </a:r>
            <a:r>
              <a:rPr lang="ru-RU" sz="2600" dirty="0">
                <a:latin typeface="Times New Roman" charset="0"/>
                <a:cs typeface="Times New Roman" charset="0"/>
              </a:rPr>
              <a:t> </a:t>
            </a:r>
            <a:r>
              <a:rPr lang="ru-RU" sz="2600" dirty="0" err="1">
                <a:latin typeface="Times New Roman" charset="0"/>
                <a:cs typeface="Times New Roman" charset="0"/>
              </a:rPr>
              <a:t>садів</a:t>
            </a:r>
            <a:r>
              <a:rPr lang="ru-RU" sz="2600" dirty="0">
                <a:latin typeface="Times New Roman" charset="0"/>
                <a:cs typeface="Times New Roman" charset="0"/>
              </a:rPr>
              <a:t> і </a:t>
            </a:r>
            <a:r>
              <a:rPr lang="ru-RU" sz="2600" dirty="0" err="1">
                <a:latin typeface="Times New Roman" charset="0"/>
                <a:cs typeface="Times New Roman" charset="0"/>
              </a:rPr>
              <a:t>зелених</a:t>
            </a:r>
            <a:r>
              <a:rPr lang="ru-RU" sz="2600" dirty="0">
                <a:latin typeface="Times New Roman" charset="0"/>
                <a:cs typeface="Times New Roman" charset="0"/>
              </a:rPr>
              <a:t> </a:t>
            </a:r>
            <a:r>
              <a:rPr lang="ru-RU" sz="2600" dirty="0" err="1">
                <a:latin typeface="Times New Roman" charset="0"/>
                <a:cs typeface="Times New Roman" charset="0"/>
              </a:rPr>
              <a:t>пагорбів</a:t>
            </a:r>
            <a:r>
              <a:rPr lang="ru-RU" sz="2600" dirty="0">
                <a:latin typeface="Times New Roman" charset="0"/>
                <a:cs typeface="Times New Roman" charset="0"/>
              </a:rPr>
              <a:t>. В душному і </a:t>
            </a:r>
            <a:r>
              <a:rPr lang="ru-RU" sz="2600" dirty="0" err="1">
                <a:latin typeface="Times New Roman" charset="0"/>
                <a:cs typeface="Times New Roman" charset="0"/>
              </a:rPr>
              <a:t>запиленому</a:t>
            </a:r>
            <a:r>
              <a:rPr lang="ru-RU" sz="2600" dirty="0">
                <a:latin typeface="Times New Roman" charset="0"/>
                <a:cs typeface="Times New Roman" charset="0"/>
              </a:rPr>
              <a:t> </a:t>
            </a:r>
            <a:r>
              <a:rPr lang="ru-RU" sz="2600" dirty="0" err="1">
                <a:latin typeface="Times New Roman" charset="0"/>
                <a:cs typeface="Times New Roman" charset="0"/>
              </a:rPr>
              <a:t>Вавилоні</a:t>
            </a:r>
            <a:r>
              <a:rPr lang="ru-RU" sz="2600" dirty="0">
                <a:latin typeface="Times New Roman" charset="0"/>
                <a:cs typeface="Times New Roman" charset="0"/>
              </a:rPr>
              <a:t> вона </a:t>
            </a:r>
            <a:r>
              <a:rPr lang="ru-RU" sz="2600" dirty="0" err="1">
                <a:latin typeface="Times New Roman" charset="0"/>
                <a:cs typeface="Times New Roman" charset="0"/>
              </a:rPr>
              <a:t>задихалася</a:t>
            </a:r>
            <a:r>
              <a:rPr lang="ru-RU" sz="2600" dirty="0">
                <a:latin typeface="Times New Roman" charset="0"/>
                <a:cs typeface="Times New Roman" charset="0"/>
              </a:rPr>
              <a:t> і тужила за </a:t>
            </a:r>
            <a:r>
              <a:rPr lang="ru-RU" sz="2600" dirty="0" err="1">
                <a:latin typeface="Times New Roman" charset="0"/>
                <a:cs typeface="Times New Roman" charset="0"/>
              </a:rPr>
              <a:t>рідними</a:t>
            </a:r>
            <a:r>
              <a:rPr lang="ru-RU" sz="2600" dirty="0">
                <a:latin typeface="Times New Roman" charset="0"/>
                <a:cs typeface="Times New Roman" charset="0"/>
              </a:rPr>
              <a:t> краями. </a:t>
            </a:r>
            <a:r>
              <a:rPr lang="ru-RU" sz="2600" dirty="0" err="1">
                <a:solidFill>
                  <a:srgbClr val="FFFFFF"/>
                </a:solidFill>
                <a:latin typeface="Times New Roman" charset="0"/>
                <a:cs typeface="Times New Roman" charset="0"/>
              </a:rPr>
              <a:t>Щоб</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утішити</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її</a:t>
            </a:r>
            <a:r>
              <a:rPr lang="ru-RU" sz="2600" dirty="0">
                <a:solidFill>
                  <a:srgbClr val="FFFFFF"/>
                </a:solidFill>
                <a:latin typeface="Times New Roman" charset="0"/>
                <a:cs typeface="Times New Roman" charset="0"/>
              </a:rPr>
              <a:t>, Навуходоносор наказав </a:t>
            </a:r>
            <a:r>
              <a:rPr lang="ru-RU" sz="2600" dirty="0" err="1">
                <a:solidFill>
                  <a:srgbClr val="FFFFFF"/>
                </a:solidFill>
                <a:latin typeface="Times New Roman" charset="0"/>
                <a:cs typeface="Times New Roman" charset="0"/>
              </a:rPr>
              <a:t>звести</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висячі</a:t>
            </a:r>
            <a:r>
              <a:rPr lang="ru-RU" sz="2600" dirty="0">
                <a:solidFill>
                  <a:srgbClr val="FFFFFF"/>
                </a:solidFill>
                <a:latin typeface="Times New Roman" charset="0"/>
                <a:cs typeface="Times New Roman" charset="0"/>
              </a:rPr>
              <a:t> сади».</a:t>
            </a:r>
          </a:p>
        </p:txBody>
      </p:sp>
      <p:sp>
        <p:nvSpPr>
          <p:cNvPr id="3" name="Текст 2"/>
          <p:cNvSpPr>
            <a:spLocks noGrp="1"/>
          </p:cNvSpPr>
          <p:nvPr>
            <p:ph type="body" idx="1"/>
          </p:nvPr>
        </p:nvSpPr>
        <p:spPr>
          <a:xfrm>
            <a:off x="1393680" y="6675797"/>
            <a:ext cx="9144000" cy="1143000"/>
          </a:xfrm>
        </p:spPr>
        <p:txBody>
          <a:bodyPr/>
          <a:lstStyle/>
          <a:p>
            <a:endParaRPr lang="ru-RU"/>
          </a:p>
        </p:txBody>
      </p:sp>
      <p:pic>
        <p:nvPicPr>
          <p:cNvPr id="4" name="Рисунок 3"/>
          <p:cNvPicPr>
            <a:picLocks noChangeAspect="1"/>
          </p:cNvPicPr>
          <p:nvPr/>
        </p:nvPicPr>
        <p:blipFill>
          <a:blip r:embed="rId3"/>
          <a:stretch>
            <a:fillRect/>
          </a:stretch>
        </p:blipFill>
        <p:spPr>
          <a:xfrm>
            <a:off x="7127746" y="335069"/>
            <a:ext cx="4713218" cy="604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781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78" y="-501005"/>
            <a:ext cx="12241765" cy="2667000"/>
          </a:xfrm>
        </p:spPr>
        <p:txBody>
          <a:bodyPr>
            <a:normAutofit/>
          </a:bodyPr>
          <a:lstStyle/>
          <a:p>
            <a:pPr algn="l"/>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Найточніші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сучасні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відомості</a:t>
            </a:r>
            <a:r>
              <a:rPr lang="ru-RU" sz="2600" dirty="0">
                <a:solidFill>
                  <a:srgbClr val="FFFFFF"/>
                </a:solidFill>
                <a:latin typeface="Times New Roman"/>
                <a:cs typeface="Times New Roman"/>
              </a:rPr>
              <a:t> про </a:t>
            </a:r>
            <a:r>
              <a:rPr lang="ru-RU" sz="2600" dirty="0">
                <a:solidFill>
                  <a:srgbClr val="FFFFFF"/>
                </a:solidFill>
                <a:latin typeface="Times New Roman" charset="0"/>
                <a:cs typeface="Times New Roman" charset="0"/>
              </a:rPr>
              <a:t>Сади </a:t>
            </a:r>
            <a:r>
              <a:rPr lang="ru-RU" sz="2600" dirty="0" err="1">
                <a:solidFill>
                  <a:srgbClr val="FFFFFF"/>
                </a:solidFill>
                <a:latin typeface="Times New Roman" charset="0"/>
                <a:cs typeface="Times New Roman" charset="0"/>
              </a:rPr>
              <a:t>походять</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від</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грецьких</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істориків</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Вероссуса</a:t>
            </a:r>
            <a:r>
              <a:rPr lang="ru-RU" sz="2600" dirty="0">
                <a:solidFill>
                  <a:srgbClr val="FFFFFF"/>
                </a:solidFill>
                <a:latin typeface="Times New Roman" charset="0"/>
                <a:cs typeface="Times New Roman" charset="0"/>
              </a:rPr>
              <a:t> </a:t>
            </a:r>
            <a:r>
              <a:rPr lang="ru-RU" sz="2600" dirty="0" smtClean="0">
                <a:solidFill>
                  <a:srgbClr val="FFFFFF"/>
                </a:solidFill>
                <a:latin typeface="Times New Roman" charset="0"/>
                <a:cs typeface="Times New Roman" charset="0"/>
              </a:rPr>
              <a:t>й </a:t>
            </a:r>
            <a:r>
              <a:rPr lang="ru-RU" sz="2600" dirty="0" err="1" smtClean="0">
                <a:solidFill>
                  <a:srgbClr val="FFFFFF"/>
                </a:solidFill>
                <a:latin typeface="Times New Roman" charset="0"/>
                <a:cs typeface="Times New Roman" charset="0"/>
              </a:rPr>
              <a:t>Діодоруса</a:t>
            </a:r>
            <a:r>
              <a:rPr lang="en-US" sz="2600" dirty="0" smtClean="0">
                <a:solidFill>
                  <a:srgbClr val="FFFFFF"/>
                </a:solidFill>
                <a:latin typeface="Times New Roman" charset="0"/>
                <a:cs typeface="Times New Roman" charset="0"/>
              </a:rPr>
              <a:t>,</a:t>
            </a:r>
            <a:r>
              <a:rPr lang="ru-RU" sz="2600" dirty="0" smtClean="0">
                <a:solidFill>
                  <a:srgbClr val="FFFFFF"/>
                </a:solidFill>
                <a:latin typeface="Times New Roman" charset="0"/>
                <a:cs typeface="Times New Roman" charset="0"/>
              </a:rPr>
              <a:t> </a:t>
            </a:r>
            <a:r>
              <a:rPr lang="ru-RU" sz="2600" dirty="0">
                <a:solidFill>
                  <a:srgbClr val="FFFFFF"/>
                </a:solidFill>
                <a:latin typeface="Times New Roman" charset="0"/>
                <a:cs typeface="Times New Roman" charset="0"/>
              </a:rPr>
              <a:t>але </a:t>
            </a:r>
            <a:r>
              <a:rPr lang="ru-RU" sz="2600" dirty="0" err="1">
                <a:solidFill>
                  <a:srgbClr val="FFFFFF"/>
                </a:solidFill>
                <a:latin typeface="Times New Roman" charset="0"/>
                <a:cs typeface="Times New Roman" charset="0"/>
              </a:rPr>
              <a:t>опис</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садів</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досить</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мізерний</a:t>
            </a:r>
            <a:r>
              <a:rPr lang="ru-RU" sz="2600" dirty="0">
                <a:solidFill>
                  <a:srgbClr val="FFFFFF"/>
                </a:solidFill>
                <a:latin typeface="Times New Roman" charset="0"/>
                <a:cs typeface="Times New Roman" charset="0"/>
              </a:rPr>
              <a:t>. Ось як </a:t>
            </a:r>
            <a:r>
              <a:rPr lang="ru-RU" sz="2600" dirty="0" err="1">
                <a:solidFill>
                  <a:srgbClr val="FFFFFF"/>
                </a:solidFill>
                <a:latin typeface="Times New Roman" charset="0"/>
                <a:cs typeface="Times New Roman" charset="0"/>
              </a:rPr>
              <a:t>описані</a:t>
            </a:r>
            <a:r>
              <a:rPr lang="ru-RU" sz="2600" dirty="0">
                <a:solidFill>
                  <a:srgbClr val="FFFFFF"/>
                </a:solidFill>
                <a:latin typeface="Times New Roman" charset="0"/>
                <a:cs typeface="Times New Roman" charset="0"/>
              </a:rPr>
              <a:t> сади в </a:t>
            </a:r>
            <a:r>
              <a:rPr lang="ru-RU" sz="2600" dirty="0" err="1">
                <a:solidFill>
                  <a:srgbClr val="FFFFFF"/>
                </a:solidFill>
                <a:latin typeface="Times New Roman" charset="0"/>
                <a:cs typeface="Times New Roman" charset="0"/>
              </a:rPr>
              <a:t>їх</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свідченнях</a:t>
            </a:r>
            <a:r>
              <a:rPr lang="ru-RU" sz="2600" dirty="0">
                <a:solidFill>
                  <a:srgbClr val="FFFFFF"/>
                </a:solidFill>
                <a:latin typeface="Times New Roman" charset="0"/>
                <a:cs typeface="Times New Roman" charset="0"/>
              </a:rPr>
              <a:t>:</a:t>
            </a:r>
            <a:r>
              <a:rPr lang="ru-RU" sz="2600" i="1" dirty="0">
                <a:solidFill>
                  <a:srgbClr val="FFFFFF"/>
                </a:solidFill>
                <a:latin typeface="Times New Roman" charset="0"/>
                <a:cs typeface="Times New Roman" charset="0"/>
              </a:rPr>
              <a:t> Сад — </a:t>
            </a:r>
            <a:r>
              <a:rPr lang="ru-RU" sz="2600" i="1" dirty="0" err="1">
                <a:solidFill>
                  <a:srgbClr val="FFFFFF"/>
                </a:solidFill>
                <a:latin typeface="Times New Roman" charset="0"/>
                <a:cs typeface="Times New Roman" charset="0"/>
              </a:rPr>
              <a:t>чотирикутний</a:t>
            </a:r>
            <a:r>
              <a:rPr lang="ru-RU" sz="2600" i="1" dirty="0">
                <a:solidFill>
                  <a:srgbClr val="FFFFFF"/>
                </a:solidFill>
                <a:latin typeface="Times New Roman" charset="0"/>
                <a:cs typeface="Times New Roman" charset="0"/>
              </a:rPr>
              <a:t>, і </a:t>
            </a:r>
            <a:r>
              <a:rPr lang="ru-RU" sz="2600" i="1" dirty="0" err="1">
                <a:solidFill>
                  <a:srgbClr val="FFFFFF"/>
                </a:solidFill>
                <a:latin typeface="Times New Roman" charset="0"/>
                <a:cs typeface="Times New Roman" charset="0"/>
              </a:rPr>
              <a:t>кожна</a:t>
            </a:r>
            <a:r>
              <a:rPr lang="ru-RU" sz="2600" i="1" dirty="0">
                <a:solidFill>
                  <a:srgbClr val="FFFFFF"/>
                </a:solidFill>
                <a:latin typeface="Times New Roman" charset="0"/>
                <a:cs typeface="Times New Roman" charset="0"/>
              </a:rPr>
              <a:t> сторона </a:t>
            </a:r>
            <a:r>
              <a:rPr lang="ru-RU" sz="2600" i="1" dirty="0" err="1">
                <a:solidFill>
                  <a:srgbClr val="FFFFFF"/>
                </a:solidFill>
                <a:latin typeface="Times New Roman" charset="0"/>
                <a:cs typeface="Times New Roman" charset="0"/>
              </a:rPr>
              <a:t>його</a:t>
            </a:r>
            <a:r>
              <a:rPr lang="ru-RU" sz="2600" i="1" dirty="0">
                <a:solidFill>
                  <a:srgbClr val="FFFFFF"/>
                </a:solidFill>
                <a:latin typeface="Times New Roman" charset="0"/>
                <a:cs typeface="Times New Roman" charset="0"/>
              </a:rPr>
              <a:t> — </a:t>
            </a:r>
            <a:r>
              <a:rPr lang="ru-RU" sz="2600" i="1" dirty="0" err="1">
                <a:solidFill>
                  <a:srgbClr val="FFFFFF"/>
                </a:solidFill>
                <a:latin typeface="Times New Roman" charset="0"/>
                <a:cs typeface="Times New Roman" charset="0"/>
              </a:rPr>
              <a:t>чотири</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плетри</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завдовжки</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Він</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складається</a:t>
            </a:r>
            <a:r>
              <a:rPr lang="ru-RU" sz="2600" i="1" dirty="0">
                <a:solidFill>
                  <a:srgbClr val="FFFFFF"/>
                </a:solidFill>
                <a:latin typeface="Times New Roman" charset="0"/>
                <a:cs typeface="Times New Roman" charset="0"/>
              </a:rPr>
              <a:t> з </a:t>
            </a:r>
            <a:r>
              <a:rPr lang="ru-RU" sz="2600" i="1" dirty="0" err="1">
                <a:solidFill>
                  <a:srgbClr val="FFFFFF"/>
                </a:solidFill>
                <a:latin typeface="Times New Roman" charset="0"/>
                <a:cs typeface="Times New Roman" charset="0"/>
              </a:rPr>
              <a:t>дугоподібних</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сховищ</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які</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розташовано</a:t>
            </a:r>
            <a:r>
              <a:rPr lang="ru-RU" sz="2600" i="1" dirty="0">
                <a:solidFill>
                  <a:srgbClr val="FFFFFF"/>
                </a:solidFill>
                <a:latin typeface="Times New Roman" charset="0"/>
                <a:cs typeface="Times New Roman" charset="0"/>
              </a:rPr>
              <a:t> в </a:t>
            </a:r>
            <a:r>
              <a:rPr lang="ru-RU" sz="2600" i="1" dirty="0" err="1">
                <a:solidFill>
                  <a:srgbClr val="FFFFFF"/>
                </a:solidFill>
                <a:latin typeface="Times New Roman" charset="0"/>
                <a:cs typeface="Times New Roman" charset="0"/>
              </a:rPr>
              <a:t>шаховому</a:t>
            </a:r>
            <a:r>
              <a:rPr lang="ru-RU" sz="2600" i="1" dirty="0">
                <a:solidFill>
                  <a:srgbClr val="FFFFFF"/>
                </a:solidFill>
                <a:latin typeface="Times New Roman" charset="0"/>
                <a:cs typeface="Times New Roman" charset="0"/>
              </a:rPr>
              <a:t> порядку на </a:t>
            </a:r>
            <a:r>
              <a:rPr lang="ru-RU" sz="2600" i="1" dirty="0" err="1">
                <a:solidFill>
                  <a:srgbClr val="FFFFFF"/>
                </a:solidFill>
                <a:latin typeface="Times New Roman" charset="0"/>
                <a:cs typeface="Times New Roman" charset="0"/>
              </a:rPr>
              <a:t>зразок</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кубічним</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підставам</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Сходження</a:t>
            </a:r>
            <a:r>
              <a:rPr lang="ru-RU" sz="2600" i="1" dirty="0">
                <a:solidFill>
                  <a:srgbClr val="FFFFFF"/>
                </a:solidFill>
                <a:latin typeface="Times New Roman" charset="0"/>
                <a:cs typeface="Times New Roman" charset="0"/>
              </a:rPr>
              <a:t> до </a:t>
            </a:r>
            <a:r>
              <a:rPr lang="ru-RU" sz="2600" i="1" dirty="0" err="1">
                <a:solidFill>
                  <a:srgbClr val="FFFFFF"/>
                </a:solidFill>
                <a:latin typeface="Times New Roman" charset="0"/>
                <a:cs typeface="Times New Roman" charset="0"/>
              </a:rPr>
              <a:t>верхньої</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тераси</a:t>
            </a:r>
            <a:r>
              <a:rPr lang="ru-RU" sz="2600" i="1" dirty="0">
                <a:solidFill>
                  <a:srgbClr val="FFFFFF"/>
                </a:solidFill>
                <a:latin typeface="Times New Roman" charset="0"/>
                <a:cs typeface="Times New Roman" charset="0"/>
              </a:rPr>
              <a:t> </a:t>
            </a:r>
            <a:r>
              <a:rPr lang="ru-RU" sz="2600" i="1" dirty="0" err="1">
                <a:solidFill>
                  <a:srgbClr val="FFFFFF"/>
                </a:solidFill>
                <a:latin typeface="Times New Roman" charset="0"/>
                <a:cs typeface="Times New Roman" charset="0"/>
              </a:rPr>
              <a:t>можливе</a:t>
            </a:r>
            <a:r>
              <a:rPr lang="ru-RU" sz="2600" i="1" dirty="0">
                <a:solidFill>
                  <a:srgbClr val="FFFFFF"/>
                </a:solidFill>
                <a:latin typeface="Times New Roman" charset="0"/>
                <a:cs typeface="Times New Roman" charset="0"/>
              </a:rPr>
              <a:t> сходами…</a:t>
            </a:r>
          </a:p>
        </p:txBody>
      </p:sp>
      <p:sp>
        <p:nvSpPr>
          <p:cNvPr id="3" name="Текст 2"/>
          <p:cNvSpPr>
            <a:spLocks noGrp="1"/>
          </p:cNvSpPr>
          <p:nvPr>
            <p:ph type="body" idx="1"/>
          </p:nvPr>
        </p:nvSpPr>
        <p:spPr>
          <a:xfrm>
            <a:off x="50648" y="2878612"/>
            <a:ext cx="6690968" cy="3028950"/>
          </a:xfrm>
          <a:noFill/>
        </p:spPr>
        <p:txBody>
          <a:bodyPr>
            <a:normAutofit/>
          </a:bodyPr>
          <a:lstStyle/>
          <a:p>
            <a:r>
              <a:rPr lang="ru-RU" sz="2600" dirty="0" err="1">
                <a:latin typeface="Times New Roman" charset="0"/>
                <a:cs typeface="Times New Roman" charset="0"/>
              </a:rPr>
              <a:t>Манускрипти</a:t>
            </a:r>
            <a:r>
              <a:rPr lang="ru-RU" sz="2600" dirty="0">
                <a:latin typeface="Times New Roman" charset="0"/>
                <a:cs typeface="Times New Roman" charset="0"/>
              </a:rPr>
              <a:t> </a:t>
            </a:r>
            <a:r>
              <a:rPr lang="ru-RU" sz="2600" dirty="0" err="1">
                <a:latin typeface="Times New Roman" charset="0"/>
                <a:cs typeface="Times New Roman" charset="0"/>
              </a:rPr>
              <a:t>часів</a:t>
            </a:r>
            <a:r>
              <a:rPr lang="ru-RU" sz="2600" dirty="0">
                <a:latin typeface="Times New Roman" charset="0"/>
                <a:cs typeface="Times New Roman" charset="0"/>
              </a:rPr>
              <a:t> Навуходоносора не </a:t>
            </a:r>
            <a:r>
              <a:rPr lang="ru-RU" sz="2600" dirty="0" err="1">
                <a:latin typeface="Times New Roman" charset="0"/>
                <a:cs typeface="Times New Roman" charset="0"/>
              </a:rPr>
              <a:t>містять</a:t>
            </a:r>
            <a:r>
              <a:rPr lang="ru-RU" sz="2600" dirty="0">
                <a:latin typeface="Times New Roman" charset="0"/>
                <a:cs typeface="Times New Roman" charset="0"/>
              </a:rPr>
              <a:t> </a:t>
            </a:r>
            <a:r>
              <a:rPr lang="ru-RU" sz="2600" dirty="0" err="1">
                <a:latin typeface="Times New Roman" charset="0"/>
                <a:cs typeface="Times New Roman" charset="0"/>
              </a:rPr>
              <a:t>ніяких</a:t>
            </a:r>
            <a:r>
              <a:rPr lang="ru-RU" sz="2600" dirty="0">
                <a:latin typeface="Times New Roman" charset="0"/>
                <a:cs typeface="Times New Roman" charset="0"/>
              </a:rPr>
              <a:t> </a:t>
            </a:r>
            <a:r>
              <a:rPr lang="ru-RU" sz="2600" dirty="0" err="1">
                <a:latin typeface="Times New Roman" charset="0"/>
                <a:cs typeface="Times New Roman" charset="0"/>
              </a:rPr>
              <a:t>посилань</a:t>
            </a:r>
            <a:r>
              <a:rPr lang="ru-RU" sz="2600" dirty="0">
                <a:latin typeface="Times New Roman" charset="0"/>
                <a:cs typeface="Times New Roman" charset="0"/>
              </a:rPr>
              <a:t> на </a:t>
            </a:r>
            <a:r>
              <a:rPr lang="ru-RU" sz="2600" dirty="0" err="1">
                <a:latin typeface="Times New Roman" charset="0"/>
                <a:cs typeface="Times New Roman" charset="0"/>
              </a:rPr>
              <a:t>висячі</a:t>
            </a:r>
            <a:r>
              <a:rPr lang="ru-RU" sz="2600" dirty="0">
                <a:latin typeface="Times New Roman" charset="0"/>
                <a:cs typeface="Times New Roman" charset="0"/>
              </a:rPr>
              <a:t> сади. </a:t>
            </a:r>
            <a:r>
              <a:rPr lang="ru-RU" sz="2600" dirty="0" err="1">
                <a:latin typeface="Times New Roman" charset="0"/>
                <a:cs typeface="Times New Roman" charset="0"/>
              </a:rPr>
              <a:t>Навіть</a:t>
            </a:r>
            <a:r>
              <a:rPr lang="ru-RU" sz="2600" dirty="0">
                <a:latin typeface="Times New Roman" charset="0"/>
                <a:cs typeface="Times New Roman" charset="0"/>
              </a:rPr>
              <a:t> </a:t>
            </a:r>
            <a:r>
              <a:rPr lang="ru-RU" sz="2600" dirty="0" err="1">
                <a:latin typeface="Times New Roman" charset="0"/>
                <a:cs typeface="Times New Roman" charset="0"/>
              </a:rPr>
              <a:t>ті</a:t>
            </a:r>
            <a:r>
              <a:rPr lang="ru-RU" sz="2600" dirty="0">
                <a:latin typeface="Times New Roman" charset="0"/>
                <a:cs typeface="Times New Roman" charset="0"/>
              </a:rPr>
              <a:t> </a:t>
            </a:r>
            <a:r>
              <a:rPr lang="ru-RU" sz="2600" dirty="0" err="1">
                <a:latin typeface="Times New Roman" charset="0"/>
                <a:cs typeface="Times New Roman" charset="0"/>
              </a:rPr>
              <a:t>історики</a:t>
            </a:r>
            <a:r>
              <a:rPr lang="ru-RU" sz="2600" dirty="0">
                <a:latin typeface="Times New Roman" charset="0"/>
                <a:cs typeface="Times New Roman" charset="0"/>
              </a:rPr>
              <a:t>, </a:t>
            </a:r>
            <a:r>
              <a:rPr lang="ru-RU" sz="2600" dirty="0" err="1">
                <a:latin typeface="Times New Roman" charset="0"/>
                <a:cs typeface="Times New Roman" charset="0"/>
              </a:rPr>
              <a:t>які</a:t>
            </a:r>
            <a:r>
              <a:rPr lang="ru-RU" sz="2600" dirty="0">
                <a:latin typeface="Times New Roman" charset="0"/>
                <a:cs typeface="Times New Roman" charset="0"/>
              </a:rPr>
              <a:t> </a:t>
            </a:r>
            <a:r>
              <a:rPr lang="ru-RU" sz="2600" dirty="0" err="1">
                <a:latin typeface="Times New Roman" charset="0"/>
                <a:cs typeface="Times New Roman" charset="0"/>
              </a:rPr>
              <a:t>дають</a:t>
            </a:r>
            <a:r>
              <a:rPr lang="ru-RU" sz="2600" dirty="0">
                <a:latin typeface="Times New Roman" charset="0"/>
                <a:cs typeface="Times New Roman" charset="0"/>
              </a:rPr>
              <a:t> </a:t>
            </a:r>
            <a:r>
              <a:rPr lang="ru-RU" sz="2600" dirty="0" err="1">
                <a:latin typeface="Times New Roman" charset="0"/>
                <a:cs typeface="Times New Roman" charset="0"/>
              </a:rPr>
              <a:t>докладні</a:t>
            </a:r>
            <a:r>
              <a:rPr lang="ru-RU" sz="2600" dirty="0">
                <a:latin typeface="Times New Roman" charset="0"/>
                <a:cs typeface="Times New Roman" charset="0"/>
              </a:rPr>
              <a:t> описи Висячих </a:t>
            </a:r>
            <a:r>
              <a:rPr lang="ru-RU" sz="2600" dirty="0" err="1">
                <a:latin typeface="Times New Roman" charset="0"/>
                <a:cs typeface="Times New Roman" charset="0"/>
              </a:rPr>
              <a:t>Садів</a:t>
            </a:r>
            <a:r>
              <a:rPr lang="ru-RU" sz="2600" dirty="0">
                <a:latin typeface="Times New Roman" charset="0"/>
                <a:cs typeface="Times New Roman" charset="0"/>
              </a:rPr>
              <a:t>, </a:t>
            </a:r>
            <a:r>
              <a:rPr lang="ru-RU" sz="2600" dirty="0" err="1">
                <a:latin typeface="Times New Roman" charset="0"/>
                <a:cs typeface="Times New Roman" charset="0"/>
              </a:rPr>
              <a:t>ніколи</a:t>
            </a:r>
            <a:r>
              <a:rPr lang="ru-RU" sz="2600" dirty="0">
                <a:latin typeface="Times New Roman" charset="0"/>
                <a:cs typeface="Times New Roman" charset="0"/>
              </a:rPr>
              <a:t> не </a:t>
            </a:r>
            <a:r>
              <a:rPr lang="ru-RU" sz="2600" dirty="0" err="1">
                <a:latin typeface="Times New Roman" charset="0"/>
                <a:cs typeface="Times New Roman" charset="0"/>
              </a:rPr>
              <a:t>бачили</a:t>
            </a:r>
            <a:r>
              <a:rPr lang="ru-RU" sz="2600" dirty="0">
                <a:latin typeface="Times New Roman" charset="0"/>
                <a:cs typeface="Times New Roman" charset="0"/>
              </a:rPr>
              <a:t> </a:t>
            </a:r>
            <a:r>
              <a:rPr lang="ru-RU" sz="2600" dirty="0" err="1">
                <a:latin typeface="Times New Roman" charset="0"/>
                <a:cs typeface="Times New Roman" charset="0"/>
              </a:rPr>
              <a:t>їх</a:t>
            </a:r>
            <a:r>
              <a:rPr lang="ru-RU" sz="2600" dirty="0">
                <a:latin typeface="Times New Roman" charset="0"/>
                <a:cs typeface="Times New Roman" charset="0"/>
              </a:rPr>
              <a:t> на </a:t>
            </a:r>
            <a:r>
              <a:rPr lang="ru-RU" sz="2600" dirty="0" err="1">
                <a:latin typeface="Times New Roman" charset="0"/>
                <a:cs typeface="Times New Roman" charset="0"/>
              </a:rPr>
              <a:t>власні</a:t>
            </a:r>
            <a:r>
              <a:rPr lang="ru-RU" sz="2600" dirty="0">
                <a:latin typeface="Times New Roman" charset="0"/>
                <a:cs typeface="Times New Roman" charset="0"/>
              </a:rPr>
              <a:t> </a:t>
            </a:r>
            <a:r>
              <a:rPr lang="ru-RU" sz="2600" dirty="0" err="1">
                <a:latin typeface="Times New Roman" charset="0"/>
                <a:cs typeface="Times New Roman" charset="0"/>
              </a:rPr>
              <a:t>очі</a:t>
            </a:r>
            <a:r>
              <a:rPr lang="ru-RU" sz="2600" dirty="0">
                <a:latin typeface="Times New Roman" charset="0"/>
                <a:cs typeface="Times New Roman" charset="0"/>
              </a:rPr>
              <a:t>. </a:t>
            </a:r>
            <a:r>
              <a:rPr lang="ru-RU" sz="2600" dirty="0" err="1">
                <a:latin typeface="Times New Roman" charset="0"/>
                <a:cs typeface="Times New Roman" charset="0"/>
              </a:rPr>
              <a:t>Сучасні</a:t>
            </a:r>
            <a:r>
              <a:rPr lang="ru-RU" sz="2600" dirty="0">
                <a:latin typeface="Times New Roman" charset="0"/>
                <a:cs typeface="Times New Roman" charset="0"/>
              </a:rPr>
              <a:t> </a:t>
            </a:r>
            <a:r>
              <a:rPr lang="ru-RU" sz="2600" dirty="0" err="1">
                <a:latin typeface="Times New Roman" charset="0"/>
                <a:cs typeface="Times New Roman" charset="0"/>
              </a:rPr>
              <a:t>історики</a:t>
            </a:r>
            <a:r>
              <a:rPr lang="ru-RU" sz="2600" dirty="0">
                <a:latin typeface="Times New Roman" charset="0"/>
                <a:cs typeface="Times New Roman" charset="0"/>
              </a:rPr>
              <a:t>  </a:t>
            </a:r>
            <a:r>
              <a:rPr lang="ru-RU" sz="2600" dirty="0" err="1">
                <a:latin typeface="Times New Roman" charset="0"/>
                <a:cs typeface="Times New Roman" charset="0"/>
              </a:rPr>
              <a:t>доводять</a:t>
            </a:r>
            <a:r>
              <a:rPr lang="ru-RU" sz="2600" dirty="0">
                <a:latin typeface="Times New Roman" charset="0"/>
                <a:cs typeface="Times New Roman" charset="0"/>
              </a:rPr>
              <a:t>, </a:t>
            </a:r>
            <a:r>
              <a:rPr lang="ru-RU" sz="2600" dirty="0" err="1">
                <a:latin typeface="Times New Roman" charset="0"/>
                <a:cs typeface="Times New Roman" charset="0"/>
              </a:rPr>
              <a:t>що</a:t>
            </a:r>
            <a:r>
              <a:rPr lang="ru-RU" sz="2600" dirty="0">
                <a:latin typeface="Times New Roman" charset="0"/>
                <a:cs typeface="Times New Roman" charset="0"/>
              </a:rPr>
              <a:t> коли </a:t>
            </a:r>
            <a:r>
              <a:rPr lang="ru-RU" sz="2600" dirty="0" err="1">
                <a:latin typeface="Times New Roman" charset="0"/>
                <a:cs typeface="Times New Roman" charset="0"/>
              </a:rPr>
              <a:t>солдатиОлександра</a:t>
            </a:r>
            <a:r>
              <a:rPr lang="ru-RU" sz="2600" dirty="0">
                <a:latin typeface="Times New Roman" charset="0"/>
                <a:cs typeface="Times New Roman" charset="0"/>
              </a:rPr>
              <a:t> </a:t>
            </a:r>
            <a:r>
              <a:rPr lang="ru-RU" sz="2600" dirty="0" err="1">
                <a:latin typeface="Times New Roman" charset="0"/>
                <a:cs typeface="Times New Roman" charset="0"/>
              </a:rPr>
              <a:t>Македонського</a:t>
            </a:r>
            <a:r>
              <a:rPr lang="ru-RU" sz="2600" dirty="0">
                <a:latin typeface="Times New Roman" charset="0"/>
                <a:cs typeface="Times New Roman" charset="0"/>
              </a:rPr>
              <a:t> </a:t>
            </a:r>
            <a:r>
              <a:rPr lang="ru-RU" sz="2600" dirty="0" err="1">
                <a:latin typeface="Times New Roman" charset="0"/>
                <a:cs typeface="Times New Roman" charset="0"/>
              </a:rPr>
              <a:t>дісталися</a:t>
            </a:r>
            <a:r>
              <a:rPr lang="ru-RU" sz="2600" dirty="0">
                <a:latin typeface="Times New Roman" charset="0"/>
                <a:cs typeface="Times New Roman" charset="0"/>
              </a:rPr>
              <a:t> до </a:t>
            </a:r>
            <a:r>
              <a:rPr lang="ru-RU" sz="2600" dirty="0" err="1">
                <a:latin typeface="Times New Roman" charset="0"/>
                <a:cs typeface="Times New Roman" charset="0"/>
              </a:rPr>
              <a:t>родючих</a:t>
            </a:r>
            <a:r>
              <a:rPr lang="ru-RU" sz="2600" dirty="0">
                <a:latin typeface="Times New Roman" charset="0"/>
                <a:cs typeface="Times New Roman" charset="0"/>
              </a:rPr>
              <a:t> земель </a:t>
            </a:r>
            <a:r>
              <a:rPr lang="ru-RU" sz="2600" dirty="0" err="1">
                <a:latin typeface="Times New Roman" charset="0"/>
                <a:cs typeface="Times New Roman" charset="0"/>
              </a:rPr>
              <a:t>Месопотамії</a:t>
            </a:r>
            <a:r>
              <a:rPr lang="ru-RU" sz="2600" dirty="0">
                <a:latin typeface="Times New Roman" charset="0"/>
                <a:cs typeface="Times New Roman" charset="0"/>
              </a:rPr>
              <a:t> і </a:t>
            </a:r>
            <a:r>
              <a:rPr lang="ru-RU" sz="2600" dirty="0" err="1">
                <a:latin typeface="Times New Roman" charset="0"/>
                <a:cs typeface="Times New Roman" charset="0"/>
              </a:rPr>
              <a:t>побачили</a:t>
            </a:r>
            <a:r>
              <a:rPr lang="ru-RU" sz="2600" dirty="0">
                <a:latin typeface="Times New Roman" charset="0"/>
                <a:cs typeface="Times New Roman" charset="0"/>
              </a:rPr>
              <a:t> Вавилон, вони </a:t>
            </a:r>
            <a:r>
              <a:rPr lang="ru-RU" sz="2600" dirty="0" err="1">
                <a:latin typeface="Times New Roman" charset="0"/>
                <a:cs typeface="Times New Roman" charset="0"/>
              </a:rPr>
              <a:t>були</a:t>
            </a:r>
            <a:r>
              <a:rPr lang="ru-RU" sz="2600" dirty="0">
                <a:latin typeface="Times New Roman" charset="0"/>
                <a:cs typeface="Times New Roman" charset="0"/>
              </a:rPr>
              <a:t> </a:t>
            </a:r>
            <a:r>
              <a:rPr lang="ru-RU" sz="2600" dirty="0" err="1">
                <a:latin typeface="Times New Roman" charset="0"/>
                <a:cs typeface="Times New Roman" charset="0"/>
              </a:rPr>
              <a:t>вражені</a:t>
            </a:r>
            <a:r>
              <a:rPr lang="ru-RU" sz="2600" dirty="0">
                <a:latin typeface="Times New Roman" charset="0"/>
                <a:cs typeface="Times New Roman" charset="0"/>
              </a:rPr>
              <a:t>.</a:t>
            </a:r>
          </a:p>
        </p:txBody>
      </p:sp>
      <p:pic>
        <p:nvPicPr>
          <p:cNvPr id="4" name="Рисунок 3"/>
          <p:cNvPicPr>
            <a:picLocks noChangeAspect="1"/>
          </p:cNvPicPr>
          <p:nvPr/>
        </p:nvPicPr>
        <p:blipFill>
          <a:blip r:embed="rId3"/>
          <a:stretch>
            <a:fillRect/>
          </a:stretch>
        </p:blipFill>
        <p:spPr>
          <a:xfrm>
            <a:off x="6829425" y="2560638"/>
            <a:ext cx="5162550" cy="377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7618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57200"/>
            <a:ext cx="12185537" cy="1676400"/>
          </a:xfrm>
        </p:spPr>
        <p:txBody>
          <a:bodyPr>
            <a:noAutofit/>
          </a:bodyPr>
          <a:lstStyle/>
          <a:p>
            <a:r>
              <a:rPr lang="ru-RU" sz="2600" dirty="0">
                <a:solidFill>
                  <a:srgbClr val="FFFFFF"/>
                </a:solidFill>
                <a:latin typeface="Times New Roman"/>
                <a:cs typeface="Times New Roman" charset="0"/>
              </a:rPr>
              <a:t>    </a:t>
            </a:r>
            <a:r>
              <a:rPr lang="ru-RU" sz="2600" dirty="0">
                <a:solidFill>
                  <a:srgbClr val="FFFFFF"/>
                </a:solidFill>
                <a:latin typeface="Times New Roman" panose="02020603050405020304" pitchFamily="18" charset="0"/>
                <a:cs typeface="Times New Roman" panose="02020603050405020304" pitchFamily="18" charset="0"/>
              </a:rPr>
              <a:t>В </a:t>
            </a:r>
            <a:r>
              <a:rPr lang="ru-RU" sz="2600" dirty="0" err="1">
                <a:solidFill>
                  <a:srgbClr val="FFFFFF"/>
                </a:solidFill>
                <a:latin typeface="Times New Roman" panose="02020603050405020304" pitchFamily="18" charset="0"/>
                <a:cs typeface="Times New Roman" panose="02020603050405020304" pitchFamily="18" charset="0"/>
              </a:rPr>
              <a:t>архітектурному</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плані</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Висячі</a:t>
            </a:r>
            <a:r>
              <a:rPr lang="ru-RU" sz="2600" dirty="0">
                <a:solidFill>
                  <a:srgbClr val="FFFFFF"/>
                </a:solidFill>
                <a:latin typeface="Times New Roman" panose="02020603050405020304" pitchFamily="18" charset="0"/>
                <a:cs typeface="Times New Roman" panose="02020603050405020304" pitchFamily="18" charset="0"/>
              </a:rPr>
              <a:t> Сади являли собою </a:t>
            </a:r>
            <a:r>
              <a:rPr lang="ru-RU" sz="2600" dirty="0" err="1">
                <a:solidFill>
                  <a:srgbClr val="FFFFFF"/>
                </a:solidFill>
                <a:latin typeface="Times New Roman" panose="02020603050405020304" pitchFamily="18" charset="0"/>
                <a:cs typeface="Times New Roman" panose="02020603050405020304" pitchFamily="18" charset="0"/>
              </a:rPr>
              <a:t>піраміду</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що</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складалася</a:t>
            </a:r>
            <a:r>
              <a:rPr lang="ru-RU" sz="2600" dirty="0">
                <a:solidFill>
                  <a:srgbClr val="FFFFFF"/>
                </a:solidFill>
                <a:latin typeface="Times New Roman" panose="02020603050405020304" pitchFamily="18" charset="0"/>
                <a:cs typeface="Times New Roman" panose="02020603050405020304" pitchFamily="18" charset="0"/>
              </a:rPr>
              <a:t> з </a:t>
            </a:r>
            <a:r>
              <a:rPr lang="ru-RU" sz="2600" dirty="0" err="1">
                <a:solidFill>
                  <a:srgbClr val="FFFFFF"/>
                </a:solidFill>
                <a:latin typeface="Times New Roman" panose="02020603050405020304" pitchFamily="18" charset="0"/>
                <a:cs typeface="Times New Roman" panose="02020603050405020304" pitchFamily="18" charset="0"/>
              </a:rPr>
              <a:t>чотирьох</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ярусів</a:t>
            </a:r>
            <a:r>
              <a:rPr lang="ru-RU" sz="2600" dirty="0">
                <a:solidFill>
                  <a:srgbClr val="FFFFFF"/>
                </a:solidFill>
                <a:latin typeface="Times New Roman" panose="02020603050405020304" pitchFamily="18" charset="0"/>
                <a:cs typeface="Times New Roman" panose="02020603050405020304" pitchFamily="18" charset="0"/>
              </a:rPr>
              <a:t> , </a:t>
            </a:r>
            <a:r>
              <a:rPr lang="ru-RU" sz="2600" dirty="0" err="1">
                <a:solidFill>
                  <a:srgbClr val="FFFFFF"/>
                </a:solidFill>
                <a:latin typeface="Times New Roman" panose="02020603050405020304" pitchFamily="18" charset="0"/>
                <a:cs typeface="Times New Roman" panose="02020603050405020304" pitchFamily="18" charset="0"/>
              </a:rPr>
              <a:t>їх</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підтримували</a:t>
            </a:r>
            <a:r>
              <a:rPr lang="ru-RU" sz="2600" dirty="0">
                <a:solidFill>
                  <a:srgbClr val="FFFFFF"/>
                </a:solidFill>
                <a:latin typeface="Times New Roman" panose="02020603050405020304" pitchFamily="18" charset="0"/>
                <a:cs typeface="Times New Roman" panose="02020603050405020304" pitchFamily="18" charset="0"/>
              </a:rPr>
              <a:t> колони </a:t>
            </a:r>
            <a:r>
              <a:rPr lang="ru-RU" sz="2600" dirty="0" err="1">
                <a:solidFill>
                  <a:srgbClr val="FFFFFF"/>
                </a:solidFill>
                <a:latin typeface="Times New Roman" panose="02020603050405020304" pitchFamily="18" charset="0"/>
                <a:cs typeface="Times New Roman" panose="02020603050405020304" pitchFamily="18" charset="0"/>
              </a:rPr>
              <a:t>висотою</a:t>
            </a:r>
            <a:r>
              <a:rPr lang="ru-RU" sz="2600" dirty="0">
                <a:solidFill>
                  <a:srgbClr val="FFFFFF"/>
                </a:solidFill>
                <a:latin typeface="Times New Roman" panose="02020603050405020304" pitchFamily="18" charset="0"/>
                <a:cs typeface="Times New Roman" panose="02020603050405020304" pitchFamily="18" charset="0"/>
              </a:rPr>
              <a:t> до 25 м. </a:t>
            </a:r>
            <a:r>
              <a:rPr lang="ru-RU" sz="2600" dirty="0" err="1">
                <a:solidFill>
                  <a:srgbClr val="FFFFFF"/>
                </a:solidFill>
                <a:latin typeface="Times New Roman" panose="02020603050405020304" pitchFamily="18" charset="0"/>
                <a:cs typeface="Times New Roman" panose="02020603050405020304" pitchFamily="18" charset="0"/>
              </a:rPr>
              <a:t>Нижній</a:t>
            </a:r>
            <a:r>
              <a:rPr lang="ru-RU" sz="2600" dirty="0">
                <a:solidFill>
                  <a:srgbClr val="FFFFFF"/>
                </a:solidFill>
                <a:latin typeface="Times New Roman" panose="02020603050405020304" pitchFamily="18" charset="0"/>
                <a:cs typeface="Times New Roman" panose="02020603050405020304" pitchFamily="18" charset="0"/>
              </a:rPr>
              <a:t> ярус </a:t>
            </a:r>
            <a:r>
              <a:rPr lang="ru-RU" sz="2600" dirty="0" err="1">
                <a:solidFill>
                  <a:srgbClr val="FFFFFF"/>
                </a:solidFill>
                <a:latin typeface="Times New Roman" panose="02020603050405020304" pitchFamily="18" charset="0"/>
                <a:cs typeface="Times New Roman" panose="02020603050405020304" pitchFamily="18" charset="0"/>
              </a:rPr>
              <a:t>мав</a:t>
            </a:r>
            <a:r>
              <a:rPr lang="ru-RU" sz="2600" dirty="0">
                <a:solidFill>
                  <a:srgbClr val="FFFFFF"/>
                </a:solidFill>
                <a:latin typeface="Times New Roman" panose="02020603050405020304" pitchFamily="18" charset="0"/>
                <a:cs typeface="Times New Roman" panose="02020603050405020304" pitchFamily="18" charset="0"/>
              </a:rPr>
              <a:t> форму неправильного </a:t>
            </a:r>
            <a:r>
              <a:rPr lang="ru-RU" sz="2600" dirty="0" err="1">
                <a:solidFill>
                  <a:srgbClr val="FFFFFF"/>
                </a:solidFill>
                <a:latin typeface="Times New Roman" panose="02020603050405020304" pitchFamily="18" charset="0"/>
                <a:cs typeface="Times New Roman" panose="02020603050405020304" pitchFamily="18" charset="0"/>
              </a:rPr>
              <a:t>чотирикутника</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найбільша</a:t>
            </a:r>
            <a:r>
              <a:rPr lang="ru-RU" sz="2600" dirty="0">
                <a:solidFill>
                  <a:srgbClr val="FFFFFF"/>
                </a:solidFill>
                <a:latin typeface="Times New Roman" panose="02020603050405020304" pitchFamily="18" charset="0"/>
                <a:cs typeface="Times New Roman" panose="02020603050405020304" pitchFamily="18" charset="0"/>
              </a:rPr>
              <a:t> сторона </a:t>
            </a:r>
            <a:r>
              <a:rPr lang="ru-RU" sz="2600" dirty="0" err="1">
                <a:solidFill>
                  <a:srgbClr val="FFFFFF"/>
                </a:solidFill>
                <a:latin typeface="Times New Roman" panose="02020603050405020304" pitchFamily="18" charset="0"/>
                <a:cs typeface="Times New Roman" panose="02020603050405020304" pitchFamily="18" charset="0"/>
              </a:rPr>
              <a:t>якого</a:t>
            </a:r>
            <a:r>
              <a:rPr lang="ru-RU" sz="2600" dirty="0">
                <a:solidFill>
                  <a:srgbClr val="FFFFFF"/>
                </a:solidFill>
                <a:latin typeface="Times New Roman" panose="02020603050405020304" pitchFamily="18" charset="0"/>
                <a:cs typeface="Times New Roman" panose="02020603050405020304" pitchFamily="18" charset="0"/>
              </a:rPr>
              <a:t> становила 42 м, </a:t>
            </a:r>
            <a:r>
              <a:rPr lang="ru-RU" sz="2600" dirty="0" err="1">
                <a:solidFill>
                  <a:srgbClr val="FFFFFF"/>
                </a:solidFill>
                <a:latin typeface="Times New Roman" panose="02020603050405020304" pitchFamily="18" charset="0"/>
                <a:cs typeface="Times New Roman" panose="02020603050405020304" pitchFamily="18" charset="0"/>
              </a:rPr>
              <a:t>найменша</a:t>
            </a:r>
            <a:r>
              <a:rPr lang="ru-RU" sz="2600" dirty="0">
                <a:solidFill>
                  <a:srgbClr val="FFFFFF"/>
                </a:solidFill>
                <a:latin typeface="Times New Roman" panose="02020603050405020304" pitchFamily="18" charset="0"/>
                <a:cs typeface="Times New Roman" panose="02020603050405020304" pitchFamily="18" charset="0"/>
              </a:rPr>
              <a:t> </a:t>
            </a:r>
            <a:r>
              <a:rPr lang="en-US" sz="2600" dirty="0" smtClean="0">
                <a:solidFill>
                  <a:srgbClr val="FFFFFF"/>
                </a:solidFill>
                <a:latin typeface="Times New Roman" panose="02020603050405020304" pitchFamily="18" charset="0"/>
                <a:cs typeface="Times New Roman" panose="02020603050405020304" pitchFamily="18" charset="0"/>
              </a:rPr>
              <a:t>-</a:t>
            </a:r>
            <a:r>
              <a:rPr lang="ru-RU" sz="2600" dirty="0" smtClean="0">
                <a:solidFill>
                  <a:srgbClr val="FFFFFF"/>
                </a:solidFill>
                <a:latin typeface="Times New Roman" panose="02020603050405020304" pitchFamily="18" charset="0"/>
                <a:cs typeface="Times New Roman" panose="02020603050405020304" pitchFamily="18" charset="0"/>
              </a:rPr>
              <a:t> </a:t>
            </a:r>
            <a:r>
              <a:rPr lang="ru-RU" sz="2600" dirty="0">
                <a:solidFill>
                  <a:srgbClr val="FFFFFF"/>
                </a:solidFill>
                <a:latin typeface="Times New Roman" panose="02020603050405020304" pitchFamily="18" charset="0"/>
                <a:cs typeface="Times New Roman" panose="02020603050405020304" pitchFamily="18" charset="0"/>
              </a:rPr>
              <a:t>34 м.</a:t>
            </a:r>
          </a:p>
        </p:txBody>
      </p:sp>
      <p:pic>
        <p:nvPicPr>
          <p:cNvPr id="6" name="Рисунок 5"/>
          <p:cNvPicPr>
            <a:picLocks noChangeAspect="1"/>
          </p:cNvPicPr>
          <p:nvPr/>
        </p:nvPicPr>
        <p:blipFill>
          <a:blip r:embed="rId3"/>
          <a:stretch>
            <a:fillRect/>
          </a:stretch>
        </p:blipFill>
        <p:spPr>
          <a:xfrm>
            <a:off x="233369" y="2514600"/>
            <a:ext cx="5511040" cy="368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a:stretch>
            <a:fillRect/>
          </a:stretch>
        </p:blipFill>
        <p:spPr>
          <a:xfrm>
            <a:off x="6064250" y="2514600"/>
            <a:ext cx="5692498" cy="368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4972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85" y="1206462"/>
            <a:ext cx="7219951" cy="3578086"/>
          </a:xfrm>
          <a:noFill/>
        </p:spPr>
        <p:txBody>
          <a:bodyPr>
            <a:normAutofit/>
          </a:bodyPr>
          <a:lstStyle/>
          <a:p>
            <a:r>
              <a:rPr lang="ru-RU" sz="2600" dirty="0" err="1">
                <a:solidFill>
                  <a:srgbClr val="FFFFFF"/>
                </a:solidFill>
                <a:latin typeface="Times New Roman"/>
                <a:cs typeface="Times New Roman"/>
              </a:rPr>
              <a:t>Щоб</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запобігти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просочуванню</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поливної</a:t>
            </a:r>
            <a:r>
              <a:rPr lang="ru-RU" sz="2600" dirty="0">
                <a:solidFill>
                  <a:srgbClr val="FFFFFF"/>
                </a:solidFill>
                <a:latin typeface="Times New Roman"/>
                <a:cs typeface="Times New Roman"/>
              </a:rPr>
              <a:t> води, </a:t>
            </a:r>
            <a:r>
              <a:rPr lang="ru-RU" sz="2600" dirty="0" err="1">
                <a:solidFill>
                  <a:srgbClr val="FFFFFF"/>
                </a:solidFill>
                <a:latin typeface="Times New Roman"/>
                <a:cs typeface="Times New Roman"/>
              </a:rPr>
              <a:t>поверхню</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кожної</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платформи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спочатку</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покривали</a:t>
            </a:r>
            <a:r>
              <a:rPr lang="ru-RU" sz="2600" dirty="0">
                <a:solidFill>
                  <a:srgbClr val="FFFFFF"/>
                </a:solidFill>
                <a:latin typeface="Times New Roman"/>
                <a:cs typeface="Times New Roman"/>
              </a:rPr>
              <a:t> шаром </a:t>
            </a:r>
            <a:r>
              <a:rPr lang="ru-RU" sz="2600" dirty="0" err="1">
                <a:solidFill>
                  <a:srgbClr val="FFFFFF"/>
                </a:solidFill>
                <a:latin typeface="Times New Roman"/>
                <a:cs typeface="Times New Roman"/>
              </a:rPr>
              <a:t>тростини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змішаної</a:t>
            </a:r>
            <a:r>
              <a:rPr lang="ru-RU" sz="2600" dirty="0">
                <a:solidFill>
                  <a:srgbClr val="FFFFFF"/>
                </a:solidFill>
                <a:latin typeface="Times New Roman"/>
                <a:cs typeface="Times New Roman"/>
              </a:rPr>
              <a:t> з асфальтом, </a:t>
            </a:r>
            <a:r>
              <a:rPr lang="ru-RU" sz="2600" dirty="0" err="1">
                <a:solidFill>
                  <a:srgbClr val="FFFFFF"/>
                </a:solidFill>
                <a:latin typeface="Times New Roman"/>
                <a:cs typeface="Times New Roman"/>
              </a:rPr>
              <a:t>потім</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двома</a:t>
            </a:r>
            <a:r>
              <a:rPr lang="ru-RU" sz="2600" dirty="0">
                <a:solidFill>
                  <a:srgbClr val="FFFFFF"/>
                </a:solidFill>
                <a:latin typeface="Times New Roman"/>
                <a:cs typeface="Times New Roman"/>
              </a:rPr>
              <a:t> шарами </a:t>
            </a:r>
            <a:r>
              <a:rPr lang="ru-RU" sz="2600" dirty="0" err="1">
                <a:solidFill>
                  <a:srgbClr val="FFFFFF"/>
                </a:solidFill>
                <a:latin typeface="Times New Roman"/>
                <a:cs typeface="Times New Roman"/>
              </a:rPr>
              <a:t>цегли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скріпленої</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гіпсовим</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розчином</a:t>
            </a:r>
            <a:r>
              <a:rPr lang="ru-RU" sz="2600" dirty="0">
                <a:solidFill>
                  <a:srgbClr val="FFFFFF"/>
                </a:solidFill>
                <a:latin typeface="Times New Roman"/>
                <a:cs typeface="Times New Roman"/>
              </a:rPr>
              <a:t>, поверх </a:t>
            </a:r>
            <a:r>
              <a:rPr lang="ru-RU" sz="2600" dirty="0" err="1">
                <a:solidFill>
                  <a:srgbClr val="FFFFFF"/>
                </a:solidFill>
                <a:latin typeface="Times New Roman"/>
                <a:cs typeface="Times New Roman"/>
              </a:rPr>
              <a:t>усього</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укладалися</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свинцеві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плити</a:t>
            </a:r>
            <a:r>
              <a:rPr lang="ru-RU" sz="2600" dirty="0">
                <a:solidFill>
                  <a:srgbClr val="FFFFFF"/>
                </a:solidFill>
                <a:latin typeface="Times New Roman"/>
                <a:cs typeface="Times New Roman"/>
              </a:rPr>
              <a:t>. На них </a:t>
            </a:r>
            <a:r>
              <a:rPr lang="ru-RU" sz="2600" dirty="0" err="1">
                <a:solidFill>
                  <a:srgbClr val="FFFFFF"/>
                </a:solidFill>
                <a:latin typeface="Times New Roman"/>
                <a:cs typeface="Times New Roman"/>
              </a:rPr>
              <a:t>товстим</a:t>
            </a:r>
            <a:r>
              <a:rPr lang="ru-RU" sz="2600" dirty="0">
                <a:solidFill>
                  <a:srgbClr val="FFFFFF"/>
                </a:solidFill>
                <a:latin typeface="Times New Roman"/>
                <a:cs typeface="Times New Roman"/>
              </a:rPr>
              <a:t> шаром лежала </a:t>
            </a:r>
            <a:r>
              <a:rPr lang="ru-RU" sz="2600" dirty="0" err="1">
                <a:solidFill>
                  <a:srgbClr val="FFFFFF"/>
                </a:solidFill>
                <a:latin typeface="Times New Roman"/>
                <a:cs typeface="Times New Roman"/>
              </a:rPr>
              <a:t>родюча</a:t>
            </a:r>
            <a:r>
              <a:rPr lang="ru-RU" sz="2600" dirty="0">
                <a:solidFill>
                  <a:srgbClr val="FFFFFF"/>
                </a:solidFill>
                <a:latin typeface="Times New Roman"/>
                <a:cs typeface="Times New Roman"/>
              </a:rPr>
              <a:t> земля, </a:t>
            </a:r>
            <a:r>
              <a:rPr lang="ru-RU" sz="2600" dirty="0" err="1">
                <a:solidFill>
                  <a:srgbClr val="FFFFFF"/>
                </a:solidFill>
                <a:latin typeface="Times New Roman"/>
                <a:cs typeface="Times New Roman"/>
              </a:rPr>
              <a:t>куди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було</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висаджене</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насіння</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різних</a:t>
            </a:r>
            <a:r>
              <a:rPr lang="ru-RU" sz="2600" dirty="0">
                <a:solidFill>
                  <a:srgbClr val="FFFFFF"/>
                </a:solidFill>
                <a:latin typeface="Times New Roman"/>
                <a:cs typeface="Times New Roman"/>
              </a:rPr>
              <a:t> трав, </a:t>
            </a:r>
            <a:r>
              <a:rPr lang="ru-RU" sz="2600" dirty="0" err="1">
                <a:solidFill>
                  <a:srgbClr val="FFFFFF"/>
                </a:solidFill>
                <a:latin typeface="Times New Roman"/>
                <a:cs typeface="Times New Roman"/>
              </a:rPr>
              <a:t>квітів</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чагарників</a:t>
            </a:r>
            <a:r>
              <a:rPr lang="ru-RU" sz="2600" dirty="0">
                <a:solidFill>
                  <a:srgbClr val="FFFFFF"/>
                </a:solidFill>
                <a:latin typeface="Times New Roman"/>
                <a:cs typeface="Times New Roman"/>
              </a:rPr>
              <a:t>, дерев</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Піраміда</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нагадувала</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вічно</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квітучий</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зелений</a:t>
            </a:r>
            <a:r>
              <a:rPr lang="ru-RU" sz="2600" dirty="0">
                <a:solidFill>
                  <a:srgbClr val="FFFFFF"/>
                </a:solidFill>
                <a:latin typeface="Times New Roman" charset="0"/>
                <a:cs typeface="Times New Roman" charset="0"/>
              </a:rPr>
              <a:t> </a:t>
            </a:r>
            <a:r>
              <a:rPr lang="ru-RU" sz="2600" dirty="0" err="1">
                <a:solidFill>
                  <a:srgbClr val="FFFFFF"/>
                </a:solidFill>
                <a:latin typeface="Times New Roman" charset="0"/>
                <a:cs typeface="Times New Roman" charset="0"/>
              </a:rPr>
              <a:t>пагорб</a:t>
            </a:r>
            <a:r>
              <a:rPr lang="ru-RU" sz="2600" dirty="0">
                <a:solidFill>
                  <a:srgbClr val="FFFFFF"/>
                </a:solidFill>
                <a:latin typeface="Times New Roman" charset="0"/>
                <a:cs typeface="Times New Roman" charset="0"/>
              </a:rPr>
              <a:t>.</a:t>
            </a:r>
          </a:p>
        </p:txBody>
      </p:sp>
      <p:sp>
        <p:nvSpPr>
          <p:cNvPr id="3" name="Текст 2"/>
          <p:cNvSpPr>
            <a:spLocks noGrp="1"/>
          </p:cNvSpPr>
          <p:nvPr>
            <p:ph type="body" idx="1"/>
          </p:nvPr>
        </p:nvSpPr>
        <p:spPr>
          <a:xfrm>
            <a:off x="1062376" y="6808319"/>
            <a:ext cx="9144000" cy="1143000"/>
          </a:xfrm>
        </p:spPr>
        <p:txBody>
          <a:bodyPr/>
          <a:lstStyle/>
          <a:p>
            <a:endParaRPr lang="ru-RU"/>
          </a:p>
        </p:txBody>
      </p:sp>
      <p:pic>
        <p:nvPicPr>
          <p:cNvPr id="4" name="Рисунок 3"/>
          <p:cNvPicPr>
            <a:picLocks noChangeAspect="1"/>
          </p:cNvPicPr>
          <p:nvPr/>
        </p:nvPicPr>
        <p:blipFill>
          <a:blip r:embed="rId3"/>
          <a:stretch>
            <a:fillRect/>
          </a:stretch>
        </p:blipFill>
        <p:spPr>
          <a:xfrm>
            <a:off x="7354346" y="501034"/>
            <a:ext cx="4576763" cy="5799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75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656" y="-977959"/>
            <a:ext cx="11976652" cy="2667000"/>
          </a:xfrm>
        </p:spPr>
        <p:txBody>
          <a:bodyPr/>
          <a:lstStyle/>
          <a:p>
            <a:r>
              <a:rPr lang="ru-RU" sz="2600" dirty="0">
                <a:solidFill>
                  <a:srgbClr val="FFFFFF"/>
                </a:solidFill>
                <a:latin typeface="Times New Roman" panose="02020603050405020304" pitchFamily="18" charset="0"/>
                <a:cs typeface="Times New Roman" panose="02020603050405020304" pitchFamily="18" charset="0"/>
              </a:rPr>
              <a:t>У </a:t>
            </a:r>
            <a:r>
              <a:rPr lang="ru-RU" sz="2600" dirty="0" err="1">
                <a:solidFill>
                  <a:srgbClr val="FFFFFF"/>
                </a:solidFill>
                <a:latin typeface="Times New Roman" panose="02020603050405020304" pitchFamily="18" charset="0"/>
                <a:cs typeface="Times New Roman" panose="02020603050405020304" pitchFamily="18" charset="0"/>
              </a:rPr>
              <a:t>порожнині</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однієї</a:t>
            </a:r>
            <a:r>
              <a:rPr lang="ru-RU" sz="2600" dirty="0">
                <a:solidFill>
                  <a:srgbClr val="FFFFFF"/>
                </a:solidFill>
                <a:latin typeface="Times New Roman" panose="02020603050405020304" pitchFamily="18" charset="0"/>
                <a:cs typeface="Times New Roman" panose="02020603050405020304" pitchFamily="18" charset="0"/>
              </a:rPr>
              <a:t> з колон </a:t>
            </a:r>
            <a:r>
              <a:rPr lang="ru-RU" sz="2600" dirty="0" err="1">
                <a:solidFill>
                  <a:srgbClr val="FFFFFF"/>
                </a:solidFill>
                <a:latin typeface="Times New Roman" panose="02020603050405020304" pitchFamily="18" charset="0"/>
                <a:cs typeface="Times New Roman" panose="02020603050405020304" pitchFamily="18" charset="0"/>
              </a:rPr>
              <a:t>вміщувалися</a:t>
            </a:r>
            <a:r>
              <a:rPr lang="ru-RU" sz="2600" dirty="0">
                <a:solidFill>
                  <a:srgbClr val="FFFFFF"/>
                </a:solidFill>
                <a:latin typeface="Times New Roman" panose="02020603050405020304" pitchFamily="18" charset="0"/>
                <a:cs typeface="Times New Roman" panose="02020603050405020304" pitchFamily="18" charset="0"/>
              </a:rPr>
              <a:t> труби, через </a:t>
            </a:r>
            <a:r>
              <a:rPr lang="ru-RU" sz="2600" dirty="0" err="1">
                <a:solidFill>
                  <a:srgbClr val="FFFFFF"/>
                </a:solidFill>
                <a:latin typeface="Times New Roman" panose="02020603050405020304" pitchFamily="18" charset="0"/>
                <a:cs typeface="Times New Roman" panose="02020603050405020304" pitchFamily="18" charset="0"/>
              </a:rPr>
              <a:t>які</a:t>
            </a:r>
            <a:r>
              <a:rPr lang="ru-RU" sz="2600" dirty="0">
                <a:solidFill>
                  <a:srgbClr val="FFFFFF"/>
                </a:solidFill>
                <a:latin typeface="Times New Roman" panose="02020603050405020304" pitchFamily="18" charset="0"/>
                <a:cs typeface="Times New Roman" panose="02020603050405020304" pitchFamily="18" charset="0"/>
              </a:rPr>
              <a:t> насоси </a:t>
            </a:r>
            <a:r>
              <a:rPr lang="ru-RU" sz="2600" dirty="0" err="1">
                <a:solidFill>
                  <a:srgbClr val="FFFFFF"/>
                </a:solidFill>
                <a:latin typeface="Times New Roman" panose="02020603050405020304" pitchFamily="18" charset="0"/>
                <a:cs typeface="Times New Roman" panose="02020603050405020304" pitchFamily="18" charset="0"/>
              </a:rPr>
              <a:t>цілодобово</a:t>
            </a:r>
            <a:r>
              <a:rPr lang="ru-RU" sz="2600" dirty="0">
                <a:solidFill>
                  <a:srgbClr val="FFFFFF"/>
                </a:solidFill>
                <a:latin typeface="Times New Roman" panose="02020603050405020304" pitchFamily="18" charset="0"/>
                <a:cs typeface="Times New Roman" panose="02020603050405020304" pitchFamily="18" charset="0"/>
              </a:rPr>
              <a:t> подавали воду з </a:t>
            </a:r>
            <a:r>
              <a:rPr lang="ru-RU" sz="2600" dirty="0" err="1">
                <a:solidFill>
                  <a:srgbClr val="FFFFFF"/>
                </a:solidFill>
                <a:latin typeface="Times New Roman" panose="02020603050405020304" pitchFamily="18" charset="0"/>
                <a:cs typeface="Times New Roman" panose="02020603050405020304" pitchFamily="18" charset="0"/>
              </a:rPr>
              <a:t>Євфрата</a:t>
            </a:r>
            <a:r>
              <a:rPr lang="ru-RU" sz="2600" dirty="0">
                <a:solidFill>
                  <a:srgbClr val="FFFFFF"/>
                </a:solidFill>
                <a:latin typeface="Times New Roman" panose="02020603050405020304" pitchFamily="18" charset="0"/>
                <a:cs typeface="Times New Roman" panose="02020603050405020304" pitchFamily="18" charset="0"/>
              </a:rPr>
              <a:t> на </a:t>
            </a:r>
            <a:r>
              <a:rPr lang="ru-RU" sz="2600" dirty="0" err="1">
                <a:solidFill>
                  <a:srgbClr val="FFFFFF"/>
                </a:solidFill>
                <a:latin typeface="Times New Roman" panose="02020603050405020304" pitchFamily="18" charset="0"/>
                <a:cs typeface="Times New Roman" panose="02020603050405020304" pitchFamily="18" charset="0"/>
              </a:rPr>
              <a:t>верхній</a:t>
            </a:r>
            <a:r>
              <a:rPr lang="ru-RU" sz="2600" dirty="0">
                <a:solidFill>
                  <a:srgbClr val="FFFFFF"/>
                </a:solidFill>
                <a:latin typeface="Times New Roman" panose="02020603050405020304" pitchFamily="18" charset="0"/>
                <a:cs typeface="Times New Roman" panose="02020603050405020304" pitchFamily="18" charset="0"/>
              </a:rPr>
              <a:t> ярус </a:t>
            </a:r>
            <a:r>
              <a:rPr lang="ru-RU" sz="2600" dirty="0" err="1">
                <a:solidFill>
                  <a:srgbClr val="FFFFFF"/>
                </a:solidFill>
                <a:latin typeface="Times New Roman" panose="02020603050405020304" pitchFamily="18" charset="0"/>
                <a:cs typeface="Times New Roman" panose="02020603050405020304" pitchFamily="18" charset="0"/>
              </a:rPr>
              <a:t>садів</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звідки</a:t>
            </a:r>
            <a:r>
              <a:rPr lang="ru-RU" sz="2600" dirty="0">
                <a:solidFill>
                  <a:srgbClr val="FFFFFF"/>
                </a:solidFill>
                <a:latin typeface="Times New Roman" panose="02020603050405020304" pitchFamily="18" charset="0"/>
                <a:cs typeface="Times New Roman" panose="02020603050405020304" pitchFamily="18" charset="0"/>
              </a:rPr>
              <a:t> вона </a:t>
            </a:r>
            <a:r>
              <a:rPr lang="ru-RU" sz="2600" dirty="0" err="1">
                <a:solidFill>
                  <a:srgbClr val="FFFFFF"/>
                </a:solidFill>
                <a:latin typeface="Times New Roman" panose="02020603050405020304" pitchFamily="18" charset="0"/>
                <a:cs typeface="Times New Roman" panose="02020603050405020304" pitchFamily="18" charset="0"/>
              </a:rPr>
              <a:t>стікала</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струмочками</a:t>
            </a:r>
            <a:r>
              <a:rPr lang="ru-RU" sz="2600" dirty="0">
                <a:solidFill>
                  <a:srgbClr val="FFFFFF"/>
                </a:solidFill>
                <a:latin typeface="Times New Roman" panose="02020603050405020304" pitchFamily="18" charset="0"/>
                <a:cs typeface="Times New Roman" panose="02020603050405020304" pitchFamily="18" charset="0"/>
              </a:rPr>
              <a:t> та невеликими </a:t>
            </a:r>
            <a:r>
              <a:rPr lang="ru-RU" sz="2600" dirty="0" err="1">
                <a:solidFill>
                  <a:srgbClr val="FFFFFF"/>
                </a:solidFill>
                <a:latin typeface="Times New Roman" panose="02020603050405020304" pitchFamily="18" charset="0"/>
                <a:cs typeface="Times New Roman" panose="02020603050405020304" pitchFamily="18" charset="0"/>
              </a:rPr>
              <a:t>водоспадами</a:t>
            </a:r>
            <a:r>
              <a:rPr lang="ru-RU" sz="2600" dirty="0">
                <a:solidFill>
                  <a:srgbClr val="FFFFFF"/>
                </a:solidFill>
                <a:latin typeface="Times New Roman" panose="02020603050405020304" pitchFamily="18" charset="0"/>
                <a:cs typeface="Times New Roman" panose="02020603050405020304" pitchFamily="18" charset="0"/>
              </a:rPr>
              <a:t>) й </a:t>
            </a:r>
            <a:r>
              <a:rPr lang="ru-RU" sz="2600" dirty="0" err="1">
                <a:solidFill>
                  <a:srgbClr val="FFFFFF"/>
                </a:solidFill>
                <a:latin typeface="Times New Roman" panose="02020603050405020304" pitchFamily="18" charset="0"/>
                <a:cs typeface="Times New Roman" panose="02020603050405020304" pitchFamily="18" charset="0"/>
              </a:rPr>
              <a:t>зрошувала</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рослини</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нижніх</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ярусів</a:t>
            </a:r>
            <a:r>
              <a:rPr lang="ru-RU" sz="2600" dirty="0">
                <a:solidFill>
                  <a:srgbClr val="FFFFFF"/>
                </a:solidFill>
                <a:latin typeface="Times New Roman" panose="02020603050405020304" pitchFamily="18" charset="0"/>
                <a:cs typeface="Times New Roman" panose="02020603050405020304" pitchFamily="18" charset="0"/>
              </a:rPr>
              <a:t>. Чудом </a:t>
            </a:r>
            <a:r>
              <a:rPr lang="ru-RU" sz="2600" dirty="0" err="1">
                <a:solidFill>
                  <a:srgbClr val="FFFFFF"/>
                </a:solidFill>
                <a:latin typeface="Times New Roman" panose="02020603050405020304" pitchFamily="18" charset="0"/>
                <a:cs typeface="Times New Roman" panose="02020603050405020304" pitchFamily="18" charset="0"/>
              </a:rPr>
              <a:t>здавалося</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дзюрчання</a:t>
            </a:r>
            <a:r>
              <a:rPr lang="ru-RU" sz="2600" dirty="0">
                <a:solidFill>
                  <a:srgbClr val="FFFFFF"/>
                </a:solidFill>
                <a:latin typeface="Times New Roman" panose="02020603050405020304" pitchFamily="18" charset="0"/>
                <a:cs typeface="Times New Roman" panose="02020603050405020304" pitchFamily="18" charset="0"/>
              </a:rPr>
              <a:t> води, </a:t>
            </a:r>
            <a:r>
              <a:rPr lang="ru-RU" sz="2600" dirty="0" err="1">
                <a:solidFill>
                  <a:srgbClr val="FFFFFF"/>
                </a:solidFill>
                <a:latin typeface="Times New Roman" panose="02020603050405020304" pitchFamily="18" charset="0"/>
                <a:cs typeface="Times New Roman" panose="02020603050405020304" pitchFamily="18" charset="0"/>
              </a:rPr>
              <a:t>тінь</a:t>
            </a:r>
            <a:r>
              <a:rPr lang="ru-RU" sz="2600" dirty="0">
                <a:solidFill>
                  <a:srgbClr val="FFFFFF"/>
                </a:solidFill>
                <a:latin typeface="Times New Roman" panose="02020603050405020304" pitchFamily="18" charset="0"/>
                <a:cs typeface="Times New Roman" panose="02020603050405020304" pitchFamily="18" charset="0"/>
              </a:rPr>
              <a:t> і </a:t>
            </a:r>
            <a:r>
              <a:rPr lang="ru-RU" sz="2600" dirty="0" err="1">
                <a:solidFill>
                  <a:srgbClr val="FFFFFF"/>
                </a:solidFill>
                <a:latin typeface="Times New Roman" panose="02020603050405020304" pitchFamily="18" charset="0"/>
                <a:cs typeface="Times New Roman" panose="02020603050405020304" pitchFamily="18" charset="0"/>
              </a:rPr>
              <a:t>прохолода</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серед</a:t>
            </a:r>
            <a:r>
              <a:rPr lang="ru-RU" sz="2600" dirty="0">
                <a:solidFill>
                  <a:srgbClr val="FFFFFF"/>
                </a:solidFill>
                <a:latin typeface="Times New Roman" panose="02020603050405020304" pitchFamily="18" charset="0"/>
                <a:cs typeface="Times New Roman" panose="02020603050405020304" pitchFamily="18" charset="0"/>
              </a:rPr>
              <a:t> дерев, </a:t>
            </a:r>
            <a:r>
              <a:rPr lang="ru-RU" sz="2600" dirty="0" err="1">
                <a:solidFill>
                  <a:srgbClr val="FFFFFF"/>
                </a:solidFill>
                <a:latin typeface="Times New Roman" panose="02020603050405020304" pitchFamily="18" charset="0"/>
                <a:cs typeface="Times New Roman" panose="02020603050405020304" pitchFamily="18" charset="0"/>
              </a:rPr>
              <a:t>завезених</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із</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далекої</a:t>
            </a:r>
            <a:r>
              <a:rPr lang="ru-RU" sz="2600" dirty="0">
                <a:solidFill>
                  <a:srgbClr val="FFFFFF"/>
                </a:solidFill>
                <a:latin typeface="Times New Roman" panose="02020603050405020304" pitchFamily="18" charset="0"/>
                <a:cs typeface="Times New Roman" panose="02020603050405020304" pitchFamily="18" charset="0"/>
              </a:rPr>
              <a:t> </a:t>
            </a:r>
            <a:r>
              <a:rPr lang="ru-RU" sz="2600" dirty="0" err="1">
                <a:solidFill>
                  <a:srgbClr val="FFFFFF"/>
                </a:solidFill>
                <a:latin typeface="Times New Roman" panose="02020603050405020304" pitchFamily="18" charset="0"/>
                <a:cs typeface="Times New Roman" panose="02020603050405020304" pitchFamily="18" charset="0"/>
              </a:rPr>
              <a:t>Мідії</a:t>
            </a:r>
            <a:r>
              <a:rPr lang="ru-RU" sz="2600" dirty="0">
                <a:solidFill>
                  <a:srgbClr val="FFFFFF"/>
                </a:solidFill>
                <a:latin typeface="Times New Roman" panose="02020603050405020304" pitchFamily="18" charset="0"/>
                <a:cs typeface="Times New Roman" panose="02020603050405020304" pitchFamily="18" charset="0"/>
              </a:rPr>
              <a:t>.</a:t>
            </a:r>
          </a:p>
        </p:txBody>
      </p:sp>
      <p:sp>
        <p:nvSpPr>
          <p:cNvPr id="3" name="Текст 2"/>
          <p:cNvSpPr>
            <a:spLocks noGrp="1"/>
          </p:cNvSpPr>
          <p:nvPr>
            <p:ph type="body" idx="1"/>
          </p:nvPr>
        </p:nvSpPr>
        <p:spPr>
          <a:xfrm>
            <a:off x="1466505" y="6815507"/>
            <a:ext cx="9144000" cy="1143000"/>
          </a:xfrm>
        </p:spPr>
        <p:txBody>
          <a:bodyPr/>
          <a:lstStyle/>
          <a:p>
            <a:endParaRPr lang="ru-RU"/>
          </a:p>
        </p:txBody>
      </p:sp>
      <p:pic>
        <p:nvPicPr>
          <p:cNvPr id="4" name="Рисунок 3"/>
          <p:cNvPicPr>
            <a:picLocks noChangeAspect="1"/>
          </p:cNvPicPr>
          <p:nvPr/>
        </p:nvPicPr>
        <p:blipFill>
          <a:blip r:embed="rId3"/>
          <a:stretch>
            <a:fillRect/>
          </a:stretch>
        </p:blipFill>
        <p:spPr>
          <a:xfrm>
            <a:off x="2109788" y="1982788"/>
            <a:ext cx="8146912" cy="4376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095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50" y="381000"/>
            <a:ext cx="11953321" cy="2060886"/>
          </a:xfrm>
        </p:spPr>
        <p:txBody>
          <a:bodyPr>
            <a:normAutofit/>
          </a:bodyPr>
          <a:lstStyle/>
          <a:p>
            <a:r>
              <a:rPr lang="ru-RU" sz="2600" dirty="0">
                <a:solidFill>
                  <a:srgbClr val="FFFFFF"/>
                </a:solidFill>
                <a:latin typeface="Times New Roman"/>
                <a:cs typeface="Times New Roman"/>
              </a:rPr>
              <a:t>331 р. до </a:t>
            </a:r>
            <a:r>
              <a:rPr lang="ru-RU" sz="2600" dirty="0" err="1">
                <a:solidFill>
                  <a:srgbClr val="FFFFFF"/>
                </a:solidFill>
                <a:latin typeface="Times New Roman"/>
                <a:cs typeface="Times New Roman"/>
              </a:rPr>
              <a:t>н.е</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війська</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Олександра</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Македонського</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захопили</a:t>
            </a:r>
            <a:r>
              <a:rPr lang="ru-RU" sz="2600" dirty="0">
                <a:solidFill>
                  <a:srgbClr val="FFFFFF"/>
                </a:solidFill>
                <a:latin typeface="Times New Roman"/>
                <a:cs typeface="Times New Roman"/>
              </a:rPr>
              <a:t> Вавилон. </a:t>
            </a:r>
            <a:r>
              <a:rPr lang="ru-RU" sz="2600" dirty="0" err="1">
                <a:solidFill>
                  <a:srgbClr val="FFFFFF"/>
                </a:solidFill>
                <a:latin typeface="Times New Roman"/>
                <a:cs typeface="Times New Roman"/>
              </a:rPr>
              <a:t>Уславлений</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полководець</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зробив</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місто</a:t>
            </a:r>
            <a:r>
              <a:rPr lang="ru-RU" sz="2600" dirty="0">
                <a:solidFill>
                  <a:srgbClr val="FFFFFF"/>
                </a:solidFill>
                <a:latin typeface="Times New Roman"/>
                <a:cs typeface="Times New Roman"/>
              </a:rPr>
              <a:t> столицею </a:t>
            </a:r>
            <a:r>
              <a:rPr lang="ru-RU" sz="2600" dirty="0" err="1">
                <a:solidFill>
                  <a:srgbClr val="FFFFFF"/>
                </a:solidFill>
                <a:latin typeface="Times New Roman"/>
                <a:cs typeface="Times New Roman"/>
              </a:rPr>
              <a:t>своєї</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величезної</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імперії</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Після</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смерті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Олександра</a:t>
            </a:r>
            <a:r>
              <a:rPr lang="ru-RU" sz="2600" dirty="0">
                <a:solidFill>
                  <a:srgbClr val="FFFFFF"/>
                </a:solidFill>
                <a:latin typeface="Times New Roman"/>
                <a:cs typeface="Times New Roman"/>
              </a:rPr>
              <a:t> (323 р. до </a:t>
            </a:r>
            <a:r>
              <a:rPr lang="ru-RU" sz="2600" dirty="0" err="1">
                <a:solidFill>
                  <a:srgbClr val="FFFFFF"/>
                </a:solidFill>
                <a:latin typeface="Times New Roman"/>
                <a:cs typeface="Times New Roman"/>
              </a:rPr>
              <a:t>н.е</a:t>
            </a:r>
            <a:r>
              <a:rPr lang="ru-RU" sz="2600" dirty="0">
                <a:solidFill>
                  <a:srgbClr val="FFFFFF"/>
                </a:solidFill>
                <a:latin typeface="Times New Roman"/>
                <a:cs typeface="Times New Roman"/>
              </a:rPr>
              <a:t>.) Вавилон </a:t>
            </a:r>
            <a:r>
              <a:rPr lang="ru-RU" sz="2600" dirty="0" err="1">
                <a:solidFill>
                  <a:srgbClr val="FFFFFF"/>
                </a:solidFill>
                <a:latin typeface="Times New Roman"/>
                <a:cs typeface="Times New Roman"/>
              </a:rPr>
              <a:t>поступово</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занепав</a:t>
            </a:r>
            <a:r>
              <a:rPr lang="ru-RU" sz="2600" dirty="0">
                <a:solidFill>
                  <a:srgbClr val="FFFFFF"/>
                </a:solidFill>
                <a:latin typeface="Times New Roman"/>
                <a:cs typeface="Times New Roman"/>
              </a:rPr>
              <a:t>. Сади </a:t>
            </a:r>
            <a:r>
              <a:rPr lang="ru-RU" sz="2600" dirty="0" err="1">
                <a:solidFill>
                  <a:srgbClr val="FFFFFF"/>
                </a:solidFill>
                <a:latin typeface="Times New Roman"/>
                <a:cs typeface="Times New Roman"/>
              </a:rPr>
              <a:t>були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занедбані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Повені</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зруйнували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цегельний</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підмурок</a:t>
            </a:r>
            <a:r>
              <a:rPr lang="ru-RU" sz="2600" dirty="0">
                <a:solidFill>
                  <a:srgbClr val="FFFFFF"/>
                </a:solidFill>
                <a:latin typeface="Times New Roman"/>
                <a:cs typeface="Times New Roman"/>
              </a:rPr>
              <a:t> колон, </a:t>
            </a:r>
            <a:r>
              <a:rPr lang="ru-RU" sz="2600" dirty="0" err="1">
                <a:solidFill>
                  <a:srgbClr val="FFFFFF"/>
                </a:solidFill>
                <a:latin typeface="Times New Roman"/>
                <a:cs typeface="Times New Roman"/>
              </a:rPr>
              <a:t>платформи</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обвалилися</a:t>
            </a:r>
            <a:r>
              <a:rPr lang="ru-RU" sz="2600" dirty="0">
                <a:solidFill>
                  <a:srgbClr val="FFFFFF"/>
                </a:solidFill>
                <a:latin typeface="Times New Roman"/>
                <a:cs typeface="Times New Roman"/>
              </a:rPr>
              <a:t>. Так </a:t>
            </a:r>
            <a:r>
              <a:rPr lang="ru-RU" sz="2600" dirty="0" err="1">
                <a:solidFill>
                  <a:srgbClr val="FFFFFF"/>
                </a:solidFill>
                <a:latin typeface="Times New Roman"/>
                <a:cs typeface="Times New Roman"/>
              </a:rPr>
              <a:t>загинуло</a:t>
            </a:r>
            <a:r>
              <a:rPr lang="ru-RU" sz="2600" dirty="0">
                <a:solidFill>
                  <a:srgbClr val="FFFFFF"/>
                </a:solidFill>
                <a:latin typeface="Times New Roman"/>
                <a:cs typeface="Times New Roman"/>
              </a:rPr>
              <a:t> </a:t>
            </a:r>
            <a:r>
              <a:rPr lang="ru-RU" sz="2600" dirty="0" err="1">
                <a:solidFill>
                  <a:srgbClr val="FFFFFF"/>
                </a:solidFill>
                <a:latin typeface="Times New Roman"/>
                <a:cs typeface="Times New Roman"/>
              </a:rPr>
              <a:t>одне</a:t>
            </a:r>
            <a:r>
              <a:rPr lang="ru-RU" sz="2600" dirty="0">
                <a:solidFill>
                  <a:srgbClr val="FFFFFF"/>
                </a:solidFill>
                <a:latin typeface="Times New Roman"/>
                <a:cs typeface="Times New Roman"/>
              </a:rPr>
              <a:t> з чудес </a:t>
            </a:r>
            <a:r>
              <a:rPr lang="ru-RU" sz="2600" dirty="0" err="1">
                <a:solidFill>
                  <a:srgbClr val="FFFFFF"/>
                </a:solidFill>
                <a:latin typeface="Times New Roman"/>
                <a:cs typeface="Times New Roman"/>
              </a:rPr>
              <a:t>світу</a:t>
            </a:r>
            <a:r>
              <a:rPr lang="ru-RU" sz="2600" dirty="0">
                <a:solidFill>
                  <a:srgbClr val="FFFFFF"/>
                </a:solidFill>
                <a:latin typeface="Times New Roman"/>
                <a:cs typeface="Times New Roman"/>
              </a:rPr>
              <a:t>.</a:t>
            </a:r>
          </a:p>
        </p:txBody>
      </p:sp>
      <p:sp>
        <p:nvSpPr>
          <p:cNvPr id="3" name="Текст 2"/>
          <p:cNvSpPr>
            <a:spLocks noGrp="1"/>
          </p:cNvSpPr>
          <p:nvPr>
            <p:ph type="body" idx="1"/>
          </p:nvPr>
        </p:nvSpPr>
        <p:spPr>
          <a:xfrm>
            <a:off x="1493072" y="6808319"/>
            <a:ext cx="9144000" cy="1143000"/>
          </a:xfrm>
        </p:spPr>
        <p:txBody>
          <a:bodyPr/>
          <a:lstStyle/>
          <a:p>
            <a:endParaRPr lang="ru-RU"/>
          </a:p>
        </p:txBody>
      </p:sp>
      <p:pic>
        <p:nvPicPr>
          <p:cNvPr id="4" name="Рисунок 3"/>
          <p:cNvPicPr>
            <a:picLocks noChangeAspect="1"/>
          </p:cNvPicPr>
          <p:nvPr/>
        </p:nvPicPr>
        <p:blipFill>
          <a:blip r:embed="rId3"/>
          <a:stretch>
            <a:fillRect/>
          </a:stretch>
        </p:blipFill>
        <p:spPr>
          <a:xfrm>
            <a:off x="380998" y="3048000"/>
            <a:ext cx="5194561" cy="3144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stretch>
            <a:fillRect/>
          </a:stretch>
        </p:blipFill>
        <p:spPr>
          <a:xfrm>
            <a:off x="6400800" y="3048000"/>
            <a:ext cx="5257800" cy="3144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143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Смугастий блакитний дизайн 16 x 9">
  <a:themeElements>
    <a:clrScheme name="Смугастий_блакитний_дизайн">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90948-693C-495E-A997-F81FB6D13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4B5336-6EAA-48CF-9D13-474FDE2931C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4A0AB41-DD6B-45B8-84A1-115B114C3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TotalTime>
  <Words>449</Words>
  <Application>Microsoft Office PowerPoint</Application>
  <PresentationFormat>Произвольный</PresentationFormat>
  <Paragraphs>18</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Смугастий блакитний дизайн 16 x 9</vt:lpstr>
      <vt:lpstr>Тема. Висячі Сади Семіраміди</vt:lpstr>
      <vt:lpstr>  Висячі Сади Семіраміди, відомі також під назвою Висячі сади Вавилона, є одним з семи Чудес Світу. На жаль, це дивне архітектурне творіння не дійшло до наших днів, але пам'ять про нього живе і нині.</vt:lpstr>
      <vt:lpstr>Цей шедевр побудували за наказом вавилонського правителя Навуходоносора II. Він віддав наказ найкращим інженерам, математикам і винахідникам створити диво дивне на радість своїй дружині Амітіс. Дружина правителя була родом з Мідії, землі наповненою ароматом квітучих садів і зелених пагорбів. В душному і запиленому Вавилоні вона задихалася і тужила за рідними краями. Щоб утішити її, Навуходоносор наказав звести «висячі сади».</vt:lpstr>
      <vt:lpstr>    Найточніші сучасні відомості про Сади походять від грецьких істориків Вероссуса й Діодоруса, але опис садів досить мізерний. Ось як описані сади в їх свідченнях: Сад — чотирикутний, і кожна сторона його — чотири плетри завдовжки. Він складається з дугоподібних сховищ, які розташовано в шаховому порядку на зразок кубічним підставам. Сходження до верхньої тераси можливе сходами…</vt:lpstr>
      <vt:lpstr>    В архітектурному плані Висячі Сади являли собою піраміду, що складалася з чотирьох ярусів , їх підтримували колони висотою до 25 м. Нижній ярус мав форму неправильного чотирикутника, найбільша сторона якого становила 42 м, найменша - 34 м.</vt:lpstr>
      <vt:lpstr>Щоб запобігти просочуванню поливної води, поверхню кожної платформи спочатку покривали шаром тростини, змішаної з асфальтом, потім двома шарами цегли, скріпленої гіпсовим розчином, поверх усього укладалися свинцеві плити. На них товстим шаром лежала родюча земля, куди було висаджене насіння різних трав, квітів, чагарників, дерев. Піраміда нагадувала вічно квітучий зелений пагорб.</vt:lpstr>
      <vt:lpstr>У порожнині однієї з колон вміщувалися труби, через які насоси цілодобово подавали воду з Євфрата на верхній ярус садів, звідки вона стікала (струмочками та невеликими водоспадами) й зрошувала рослини нижніх ярусів. Чудом здавалося дзюрчання води, тінь і прохолода серед дерев, завезених із далекої Мідії.</vt:lpstr>
      <vt:lpstr>331 р. до н.е.  війська Олександра Македонського захопили Вавилон. Уславлений полководець зробив місто столицею своєї величезної імперії. Після смерті Олександра (323 р. до н.е.) Вавилон поступово занепав. Сади були занедбані. Повені зруйнували цегельний підмурок колон, платформи обвалилися. Так загинуло одне з чудес світу.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бізнес-проекту</dc:title>
  <cp:lastModifiedBy>Admin</cp:lastModifiedBy>
  <cp:revision>16</cp:revision>
  <dcterms:created xsi:type="dcterms:W3CDTF">2013-04-05T19:58:21Z</dcterms:created>
  <dcterms:modified xsi:type="dcterms:W3CDTF">2014-09-14T09:59:02Z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