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D875B8-79F3-4528-B0F7-FD3BE2D35C77}" type="datetimeFigureOut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C2AA46-4344-479C-A944-428226DDB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DBA89-FF00-4013-8574-4DF9E8834B9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2BE7F-236B-45A3-B0C4-C8AEC16E6336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968FF-DBBA-4BA8-9847-13DE5E0C0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2E3C-EFBF-4E9A-96EF-D1ED0B84F7E4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7395-0D59-497F-9FDE-C3D08429D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84CB2-E4C9-42BF-9596-1FF611FA3F9A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D86A-65AE-4E43-B69E-A3E00479B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15D8-CA69-4B71-A0CE-C9A15374B848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ECF49-0412-4FA0-84EA-3E3AA4558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C82A-2A93-4DE4-A910-719AAFDDDCE4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615CC-980E-4537-8159-473CA240F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7B8E7-645B-4652-A5EB-4F48E645D68E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537D5-945A-4191-987B-D682D21D6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4D21A-27F9-4866-851F-9DB3FEAD53C6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42769-9881-445C-AAE7-F0C1EE036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6E1-7685-42D2-842E-414293999654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03CA1-16A2-427D-9EA3-7824D00D7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1A40-2315-4CAC-85F9-E684B8C8AF1B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4A2EF-6494-4FE3-BC90-2EE73F692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19A73-5E25-4BA7-8A57-DB981AF7CF8E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44E8-A4AF-46B8-B4F5-29037479C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CF4A-AD9F-4687-8E28-C4F53B32B82E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1383-9E42-4A63-9A48-75D37D5BB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A79C-E3BF-404A-8912-2EFB1E5D8054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EB081-EEC5-4FC8-8D4E-918779C86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FAD8-8B5E-4F23-B508-D408AFB5F16A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ED74-B639-47BD-A2EE-F18BD91BD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F242B-C987-43DB-85A8-D95E320F107A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E10A5-B87E-43FA-A738-7D5B75774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537F-77DF-4F40-AF96-A805B5B540DB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F168-11CE-4312-B0A4-488372107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E63C87-6F1F-4935-B7BC-9ACFFEEAF181}" type="datetime1">
              <a:rPr lang="ru-RU"/>
              <a:pPr>
                <a:defRPr/>
              </a:pPr>
              <a:t>25.12.2013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5F28BB-6508-49D2-9196-82360203B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6"/>
          <p:cNvSpPr txBox="1">
            <a:spLocks noChangeArrowheads="1"/>
          </p:cNvSpPr>
          <p:nvPr/>
        </p:nvSpPr>
        <p:spPr bwMode="auto">
          <a:xfrm>
            <a:off x="717550" y="184150"/>
            <a:ext cx="7486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i="1">
                <a:solidFill>
                  <a:srgbClr val="7C240B"/>
                </a:solidFill>
                <a:latin typeface="Tw Cen MT" pitchFamily="34" charset="0"/>
              </a:rPr>
              <a:t>How to reconcile family and work</a:t>
            </a:r>
            <a:endParaRPr lang="ru-RU" sz="4400" i="1">
              <a:solidFill>
                <a:srgbClr val="7C240B"/>
              </a:solidFill>
              <a:latin typeface="Tw Cen MT" pitchFamily="34" charset="0"/>
            </a:endParaRPr>
          </a:p>
        </p:txBody>
      </p:sp>
      <p:sp>
        <p:nvSpPr>
          <p:cNvPr id="20484" name="Номер слайда 8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560645-D689-4460-A781-5FDEE0C408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  <p:pic>
        <p:nvPicPr>
          <p:cNvPr id="18436" name="Picture 8" descr="workfamilyflowmodel_a-jod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5913" y="1162050"/>
            <a:ext cx="5935662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0"/>
          <p:cNvSpPr>
            <a:spLocks noGrp="1"/>
          </p:cNvSpPr>
          <p:nvPr>
            <p:ph type="body" idx="4294967295"/>
          </p:nvPr>
        </p:nvSpPr>
        <p:spPr bwMode="auto">
          <a:xfrm>
            <a:off x="6172200" y="6332538"/>
            <a:ext cx="4192588" cy="3286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2400" b="1" cap="none" smtClean="0"/>
              <a:t>Iryna Honcharova</a:t>
            </a:r>
            <a:endParaRPr lang="uk-UA" sz="2400" b="1" cap="non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7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3EBD98-E991-4E6A-9023-CE8DDD7E104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1077913" y="239713"/>
            <a:ext cx="6742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What is more important?</a:t>
            </a: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882650" y="1106488"/>
            <a:ext cx="73167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Finding a suitable work/family life balance is a challenge that all parents face. Each of us has his family. To provide it with all the necessary things, we spend a lot of time at work. But we can not forget those for whom we work. </a:t>
            </a:r>
            <a:endParaRPr lang="ru-RU" sz="2400"/>
          </a:p>
        </p:txBody>
      </p:sp>
      <p:pic>
        <p:nvPicPr>
          <p:cNvPr id="20484" name="Picture 9" descr="IOnnmU3LJ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3232150"/>
            <a:ext cx="76708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7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81171-3034-478A-8450-1A3F5FCFF73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1143000" y="617538"/>
            <a:ext cx="6742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262626"/>
                </a:solidFill>
                <a:latin typeface="Tw Cen MT" pitchFamily="34" charset="0"/>
              </a:rPr>
              <a:t>What to do</a:t>
            </a:r>
            <a:r>
              <a:rPr lang="ru-RU" sz="4000">
                <a:solidFill>
                  <a:srgbClr val="262626"/>
                </a:solidFill>
              </a:rPr>
              <a:t>?</a:t>
            </a:r>
          </a:p>
        </p:txBody>
      </p:sp>
      <p:sp>
        <p:nvSpPr>
          <p:cNvPr id="21507" name="Rectangle 6"/>
          <p:cNvSpPr>
            <a:spLocks noGrp="1"/>
          </p:cNvSpPr>
          <p:nvPr>
            <p:ph type="body" idx="4294967295"/>
          </p:nvPr>
        </p:nvSpPr>
        <p:spPr bwMode="auto">
          <a:xfrm>
            <a:off x="738188" y="1636713"/>
            <a:ext cx="7772400" cy="34242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None/>
            </a:pPr>
            <a:r>
              <a:rPr lang="en-US" sz="2400" cap="none" smtClean="0">
                <a:latin typeface="Arial" charset="0"/>
              </a:rPr>
              <a:t>Sure, it's nice when family is financially secure and enjoys life. But if the cost of achieving this status - frequent family conflicts, the goal is not justified</a:t>
            </a:r>
            <a:endParaRPr lang="uk-UA" sz="2400" cap="none" smtClean="0">
              <a:latin typeface="Arial" charset="0"/>
            </a:endParaRPr>
          </a:p>
        </p:txBody>
      </p:sp>
      <p:pic>
        <p:nvPicPr>
          <p:cNvPr id="21508" name="Picture 7" descr="fathers-trying-to-balance-work-and-family-100624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25" y="3400425"/>
            <a:ext cx="31527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PNLJZTOYb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575" y="3592513"/>
            <a:ext cx="449580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93725" y="280988"/>
            <a:ext cx="7772400" cy="15954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What is better</a:t>
            </a:r>
            <a:r>
              <a:rPr lang="uk-UA" cap="none" smtClean="0">
                <a:latin typeface="Arial" charset="0"/>
              </a:rPr>
              <a:t>?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815975" y="1635125"/>
            <a:ext cx="7772400" cy="34242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sz="2400" cap="none" smtClean="0">
                <a:latin typeface="Arial" charset="0"/>
              </a:rPr>
              <a:t>Passion for</a:t>
            </a:r>
            <a:r>
              <a:rPr lang="en-US" sz="2400" cap="none" smtClean="0">
                <a:latin typeface="Arial" charset="0"/>
              </a:rPr>
              <a:t> money makes people less happy. At the same time, those who are looking for money to support his family do not feel negative emotions</a:t>
            </a:r>
            <a:endParaRPr lang="uk-UA" sz="2400" cap="none" smtClean="0">
              <a:latin typeface="Arial" charset="0"/>
            </a:endParaRPr>
          </a:p>
        </p:txBody>
      </p:sp>
      <p:pic>
        <p:nvPicPr>
          <p:cNvPr id="22531" name="Picture 5" descr="787220mjpg24042012141302_w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3678238"/>
            <a:ext cx="4046537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Love_Vs_Money_by_trygot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88" y="3205163"/>
            <a:ext cx="4259262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19125" y="877888"/>
            <a:ext cx="7772400" cy="34242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cap="none" smtClean="0">
                <a:latin typeface="Arial" charset="0"/>
              </a:rPr>
              <a:t>Achieving a balance between work and family is not easy, and sometimes impossible. Our children need mothers and fathers. Kids don‘t  care about the size of the house or the presence of a new car. They need parental love</a:t>
            </a:r>
            <a:endParaRPr lang="uk-UA" sz="2400" cap="none" smtClean="0">
              <a:latin typeface="Arial" charset="0"/>
            </a:endParaRPr>
          </a:p>
        </p:txBody>
      </p:sp>
      <p:pic>
        <p:nvPicPr>
          <p:cNvPr id="23554" name="Picture 4" descr="Gu17aoX2By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0" y="3427413"/>
            <a:ext cx="48656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765175" y="306388"/>
            <a:ext cx="7772400" cy="15954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Family needs time</a:t>
            </a:r>
            <a:endParaRPr lang="uk-UA" cap="none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96913" y="1817688"/>
            <a:ext cx="7772400" cy="34242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cap="none" smtClean="0">
                <a:latin typeface="Arial" charset="0"/>
              </a:rPr>
              <a:t>Instead of long hours working day better to select a walk with children.</a:t>
            </a:r>
            <a:endParaRPr lang="uk-UA" sz="2400" cap="none" smtClean="0">
              <a:latin typeface="Arial" charset="0"/>
            </a:endParaRPr>
          </a:p>
        </p:txBody>
      </p:sp>
      <p:pic>
        <p:nvPicPr>
          <p:cNvPr id="24579" name="Picture 5" descr="1_2811-300x2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3278188"/>
            <a:ext cx="391953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2805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1025" y="3278188"/>
            <a:ext cx="4494213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73100" y="0"/>
            <a:ext cx="7772400" cy="15954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/>
              <a:t>What is more important</a:t>
            </a:r>
            <a:r>
              <a:rPr lang="ru-RU" cap="none" smtClean="0">
                <a:latin typeface="Arial" charset="0"/>
              </a:rPr>
              <a:t>?</a:t>
            </a:r>
            <a:endParaRPr lang="uk-UA" cap="none" smtClean="0">
              <a:latin typeface="Arial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60400" y="1268413"/>
            <a:ext cx="7772400" cy="34242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cap="none" smtClean="0">
                <a:latin typeface="Arial" charset="0"/>
              </a:rPr>
              <a:t>Your kids will not grow with a nanny. No one can care for them better than you. </a:t>
            </a:r>
            <a:r>
              <a:rPr lang="uk-UA" sz="2400" cap="none" smtClean="0">
                <a:latin typeface="Arial" charset="0"/>
              </a:rPr>
              <a:t>Think about it.</a:t>
            </a:r>
          </a:p>
        </p:txBody>
      </p:sp>
      <p:pic>
        <p:nvPicPr>
          <p:cNvPr id="25603" name="Picture 4" descr="0pREvDUrRD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2498725"/>
            <a:ext cx="5529262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98500" y="1087438"/>
            <a:ext cx="7772400" cy="34242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cap="none" smtClean="0">
                <a:latin typeface="Arial" charset="0"/>
              </a:rPr>
              <a:t>Important role in helping families spending time together play employers or </a:t>
            </a:r>
            <a:r>
              <a:rPr lang="ru-RU" sz="2400" cap="none" smtClean="0">
                <a:latin typeface="Arial" charset="0"/>
              </a:rPr>
              <a:t>«</a:t>
            </a:r>
            <a:r>
              <a:rPr lang="en-US" sz="2400" cap="none" smtClean="0">
                <a:latin typeface="Arial" charset="0"/>
              </a:rPr>
              <a:t>bosses</a:t>
            </a:r>
            <a:r>
              <a:rPr lang="ru-RU" sz="2400" cap="none" smtClean="0">
                <a:latin typeface="Arial" charset="0"/>
              </a:rPr>
              <a:t>»</a:t>
            </a:r>
            <a:r>
              <a:rPr lang="en-US" sz="2400" cap="none" smtClean="0">
                <a:latin typeface="Arial" charset="0"/>
              </a:rPr>
              <a:t>. They should understand the situation of their workers. The government should reduce working hours and increase wages.</a:t>
            </a:r>
            <a:endParaRPr lang="uk-UA" sz="2400" cap="none" smtClean="0">
              <a:latin typeface="Arial" charset="0"/>
            </a:endParaRPr>
          </a:p>
        </p:txBody>
      </p:sp>
      <p:pic>
        <p:nvPicPr>
          <p:cNvPr id="26626" name="Picture 5" descr="449461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5213" y="3508375"/>
            <a:ext cx="46212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build="p"/>
    </p:bldLst>
  </p:timing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164</TotalTime>
  <Words>228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16</vt:i4>
      </vt:variant>
      <vt:variant>
        <vt:lpstr>Заголовки слайдов</vt:lpstr>
      </vt:variant>
      <vt:variant>
        <vt:i4>8</vt:i4>
      </vt:variant>
    </vt:vector>
  </HeadingPairs>
  <TitlesOfParts>
    <vt:vector size="27" baseType="lpstr">
      <vt:lpstr>Arial</vt:lpstr>
      <vt:lpstr>Tw Cen MT</vt:lpstr>
      <vt:lpstr>Calibri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Капля</vt:lpstr>
      <vt:lpstr>Слайд 1</vt:lpstr>
      <vt:lpstr>Слайд 2</vt:lpstr>
      <vt:lpstr>Слайд 3</vt:lpstr>
      <vt:lpstr>What is better?</vt:lpstr>
      <vt:lpstr>Слайд 5</vt:lpstr>
      <vt:lpstr>Family needs time</vt:lpstr>
      <vt:lpstr>What is more important?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1</cp:lastModifiedBy>
  <cp:revision>4</cp:revision>
  <dcterms:created xsi:type="dcterms:W3CDTF">2013-10-18T03:33:16Z</dcterms:created>
  <dcterms:modified xsi:type="dcterms:W3CDTF">2013-12-25T20:01:03Z</dcterms:modified>
</cp:coreProperties>
</file>