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4" r:id="rId19"/>
    <p:sldId id="277" r:id="rId20"/>
    <p:sldId id="278" r:id="rId21"/>
    <p:sldId id="279" r:id="rId22"/>
    <p:sldId id="275" r:id="rId23"/>
    <p:sldId id="276" r:id="rId24"/>
    <p:sldId id="280" r:id="rId25"/>
    <p:sldId id="283" r:id="rId26"/>
  </p:sldIdLst>
  <p:sldSz cx="9144000" cy="6858000" type="screen4x3"/>
  <p:notesSz cx="6858000" cy="9144000"/>
  <p:embeddedFontLst>
    <p:embeddedFont>
      <p:font typeface="Hortensia" pitchFamily="2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F567857-A13A-4EE0-A3B5-EAE9C437D31B}">
          <p14:sldIdLst>
            <p14:sldId id="267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73"/>
            <p14:sldId id="265"/>
            <p14:sldId id="266"/>
            <p14:sldId id="268"/>
            <p14:sldId id="269"/>
            <p14:sldId id="270"/>
            <p14:sldId id="271"/>
            <p14:sldId id="272"/>
            <p14:sldId id="274"/>
            <p14:sldId id="277"/>
            <p14:sldId id="278"/>
            <p14:sldId id="279"/>
            <p14:sldId id="275"/>
            <p14:sldId id="276"/>
            <p14:sldId id="280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53" autoAdjust="0"/>
    <p:restoredTop sz="94660"/>
  </p:normalViewPr>
  <p:slideViewPr>
    <p:cSldViewPr>
      <p:cViewPr varScale="1">
        <p:scale>
          <a:sx n="111" d="100"/>
          <a:sy n="111" d="100"/>
        </p:scale>
        <p:origin x="-195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43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35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50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54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421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3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38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88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62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5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14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95AEC-9146-4FE3-B6CE-F247AFDD82F2}" type="datetimeFigureOut">
              <a:rPr lang="uk-UA" smtClean="0"/>
              <a:t>14.12.2013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02F45-D1FF-4714-897D-F05F415AFE2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251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72816"/>
            <a:ext cx="83968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Hortensia" pitchFamily="2" charset="0"/>
              </a:rPr>
              <a:t>Деградация гидросферы</a:t>
            </a:r>
            <a:endParaRPr lang="ru-RU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60000" endA="900" endPos="58000" dir="5400000" sy="-100000" algn="bl" rotWithShape="0"/>
              </a:effectLst>
              <a:latin typeface="Hortensia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157192"/>
            <a:ext cx="37016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ortensia" pitchFamily="2" charset="0"/>
              </a:rPr>
              <a:t>Подготовила</a:t>
            </a:r>
          </a:p>
          <a:p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ortensia" pitchFamily="2" charset="0"/>
              </a:rPr>
              <a:t>Ученица 11-А класса</a:t>
            </a:r>
          </a:p>
          <a:p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Hortensia" pitchFamily="2" charset="0"/>
              </a:rPr>
              <a:t>Федорук Юлия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212976"/>
            <a:ext cx="8964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ortensia" pitchFamily="2" charset="0"/>
              </a:rPr>
              <a:t>Химическое загрязнение</a:t>
            </a:r>
            <a:r>
              <a:rPr lang="ru-RU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ortensia" pitchFamily="2" charset="0"/>
              </a:rPr>
              <a:t> </a:t>
            </a:r>
            <a:endParaRPr lang="ru-RU" sz="32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ortensia" pitchFamily="2" charset="0"/>
            </a:endParaRPr>
          </a:p>
          <a:p>
            <a:pPr algn="ctr"/>
            <a:endParaRPr lang="ru-RU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ortensia" pitchFamily="2" charset="0"/>
            </a:endParaRPr>
          </a:p>
          <a:p>
            <a:pPr algn="ctr"/>
            <a:r>
              <a:rPr lang="ru-RU" sz="3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ortensia" pitchFamily="2" charset="0"/>
              </a:rPr>
              <a:t>происходит </a:t>
            </a:r>
            <a:r>
              <a:rPr lang="ru-RU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Hortensia" pitchFamily="2" charset="0"/>
              </a:rPr>
              <a:t>из-за поступления в водоемы со сточными водами различных вредных примесей неорганического (кислоты, щелочи, минеральные соли) и органического (нефть и нефтепродукты, моющие  средства, пестициды и т.д.) состава.</a:t>
            </a:r>
            <a:endParaRPr lang="uk-UA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536" y="3501008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ortensia" pitchFamily="2" charset="0"/>
              </a:rPr>
              <a:t>Особого вреда водоемам наносят нефть и нефтепродукты, которые образуют на поверхности воды пленку, которая препятствует газообмену между водой и атмосферой и снижает содержание в воде кислорода. </a:t>
            </a:r>
            <a:endParaRPr lang="uk-U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877" y="83581"/>
            <a:ext cx="89388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В результате разлива 1 т нефти пленкой покроется 12 км2 воды. Сгустки мазута, оседая на дно, убивают донные микроорганизмы, участвующие в процессе самоочищения воды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. Вследствие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гниения донных осадков, загрязненных органическими веществами, выделяются вредные соединения, в частности сероводород, отравляющих всю воду в реке или в озере.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97839"/>
            <a:ext cx="90364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К основным загрязнителям воды относятся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 химические, нефтеперерабатывающие и целлюлозно-бумажные комбинаты, крупные животноводческие комплексы, горнорудная промышленность. Среди загрязнителей воды особое место занимают синтетические моющие средства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. Эти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вещества чрезвычайно устойчивы, сохраняются в воде годами.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413338"/>
            <a:ext cx="65344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Биологическое загрязнение </a:t>
            </a:r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Hortensia" pitchFamily="2" charset="0"/>
            </a:endParaRP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водоемов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заключается в поступлении к ним со сточными водами различных микроорганизмов (бактерий, вирусов), спор грибов, яиц гельминтов и т. д., многие из которых являются болезнетворными для человека, животных и растений.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1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41333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Тепловое загрязнение воды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 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Hortensia" pitchFamily="2" charset="0"/>
            </a:endParaRP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происходит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в результате спуска в водоемы подогретых вод от ТЭС, АЭС и других энергетических объектов. Теплая вода изменяет термический и биологический режимы водоемов и вредно влияет на их обитателей.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62464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Как показали исследования гидробиологов, вода, нагретая до температуры 26-30 ° С, действует на рыб и других обитателей водоемов подавляемое, а если температура воды поднимается до 36 ° С, рыба гибнет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. Наибольшее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количество теплой воды сбрасывают в водоемы атомные электростанции.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420888"/>
            <a:ext cx="6678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Интенсивная хозяйственная деятельность чело­века привела к деградации гидросферы – загрязнению и истощению поверхностных и подземных вод.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136339"/>
            <a:ext cx="78488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Истощение вод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 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недопустимое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сокращение их запасов в пределах определенной территории (для подземных вод) или уменьшение минимально допустимого стока (для поверхностных). И то и другое приводит к неблагоприятным экологическим последствиям, нарушает сложившиеся связи в системе человек – биосфера.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772816"/>
            <a:ext cx="6966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Примером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может служить трагедия Аральского моря вследствие недопустимо высокого забора воды на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орошение. Осушенное 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дно Арала стало сегодня крупнейшим источником пыли и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солей.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20688"/>
            <a:ext cx="849694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Гидросфера 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  <a:p>
            <a:pPr algn="ctr"/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водная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оболочка Земли – совокупность, океанов, морей, озер, прудов, болот и подземных вод, это са­мая тонкая оболочка нашей планеты, составляющая лишь 10–3 % от общей ее массы.</a:t>
            </a:r>
            <a:endParaRPr lang="uk-U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000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1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789040"/>
            <a:ext cx="6606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К другим значительным видам воздействия человека на гидросферу следует отнести создание крупных водохранилищ, которые коренным образом меняют природную среду на прилегающих территориях.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6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717032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ortensia" pitchFamily="2" charset="0"/>
              </a:rPr>
              <a:t>Это затопление значительных площадей плодородных земель, изменение режима подземных вод, разрушение берегов (оползни, карст), активация сейсмической деятельности, подтопление близлежащих территорий, прекращение естественного воспроизводства многих ценных пород рыб и т.д.</a:t>
            </a: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908720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Большую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опасность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представляют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 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загрязнения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вод 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радиоактивными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  веществами.  Взвешенные  твердые  частицы  способствуют 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ухудшению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 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прозрачности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  и 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внешнего вида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воды,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снижению активности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фотосинтеза водных растений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56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Загрязнение  водных  систем  представляет  большую  опасность,  чем  загрязнение атмосферы, по следующим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причинам: </a:t>
            </a:r>
          </a:p>
          <a:p>
            <a:pPr algn="ctr"/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процессы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регенерации, или самоочищения, протекают в водной среде гораздо медленнее, чем в воздухе;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  <a:p>
            <a:pPr algn="ctr"/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источники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загрязнения водоемов более разнообразны.</a:t>
            </a:r>
            <a:endParaRPr lang="uk-UA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0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74757" y="3501008"/>
            <a:ext cx="69737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Загрязнение рек, озер, морей и даже океанов принимает  такие размеры, что во многих районах превышает их способность к самоочищению. Уже сейчас в некоторых странах начинает ощущаться нехватка пресной воды.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933056"/>
            <a:ext cx="86533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72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Hortensia" pitchFamily="2" charset="0"/>
              </a:rPr>
              <a:t>Спасибо за внимание</a:t>
            </a:r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Hortensia" pitchFamily="2" charset="0"/>
              </a:rPr>
              <a:t>!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  <a:reflection blurRad="6350" stA="60000" endA="900" endPos="58000" dir="5400000" sy="-100000" algn="bl" rotWithShape="0"/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62281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Огромная роль воды..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Человек 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без воды не может прожить более 8 суток, а за год он на свои нужды расходует около 1 тонны воды. Основной потребитель пресной воды – сельское хозяйст­во: она идет на мелиорацию, обслуживание животноводческих комплексов и т.п.</a:t>
            </a:r>
            <a:endParaRPr lang="uk-U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blurRad="6350" stA="55000" endA="300" endPos="45500" dir="5400000" sy="-100000" algn="bl" rotWithShape="0"/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7864" y="116632"/>
            <a:ext cx="558011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Но на протяжении всей истории человечества происходило как загрязнение воздуха, так и водной среды: люди </a:t>
            </a:r>
            <a:r>
              <a:rPr lang="ru-RU" sz="28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ortensia" pitchFamily="2" charset="0"/>
              </a:rPr>
              <a:t>испокон веков использовали любую реку как сточную канаву. До последнего времени это не приносило большого вреда природе: органические отходы большей частью использовались в качестве удобрений, неорганических было сравнительно мало и они так или иначе использовались.</a:t>
            </a:r>
          </a:p>
        </p:txBody>
      </p:sp>
    </p:spTree>
    <p:extLst>
      <p:ext uri="{BB962C8B-B14F-4D97-AF65-F5344CB8AC3E}">
        <p14:creationId xmlns:p14="http://schemas.microsoft.com/office/powerpoint/2010/main" val="79103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9928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Опасность для гидросферы возникла в XX </a:t>
            </a:r>
            <a:r>
              <a:rPr lang="ru-RU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вв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 с появлением крупных многомиллионных городов и развитием промышленности. За последние десятилетия большинство рек и озер мира было превращено в сточные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канавы.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5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ortensia" pitchFamily="2" charset="0"/>
              </a:rPr>
              <a:t>В результате деятельности людей гидросфера меняется: количественно (уменьшение количества воды, пригодной для использования) и качественно (загрязнения)</a:t>
            </a:r>
            <a:endParaRPr lang="uk-U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9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68760"/>
            <a:ext cx="92170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Среди загрязнений </a:t>
            </a: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различают</a:t>
            </a:r>
          </a:p>
          <a:p>
            <a:pPr algn="ctr"/>
            <a:endParaRPr lang="ru-RU" sz="4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Hortensia" pitchFamily="2" charset="0"/>
            </a:endParaRP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 физическое</a:t>
            </a:r>
            <a:r>
              <a:rPr lang="ru-RU" sz="4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, 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 химическое</a:t>
            </a:r>
            <a:r>
              <a:rPr lang="ru-RU" sz="4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, 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 биологическое</a:t>
            </a:r>
            <a:r>
              <a:rPr lang="ru-RU" sz="4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 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 тепловое</a:t>
            </a:r>
            <a:r>
              <a:rPr lang="ru-RU" sz="4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Hortensi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531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65882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Физическое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загрязнение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воды 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  <a:p>
            <a:pPr algn="ctr"/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происходит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в результате: накопление в ней нерастворимых примесей - песка, глины, ила в результате смывания дождевыми водами с распаханных участков (полей);</a:t>
            </a:r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9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5896"/>
            <a:ext cx="8820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ortensia" pitchFamily="2" charset="0"/>
              </a:rPr>
              <a:t>Твердые частицы снижают прозрачность воды, подавляют развитие водных растений, забивают жабры рыб и других водных животных, ухудшают вкусовые качества воды, а иногда делают ее вообще непригодной для потребления.</a:t>
            </a: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ortens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5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05E0DB"/>
      </a:accent3>
      <a:accent4>
        <a:srgbClr val="9ECEFF"/>
      </a:accent4>
      <a:accent5>
        <a:srgbClr val="2D82F4"/>
      </a:accent5>
      <a:accent6>
        <a:srgbClr val="02706D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142</TotalTime>
  <Words>503</Words>
  <Application>Microsoft Office PowerPoint</Application>
  <PresentationFormat>Экран (4:3)</PresentationFormat>
  <Paragraphs>47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Wingdings</vt:lpstr>
      <vt:lpstr>Hortensia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9</cp:revision>
  <dcterms:created xsi:type="dcterms:W3CDTF">2013-12-13T14:17:10Z</dcterms:created>
  <dcterms:modified xsi:type="dcterms:W3CDTF">2013-12-14T22:06:17Z</dcterms:modified>
</cp:coreProperties>
</file>