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876A2-FD5E-461F-A7C1-053F63D9CAA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AEEC-2F9D-45DF-9590-08429C9C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fdf338e9d13fd3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ôtels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odernes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24744"/>
            <a:ext cx="10635397" cy="5976664"/>
          </a:xfrm>
          <a:prstGeom prst="rect">
            <a:avLst/>
          </a:prstGeom>
        </p:spPr>
      </p:pic>
      <p:pic>
        <p:nvPicPr>
          <p:cNvPr id="5" name="fdf338e9d13fd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84584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8851" y="332656"/>
            <a:ext cx="9162851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253" y="260648"/>
            <a:ext cx="9095747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32656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98418"/>
            <a:ext cx="8879634" cy="556283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780782"/>
            <a:ext cx="871296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Plus de cinq ans ont un restaurant sous-marin spécial dans cet hôtel.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21297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788024" cy="3140967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4355975" cy="31409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636912"/>
            <a:ext cx="3528392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/>
              <a:t> </a:t>
            </a:r>
            <a:r>
              <a:rPr lang="fr-FR" dirty="0" smtClean="0"/>
              <a:t>    Maldives - le célèbre centre touristique et de divertissement exclusif il - ne sont pas rares.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Monotype Corsiva" pitchFamily="66" charset="0"/>
              </a:rPr>
              <a:t>Hôtel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en-US" sz="5400" dirty="0" err="1" smtClean="0">
                <a:latin typeface="Monotype Corsiva" pitchFamily="66" charset="0"/>
              </a:rPr>
              <a:t>sous-marin</a:t>
            </a:r>
            <a:r>
              <a:rPr lang="en-US" sz="5400" dirty="0" smtClean="0">
                <a:latin typeface="Monotype Corsiva" pitchFamily="66" charset="0"/>
              </a:rPr>
              <a:t> à </a:t>
            </a:r>
            <a:r>
              <a:rPr lang="en-US" sz="5400" dirty="0" err="1" smtClean="0">
                <a:latin typeface="Monotype Corsiva" pitchFamily="66" charset="0"/>
              </a:rPr>
              <a:t>Dubaï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Содержимое 3" descr="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92899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32452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Le boom de la construction à Dubaï est encore loin d'être complet, il déjà construit beaucoup de grands projets. </a:t>
            </a:r>
          </a:p>
          <a:p>
            <a:pPr algn="ctr"/>
            <a:r>
              <a:rPr lang="fr-FR" dirty="0" smtClean="0"/>
              <a:t>Vous ici auront une occasion unique de passer presque au fond du golfe Persique.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411760" cy="22768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400" dirty="0" smtClean="0">
                <a:latin typeface="Monotype Corsiva" pitchFamily="66" charset="0"/>
              </a:rPr>
              <a:t>Il sera situé à plus de 20 chambres de luxe à une profondeur de 10 mètres sous l'eau.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770485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3650" y="0"/>
            <a:ext cx="661035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660232" y="4581128"/>
            <a:ext cx="2339752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Maintenant, cependant, projette de construire le plus grand et le plus luxueux hôtel de la monde sous-marin appelé eau de disque.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0"/>
            <a:ext cx="66247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60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63878"/>
            <a:ext cx="8640960" cy="99412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Monotype Corsiva" pitchFamily="66" charset="0"/>
              </a:rPr>
              <a:t>Hôtel</a:t>
            </a:r>
            <a:r>
              <a:rPr lang="en-US" sz="4800" dirty="0" smtClean="0">
                <a:latin typeface="Monotype Corsiva" pitchFamily="66" charset="0"/>
              </a:rPr>
              <a:t> </a:t>
            </a:r>
            <a:r>
              <a:rPr lang="en-US" sz="4800" dirty="0" err="1" smtClean="0">
                <a:latin typeface="Monotype Corsiva" pitchFamily="66" charset="0"/>
              </a:rPr>
              <a:t>sous-marin</a:t>
            </a:r>
            <a:r>
              <a:rPr lang="en-US" sz="4800" dirty="0" smtClean="0">
                <a:latin typeface="Monotype Corsiva" pitchFamily="66" charset="0"/>
              </a:rPr>
              <a:t> aux Maldives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24370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120</Words>
  <Application>Microsoft Office PowerPoint</Application>
  <PresentationFormat>Экран (4:3)</PresentationFormat>
  <Paragraphs>10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Hôtel sous-marin à Dubaï</vt:lpstr>
      <vt:lpstr>Слайд 3</vt:lpstr>
      <vt:lpstr>Слайд 4</vt:lpstr>
      <vt:lpstr>Слайд 5</vt:lpstr>
      <vt:lpstr>Слайд 6</vt:lpstr>
      <vt:lpstr>Слайд 7</vt:lpstr>
      <vt:lpstr>Слайд 8</vt:lpstr>
      <vt:lpstr>Hôtel sous-marin aux Maldives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6</cp:revision>
  <dcterms:created xsi:type="dcterms:W3CDTF">2014-04-28T12:01:41Z</dcterms:created>
  <dcterms:modified xsi:type="dcterms:W3CDTF">2014-04-28T13:47:30Z</dcterms:modified>
</cp:coreProperties>
</file>