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33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9647" autoAdjust="0"/>
  </p:normalViewPr>
  <p:slideViewPr>
    <p:cSldViewPr>
      <p:cViewPr>
        <p:scale>
          <a:sx n="68" d="100"/>
          <a:sy n="68" d="100"/>
        </p:scale>
        <p:origin x="-144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62912" cy="4953000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Знаки і символи в житті людини: підказка, підтримка чи попередження?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6219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9688924_superstitious-beliefs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Поріг</a:t>
            </a:r>
            <a:endParaRPr lang="ru-RU" sz="6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 можна передавати що-небудь через поріг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Вся справа в тому, що в стародавні часи прах предків зберігався під порогом дому, і тривожити їх, передаючи що-небудь через поріг, вважалося вкрай небезпечним.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Саме тому не можна і сидіти на порозі, який до цих пір вважається межею між двома світами - безпечним будинком і ворожим світом, або про того страшніше - світом живих і світом мертвих.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368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Дзеркало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8686800" cy="497519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Розбите дзеркало обіцяє сім років нещасть і невдач.</a:t>
            </a:r>
          </a:p>
          <a:p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З дзеркалами необхідно звертатися акуратно і утримувати їх у чистоті. Дзеркало може накопичувати і хорошу, і погану енергію, тому дивитись у нього потрібно тільки з гарним настроєм. А якщо в будинку є старе дзеркало, яке пережило багато неприємних подій, краще його позбутися і купити нове.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752699_russian_family_at_the_feast_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Дуже поганою прикметою вважається, коли за столом збирається 13 осіб. Якщо цього не уникнути, поставте на стіл ще один прилад і наповніть його тими самими стравами, що і тарілки гостей. Не можна залишати його порожнім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9688931_superstitious-beliefs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48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3657600"/>
            <a:ext cx="9525000" cy="3200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Не можна їсти з ножа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Ніж вважався не тільки знаряддям праці, але і знаряддям захисту - як від реальних небезпек, так і від усілякої нечисті. Такий важливий магічний предмет вимагав до себе особливого ставлення, і використовувався лише після проведення особливих ритуалів. Їсти з нього - означало гнівити духів, які і роблять людину злим і агресивним.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Крім того, таким чином можна банально порізатися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sktopwallpapers.org.ua-24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Віра в забобони допомагає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людям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йти від реальності і не визнавати щось погане. Або ж, навпаки, приписувати яким-небудь сприятливим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подіям негативні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наслідки. Але чи варто вірити в забобони, які за іронією долі збувалися? Це вибір самої людини.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 на Землі наповнене знаками і символами. Варто задати питання, дізнатися щось, хай навіть не усвідомлено - і сили Всесвіту дають знаки, підказки. Треба тільки вміти розібратися, побачити в простому і повсякденному рішення складних питань життя і таємниць буття.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038600"/>
            <a:ext cx="2895600" cy="2057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2514600" cy="20574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038600"/>
            <a:ext cx="3048000" cy="2057400"/>
          </a:xfrm>
          <a:prstGeom prst="rect">
            <a:avLst/>
          </a:prstGeom>
        </p:spPr>
      </p:pic>
    </p:spTree>
  </p:cSld>
  <p:clrMapOvr>
    <a:masterClrMapping/>
  </p:clrMapOvr>
  <p:transition advTm="2406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Найвідомішими знаками в житті людини є прикмети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Ще тисячі років тому людина спостерігала за подіями, що відбуваються навколо, поведінкою природи та на підставі цих спостережень створювала прикмети. Так склалося, що людська свідомість здебільшого вірить в погані прикмети. Адже з найпоширеніших і відомих народних прикмет хороших - буквально одиниці. Що стосується поганих - їх безліч. А пов'язано це, перш за все, зі страхом людей перед забобонами.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81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a19f6dc67671ba3836a141c515b6c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Чорна кішка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5181600"/>
            <a:ext cx="8991600" cy="15240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Чорна кішка - дуже погана прикмета. Це твердження є одним з найбільш відомих і розповсюджених серед усіх нещасливих прикмет. Насправді ж, ця прикмета обіцяє нещастя тільки в одному випадку - коли чорна кішка перебігає чоловікові дорогу з лівого боку на праву. Якщо дія відбувається в іншому напрямку - це, навпаки, хороша прикмета. У випадку з жінками все навпаки.</a:t>
            </a:r>
            <a:endParaRPr lang="ru-RU" sz="2000" dirty="0">
              <a:solidFill>
                <a:schemeClr val="tx1">
                  <a:lumMod val="6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765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стівbest-full-hd-wallpapers-37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mic Sans MS" pitchFamily="66" charset="0"/>
              </a:rPr>
              <a:t>Птахи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981200"/>
          </a:xfr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1900" dirty="0" smtClean="0">
                <a:latin typeface="Comic Sans MS" pitchFamily="66" charset="0"/>
              </a:rPr>
              <a:t>Однією з найстрашніших прикмет вважається птах, який залетів в будинок або квартиру. Наші пращури стверджували, що птахи живуть у душах померлих людей, а це значить, що, якщо птах залітає в будинок, то він приносить з собою погані вісті. Якщо таке сталося, треба як можна швидше відпустити птицю. В будинку краще не ночувати одну ніч. </a:t>
            </a:r>
            <a:endParaRPr lang="ru-RU" sz="19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2015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етелик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/>
                </a:solidFill>
                <a:latin typeface="Comic Sans MS" pitchFamily="66" charset="0"/>
              </a:rPr>
              <a:t>Метелик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Метелик, який залетів у будинок, - ознака захворювання, яке при гіршому розкладі може призвести до смерті.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235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19817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П'ятниця 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334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Поєднання п'ятниці 13-го числа, що наганяє страх на багатьох людей, бере свій початок у глибокій давнині. Якщо вірити самим старим повір'ям, то в цей день завжди на шабаш зліталися 12 відьом, збиралися упирі та інша нечисть, а в самий розпал веселощів, коли сходить повний місяць, тринадцятим з'являвся сам Сатана. У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хрис</a:t>
            </a:r>
            <a:r>
              <a:rPr lang="ru-RU" sz="1800" dirty="0" smtClean="0">
                <a:latin typeface="Comic Sans MS" pitchFamily="66" charset="0"/>
              </a:rPr>
              <a:t>тиянській культурі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вважається, що саме в п'ятницю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13</a:t>
            </a:r>
            <a:r>
              <a:rPr lang="ru-RU" sz="1800" dirty="0" smtClean="0">
                <a:latin typeface="Comic Sans MS" pitchFamily="66" charset="0"/>
              </a:rPr>
              <a:t>-ого числа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Адам і Єва </a:t>
            </a:r>
            <a:r>
              <a:rPr lang="ru-RU" sz="1800" dirty="0" smtClean="0">
                <a:latin typeface="Comic Sans MS" pitchFamily="66" charset="0"/>
              </a:rPr>
              <a:t>скуштували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заборонений плід; саме в цю зловісну </a:t>
            </a:r>
            <a:r>
              <a:rPr lang="ru-RU" sz="1800" dirty="0" smtClean="0">
                <a:latin typeface="Comic Sans MS" pitchFamily="66" charset="0"/>
              </a:rPr>
              <a:t>п'ятницю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Каїн безжал</a:t>
            </a:r>
            <a:r>
              <a:rPr lang="ru-RU" sz="1800" dirty="0" smtClean="0">
                <a:latin typeface="Comic Sans MS" pitchFamily="66" charset="0"/>
              </a:rPr>
              <a:t>ьно уби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</a:rPr>
              <a:t>свого </a:t>
            </a:r>
            <a:r>
              <a:rPr lang="ru-RU" sz="1800" dirty="0" smtClean="0">
                <a:latin typeface="Comic Sans MS" pitchFamily="66" charset="0"/>
              </a:rPr>
              <a:t>брата Авеля.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Розп'яття Христа </a:t>
            </a:r>
            <a:r>
              <a:rPr lang="ru-RU" sz="1800" dirty="0" smtClean="0">
                <a:latin typeface="Comic Sans MS" pitchFamily="66" charset="0"/>
              </a:rPr>
              <a:t>довелося саме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на п'ятницю. Тринадця</a:t>
            </a:r>
            <a:r>
              <a:rPr lang="ru-RU" sz="1800" dirty="0" smtClean="0">
                <a:latin typeface="Comic Sans MS" pitchFamily="66" charset="0"/>
              </a:rPr>
              <a:t>тим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апос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толом на Таємній вечері </a:t>
            </a:r>
            <a:r>
              <a:rPr lang="ru-RU" sz="1800" dirty="0" smtClean="0">
                <a:latin typeface="Comic Sans MS" pitchFamily="66" charset="0"/>
              </a:rPr>
              <a:t>був Юда, зрадив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Христа.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 кінці </a:t>
            </a:r>
            <a:r>
              <a:rPr lang="gl-ES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XVIII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століття забобон про п'ятницю 13-ої настільки сильно зміцнився у свідомості англійського народу, що влада вирішила публічно довести абсурдність цієї страшної прикмети. Для цього був побудований корабель під «чорною» назвою «П'ятниця». Його будівництво почалося в п'ятницю 13-ого. На воду він був спущений теж у п'ятницю 13-ого, і на очах у широкої публіки знову ж таки в п'ятницю 13-ого судно вийшло у відкрите море. З тих пір «П'ятницю» більше ніхто не бачив: корабель разом з екіпажем зник безвісти.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9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П'ятниця 13-е у багатьох культурах вважається днем невдачі і нещастя, чортовим днем. Історичний розвиток цього марновірства пов'язано не тільки з невдалим 13-м числом, так званої «чортовою дюжиною», але і з п'ятницею.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2312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ring_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75000"/>
                  </a:schemeClr>
                </a:solidFill>
              </a:rPr>
              <a:t>Їжа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давайте іншому доїдати свій шматок, так як він може «з'їсти» всю вашу силу. Також краще не дозволяти і допивати після себе, щоб інші не довідалися ваших думок.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311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debcdaf3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День народження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Поганою прикметою вважають святкування Дня народження, поздоровлення і дарування подарунків раніше терміну. Сенс тут криється в тому, що людина може просто не дожити до реальної дати.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213</TotalTime>
  <Words>700</Words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Знаки і символи в житті людини: підказка, підтримка чи попередження?</vt:lpstr>
      <vt:lpstr>Все на Землі наповнене знаками і символами. Варто задати питання, дізнатися щось, хай навіть не усвідомлено - і сили Всесвіту дають знаки, підказки. Треба тільки вміти розібратися, побачити в простому і повсякденному рішення складних питань життя і таємниць буття.</vt:lpstr>
      <vt:lpstr>Найвідомішими знаками в житті людини є прикмети</vt:lpstr>
      <vt:lpstr>Чорна кішка</vt:lpstr>
      <vt:lpstr>Птахи</vt:lpstr>
      <vt:lpstr>Метелик</vt:lpstr>
      <vt:lpstr>П'ятниця 13</vt:lpstr>
      <vt:lpstr>Їжа</vt:lpstr>
      <vt:lpstr>День народження</vt:lpstr>
      <vt:lpstr>Поріг</vt:lpstr>
      <vt:lpstr>Дзеркало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і символи в житті людини: підказка, підтримка чи попередження?</dc:title>
  <cp:lastModifiedBy>Admin</cp:lastModifiedBy>
  <cp:revision>26</cp:revision>
  <dcterms:modified xsi:type="dcterms:W3CDTF">2013-12-12T18:25:22Z</dcterms:modified>
</cp:coreProperties>
</file>