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3573016"/>
            <a:ext cx="8784976" cy="2808312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Attractions USA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705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26266"/>
            <a:ext cx="82296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Death Valley in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California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9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81967"/>
            <a:ext cx="8229600" cy="1143000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Night Las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Vegas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93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15816" y="5013176"/>
            <a:ext cx="6083021" cy="16434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Anzhelika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Yakymiv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166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496944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Bryce Canyon National Park,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Utah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" y="0"/>
            <a:ext cx="912194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98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81967"/>
            <a:ext cx="82296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Mount McKinley, 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Alaska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9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12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2412"/>
            <a:ext cx="9144000" cy="114300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Golden Gate Bridge in San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Francisco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26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229600" cy="980728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Pali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Coast,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Hawaii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23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12412"/>
            <a:ext cx="8424936" cy="1143000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New York at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night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60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79295"/>
            <a:ext cx="9144000" cy="114300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Fire waterfall in Yosemite National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Park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"/>
            <a:ext cx="9144000" cy="5660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20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Big Sur. Wild Coast of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California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28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2412"/>
            <a:ext cx="9144000" cy="114300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Grand Canyon National Park in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Arizona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565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26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55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Attractions USA</vt:lpstr>
      <vt:lpstr>Bryce Canyon National Park, Utah</vt:lpstr>
      <vt:lpstr>Mount McKinley, Alaska</vt:lpstr>
      <vt:lpstr>The Golden Gate Bridge in San Francisco</vt:lpstr>
      <vt:lpstr>Pali Coast, Hawaii</vt:lpstr>
      <vt:lpstr>New York at night</vt:lpstr>
      <vt:lpstr>Fire waterfall in Yosemite National Park</vt:lpstr>
      <vt:lpstr>Big Sur. Wild Coast of California</vt:lpstr>
      <vt:lpstr>Grand Canyon National Park in Arizona</vt:lpstr>
      <vt:lpstr>Death Valley in California</vt:lpstr>
      <vt:lpstr>Night Las Vegas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Attractions USA</dc:title>
  <dc:creator>Анжелика</dc:creator>
  <cp:lastModifiedBy>Анжелика</cp:lastModifiedBy>
  <cp:revision>3</cp:revision>
  <dcterms:created xsi:type="dcterms:W3CDTF">2014-02-05T20:51:34Z</dcterms:created>
  <dcterms:modified xsi:type="dcterms:W3CDTF">2014-02-05T21:15:51Z</dcterms:modified>
</cp:coreProperties>
</file>