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66" d="100"/>
          <a:sy n="66" d="100"/>
        </p:scale>
        <p:origin x="-150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7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4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English</c:v>
                </c:pt>
                <c:pt idx="1">
                  <c:v>Maori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0.95899999999999996</c:v>
                </c:pt>
                <c:pt idx="1">
                  <c:v>4.2000000000000003E-2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778142315543895"/>
          <c:y val="0.3746627358864888"/>
          <c:w val="0.36067536696801789"/>
          <c:h val="0.4291955380577428"/>
        </c:manualLayout>
      </c:layout>
      <c:overlay val="0"/>
      <c:txPr>
        <a:bodyPr/>
        <a:lstStyle/>
        <a:p>
          <a:pPr>
            <a:defRPr sz="4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1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25000"/>
                </a:schemeClr>
              </a:solidFill>
            </c:spPr>
          </c:dPt>
          <c:dLbls>
            <c:dLbl>
              <c:idx val="0"/>
              <c:layout>
                <c:manualLayout>
                  <c:x val="-0.13267093729112067"/>
                  <c:y val="-0.266963833465660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010849432030322"/>
                  <c:y val="0.149992255709495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4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English</c:v>
                </c:pt>
                <c:pt idx="1">
                  <c:v>French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0.56899999999999995</c:v>
                </c:pt>
                <c:pt idx="1">
                  <c:v>0.21299999999999999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4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CD4D8F0-63F0-4A23-B76A-1BDB921C6A28}" type="datetimeFigureOut">
              <a:rPr lang="uk-UA" smtClean="0"/>
              <a:t>17.02.2014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DE94043-C6CC-4D62-8DE0-111201C2792B}" type="slidenum">
              <a:rPr lang="uk-UA" smtClean="0"/>
              <a:t>‹#›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b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3573016"/>
            <a:ext cx="7924800" cy="13716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tx1"/>
                </a:solidFill>
                <a:latin typeface="Rosewood Std Regular" pitchFamily="82" charset="0"/>
              </a:rPr>
              <a:t>Canada,</a:t>
            </a:r>
            <a:br>
              <a:rPr lang="en-US" sz="9600" b="1" dirty="0" smtClean="0">
                <a:solidFill>
                  <a:schemeClr val="tx1"/>
                </a:solidFill>
                <a:latin typeface="Rosewood Std Regular" pitchFamily="82" charset="0"/>
              </a:rPr>
            </a:br>
            <a:r>
              <a:rPr lang="en-US" sz="9600" b="1" dirty="0" smtClean="0">
                <a:solidFill>
                  <a:schemeClr val="tx1"/>
                </a:solidFill>
                <a:latin typeface="Rosewood Std Regular" pitchFamily="82" charset="0"/>
              </a:rPr>
              <a:t> New Zealand, Australia</a:t>
            </a:r>
            <a:endParaRPr lang="uk-UA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0"/>
            <a:ext cx="9144000" cy="684112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86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1"/>
            <a:ext cx="9324528" cy="6858000"/>
          </a:xfrm>
        </p:spPr>
      </p:pic>
      <p:sp>
        <p:nvSpPr>
          <p:cNvPr id="5" name="TextBox 4"/>
          <p:cNvSpPr txBox="1"/>
          <p:nvPr/>
        </p:nvSpPr>
        <p:spPr>
          <a:xfrm>
            <a:off x="811245" y="5085184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agara Engraved" pitchFamily="82" charset="0"/>
              </a:rPr>
              <a:t>“God </a:t>
            </a:r>
            <a:r>
              <a:rPr lang="en-US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agara Engraved" pitchFamily="82" charset="0"/>
              </a:rPr>
              <a:t>Defend New </a:t>
            </a:r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agara Engraved" pitchFamily="82" charset="0"/>
              </a:rPr>
              <a:t>Zealand”</a:t>
            </a:r>
            <a:endParaRPr lang="uk-UA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Hayley Westenra - God Defend New Zeala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7325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0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18"/>
            <a:ext cx="9144000" cy="6886217"/>
          </a:xfrm>
        </p:spPr>
      </p:pic>
      <p:sp>
        <p:nvSpPr>
          <p:cNvPr id="5" name="TextBox 4"/>
          <p:cNvSpPr txBox="1"/>
          <p:nvPr/>
        </p:nvSpPr>
        <p:spPr>
          <a:xfrm>
            <a:off x="3203848" y="1340768"/>
            <a:ext cx="530946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latin typeface="Niagara Engraved" pitchFamily="82" charset="0"/>
              </a:rPr>
              <a:t>Canada</a:t>
            </a:r>
            <a:endParaRPr lang="uk-UA" sz="23900" dirty="0"/>
          </a:p>
        </p:txBody>
      </p:sp>
    </p:spTree>
    <p:extLst>
      <p:ext uri="{BB962C8B-B14F-4D97-AF65-F5344CB8AC3E}">
        <p14:creationId xmlns:p14="http://schemas.microsoft.com/office/powerpoint/2010/main" val="108339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6944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5085184"/>
            <a:ext cx="8589640" cy="1219200"/>
          </a:xfrm>
        </p:spPr>
        <p:txBody>
          <a:bodyPr>
            <a:noAutofit/>
          </a:bodyPr>
          <a:lstStyle/>
          <a:p>
            <a:pPr algn="ctr"/>
            <a:r>
              <a:rPr lang="en-US" sz="40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Canada is a country in North America consisting of 10 provinces and 3 territories. Located in the northern part of the </a:t>
            </a:r>
            <a:r>
              <a:rPr lang="en-US" sz="40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continent.</a:t>
            </a:r>
            <a:endParaRPr lang="uk-UA" sz="40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4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6984776" cy="444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3905"/>
            <a:ext cx="8229600" cy="1219200"/>
          </a:xfrm>
        </p:spPr>
        <p:txBody>
          <a:bodyPr>
            <a:normAutofit/>
          </a:bodyPr>
          <a:lstStyle/>
          <a:p>
            <a:r>
              <a:rPr lang="en-US" sz="60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Population:</a:t>
            </a:r>
            <a:r>
              <a:rPr lang="en-US" sz="54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 35,158,300</a:t>
            </a:r>
            <a:endParaRPr lang="uk-UA" sz="54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8520" y="5589240"/>
            <a:ext cx="9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Area: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Total 9,984,670 km2</a:t>
            </a:r>
            <a:endParaRPr lang="uk-U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3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640960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30120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Adobe Garamond Pro" pitchFamily="18" charset="0"/>
              </a:rPr>
              <a:t>Capital: </a:t>
            </a:r>
            <a:r>
              <a:rPr lang="en-US" sz="48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Adobe Garamond Pro" pitchFamily="18" charset="0"/>
              </a:rPr>
              <a:t>Ottawa</a:t>
            </a:r>
            <a:endParaRPr lang="uk-UA" sz="48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67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" y="0"/>
            <a:ext cx="9143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6263680" y="5288340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agara Engraved" pitchFamily="82" charset="0"/>
              </a:rPr>
              <a:t>Calgary</a:t>
            </a:r>
            <a:endParaRPr lang="uk-UA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8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372200" y="5534561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 smtClean="0">
                <a:latin typeface="Niagara Engraved" pitchFamily="82" charset="0"/>
              </a:rPr>
              <a:t>Toronto</a:t>
            </a:r>
            <a:endParaRPr lang="uk-UA" sz="8000" dirty="0"/>
          </a:p>
        </p:txBody>
      </p:sp>
    </p:spTree>
    <p:extLst>
      <p:ext uri="{BB962C8B-B14F-4D97-AF65-F5344CB8AC3E}">
        <p14:creationId xmlns:p14="http://schemas.microsoft.com/office/powerpoint/2010/main" val="25718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073372"/>
              </p:ext>
            </p:extLst>
          </p:nvPr>
        </p:nvGraphicFramePr>
        <p:xfrm>
          <a:off x="107504" y="1124744"/>
          <a:ext cx="8784976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0"/>
            <a:ext cx="8229600" cy="1219200"/>
          </a:xfrm>
        </p:spPr>
        <p:txBody>
          <a:bodyPr>
            <a:normAutofit/>
          </a:bodyPr>
          <a:lstStyle/>
          <a:p>
            <a:r>
              <a:rPr lang="en-US" sz="4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Official </a:t>
            </a:r>
            <a:r>
              <a:rPr lang="en-US" sz="44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languages:</a:t>
            </a:r>
            <a:r>
              <a:rPr lang="en-US" sz="4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uk-UA" sz="44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23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5661248"/>
            <a:ext cx="3646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Niagara Engraved" pitchFamily="82" charset="0"/>
              </a:rPr>
              <a:t>Lake Superior</a:t>
            </a:r>
            <a:endParaRPr lang="uk-UA" sz="8000" dirty="0"/>
          </a:p>
        </p:txBody>
      </p:sp>
    </p:spTree>
    <p:extLst>
      <p:ext uri="{BB962C8B-B14F-4D97-AF65-F5344CB8AC3E}">
        <p14:creationId xmlns:p14="http://schemas.microsoft.com/office/powerpoint/2010/main" val="25031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55576" y="3703290"/>
            <a:ext cx="76328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latin typeface="Niagara Engraved" pitchFamily="82" charset="0"/>
              </a:rPr>
              <a:t>New Zealand</a:t>
            </a:r>
            <a:endParaRPr lang="uk-UA" sz="19900" dirty="0"/>
          </a:p>
        </p:txBody>
      </p:sp>
    </p:spTree>
    <p:extLst>
      <p:ext uri="{BB962C8B-B14F-4D97-AF65-F5344CB8AC3E}">
        <p14:creationId xmlns:p14="http://schemas.microsoft.com/office/powerpoint/2010/main" val="40262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881262" y="5455106"/>
            <a:ext cx="3456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dirty="0">
                <a:latin typeface="Niagara Engraved" pitchFamily="82" charset="0"/>
              </a:rPr>
              <a:t>Lake Huron </a:t>
            </a:r>
            <a:endParaRPr lang="uk-UA" sz="8800" dirty="0"/>
          </a:p>
        </p:txBody>
      </p:sp>
    </p:spTree>
    <p:extLst>
      <p:ext uri="{BB962C8B-B14F-4D97-AF65-F5344CB8AC3E}">
        <p14:creationId xmlns:p14="http://schemas.microsoft.com/office/powerpoint/2010/main" val="8902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5657671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Niagara Engraved" pitchFamily="82" charset="0"/>
              </a:rPr>
              <a:t>McKenzie </a:t>
            </a:r>
            <a:r>
              <a:rPr lang="en-US" sz="7200" dirty="0">
                <a:latin typeface="Niagara Engraved" pitchFamily="82" charset="0"/>
              </a:rPr>
              <a:t>river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14278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975648" y="5534561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 smtClean="0">
                <a:latin typeface="Niagara Engraved" pitchFamily="82" charset="0"/>
              </a:rPr>
              <a:t>Yukon river</a:t>
            </a:r>
            <a:endParaRPr lang="uk-UA" sz="8000" dirty="0"/>
          </a:p>
        </p:txBody>
      </p:sp>
    </p:spTree>
    <p:extLst>
      <p:ext uri="{BB962C8B-B14F-4D97-AF65-F5344CB8AC3E}">
        <p14:creationId xmlns:p14="http://schemas.microsoft.com/office/powerpoint/2010/main" val="32039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624736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n-US" sz="48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Economy</a:t>
            </a:r>
            <a:r>
              <a:rPr lang="en-US" sz="48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: many </a:t>
            </a:r>
            <a:r>
              <a:rPr lang="en-US" sz="48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industries such as cars electrical </a:t>
            </a:r>
            <a:r>
              <a:rPr lang="en-US" sz="48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goods.</a:t>
            </a:r>
            <a:endParaRPr lang="uk-UA" sz="48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1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6248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502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51720" y="4437112"/>
            <a:ext cx="47525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latin typeface="Niagara Engraved" pitchFamily="82" charset="0"/>
              </a:rPr>
              <a:t>“O Canada”</a:t>
            </a:r>
            <a:endParaRPr lang="uk-UA" sz="13800" dirty="0"/>
          </a:p>
        </p:txBody>
      </p:sp>
      <p:pic>
        <p:nvPicPr>
          <p:cNvPr id="6" name="Гимн Канады - O Canada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6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5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n-US" sz="19900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Niagara Engraved" pitchFamily="82" charset="0"/>
              </a:rPr>
              <a:t>Australia</a:t>
            </a:r>
            <a:endParaRPr lang="uk-UA" sz="19900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20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3240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n-US" sz="40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Australia officially the Commonwealth of Australia, is a country comprising the mainland of the Australian continent, the island of Tasmania, and numerous smaller islands. </a:t>
            </a:r>
            <a:endParaRPr lang="uk-UA" sz="40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6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96752"/>
            <a:ext cx="6264696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620688"/>
            <a:ext cx="8229600" cy="1219200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Population:</a:t>
            </a:r>
            <a:r>
              <a:rPr lang="en-US" sz="5400" dirty="0" smtClean="0">
                <a:effectLst/>
              </a:rPr>
              <a:t> </a:t>
            </a:r>
            <a:r>
              <a:rPr lang="en-US" sz="5400" dirty="0">
                <a:effectLst/>
              </a:rPr>
              <a:t>23,377,368</a:t>
            </a:r>
            <a:r>
              <a:rPr lang="ru-RU" sz="5400" dirty="0">
                <a:effectLst/>
              </a:rPr>
              <a:t/>
            </a:r>
            <a:br>
              <a:rPr lang="ru-RU" sz="5400" dirty="0">
                <a:effectLst/>
              </a:rPr>
            </a:br>
            <a:endParaRPr lang="uk-UA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5373216"/>
            <a:ext cx="8450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Area: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Total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7,692,024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km2</a:t>
            </a:r>
            <a:endParaRPr lang="uk-U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28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51006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54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Capital: </a:t>
            </a:r>
            <a:r>
              <a:rPr lang="en-US" sz="5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Canberra</a:t>
            </a:r>
            <a:endParaRPr lang="uk-UA" sz="54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37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73654"/>
            <a:ext cx="8169904" cy="3362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564904"/>
            <a:ext cx="8229600" cy="21930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New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Zealand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is an island country in the southwestern Pacific Ocean. The country geographically comprises two main landmasses – that of the North Island, or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Te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Ika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-a-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Māui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, and the South Island, or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Te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Waipounamu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 – and numerous smaller islands. 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47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517232"/>
            <a:ext cx="8229600" cy="1219200"/>
          </a:xfrm>
        </p:spPr>
        <p:txBody>
          <a:bodyPr>
            <a:noAutofit/>
          </a:bodyPr>
          <a:lstStyle/>
          <a:p>
            <a:pPr algn="r"/>
            <a:r>
              <a:rPr lang="en-US" sz="8800" dirty="0" smtClean="0">
                <a:effectLst/>
                <a:latin typeface="Niagara Engraved" pitchFamily="82" charset="0"/>
              </a:rPr>
              <a:t>Sydney</a:t>
            </a:r>
            <a:endParaRPr lang="uk-UA" sz="8800" dirty="0"/>
          </a:p>
        </p:txBody>
      </p:sp>
    </p:spTree>
    <p:extLst>
      <p:ext uri="{BB962C8B-B14F-4D97-AF65-F5344CB8AC3E}">
        <p14:creationId xmlns:p14="http://schemas.microsoft.com/office/powerpoint/2010/main" val="10798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7848739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19200"/>
          </a:xfrm>
        </p:spPr>
        <p:txBody>
          <a:bodyPr>
            <a:normAutofit/>
          </a:bodyPr>
          <a:lstStyle/>
          <a:p>
            <a:r>
              <a:rPr lang="en-US" sz="6000" spc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National language: </a:t>
            </a:r>
            <a:r>
              <a:rPr lang="en-US" sz="6000" spc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English </a:t>
            </a:r>
            <a:endParaRPr lang="uk-UA" sz="6000" spc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28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5949280"/>
            <a:ext cx="8229600" cy="1152128"/>
          </a:xfrm>
        </p:spPr>
        <p:txBody>
          <a:bodyPr>
            <a:noAutofit/>
          </a:bodyPr>
          <a:lstStyle/>
          <a:p>
            <a:pPr algn="r"/>
            <a:r>
              <a:rPr lang="en-US" sz="8800" spc="0" dirty="0">
                <a:ln>
                  <a:noFill/>
                </a:ln>
                <a:solidFill>
                  <a:schemeClr val="tx1"/>
                </a:solidFill>
                <a:effectLst/>
                <a:latin typeface="Niagara Engraved" pitchFamily="82" charset="0"/>
              </a:rPr>
              <a:t>The Great Barrier Reef</a:t>
            </a:r>
            <a:endParaRPr lang="uk-UA" sz="8800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07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638800"/>
            <a:ext cx="8229600" cy="1219200"/>
          </a:xfrm>
        </p:spPr>
        <p:txBody>
          <a:bodyPr>
            <a:noAutofit/>
          </a:bodyPr>
          <a:lstStyle/>
          <a:p>
            <a:r>
              <a:rPr lang="en-US" sz="8800" spc="0" dirty="0">
                <a:ln>
                  <a:noFill/>
                </a:ln>
                <a:solidFill>
                  <a:schemeClr val="tx1"/>
                </a:solidFill>
                <a:effectLst/>
                <a:latin typeface="Niagara Engraved" pitchFamily="82" charset="0"/>
              </a:rPr>
              <a:t>Mount Augustus</a:t>
            </a:r>
            <a:endParaRPr lang="uk-UA" sz="8800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00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638800"/>
            <a:ext cx="8229600" cy="1219200"/>
          </a:xfrm>
        </p:spPr>
        <p:txBody>
          <a:bodyPr>
            <a:noAutofit/>
          </a:bodyPr>
          <a:lstStyle/>
          <a:p>
            <a:r>
              <a:rPr lang="en-US" sz="8800" spc="0" dirty="0">
                <a:ln>
                  <a:noFill/>
                </a:ln>
                <a:solidFill>
                  <a:schemeClr val="tx1"/>
                </a:solidFill>
                <a:effectLst/>
                <a:latin typeface="Niagara Engraved" pitchFamily="82" charset="0"/>
              </a:rPr>
              <a:t>Mount Kosciuszko </a:t>
            </a:r>
            <a:endParaRPr lang="uk-UA" sz="8800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16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21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n-US" sz="9600" spc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agara Engraved" pitchFamily="82" charset="0"/>
              </a:rPr>
              <a:t>“Advance </a:t>
            </a:r>
            <a:r>
              <a:rPr lang="en-US" sz="9600" spc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agara Engraved" pitchFamily="82" charset="0"/>
              </a:rPr>
              <a:t>Australia </a:t>
            </a:r>
            <a:r>
              <a:rPr lang="en-US" sz="9600" spc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agara Engraved" pitchFamily="82" charset="0"/>
              </a:rPr>
              <a:t>Fair”</a:t>
            </a:r>
            <a:endParaRPr lang="uk-UA" sz="9600" spc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Гимн Австралии - Advance Australia fair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019" y="6048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3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6247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219200"/>
          </a:xfrm>
        </p:spPr>
        <p:txBody>
          <a:bodyPr>
            <a:normAutofit/>
          </a:bodyPr>
          <a:lstStyle/>
          <a:p>
            <a:r>
              <a:rPr lang="en-US" sz="7200" b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Population</a:t>
            </a:r>
            <a:r>
              <a:rPr lang="en-US" sz="72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:</a:t>
            </a:r>
            <a:r>
              <a:rPr lang="en-US" sz="4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" pitchFamily="18" charset="0"/>
              </a:rPr>
              <a:t>4,509,461</a:t>
            </a:r>
            <a:endParaRPr lang="uk-UA" sz="44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5445224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dirty="0"/>
              <a:t>Area:</a:t>
            </a:r>
            <a:r>
              <a:rPr lang="en-US" sz="4800" dirty="0"/>
              <a:t> 268,021 </a:t>
            </a:r>
            <a:r>
              <a:rPr lang="en-US" sz="4800" dirty="0" smtClean="0"/>
              <a:t>km2</a:t>
            </a:r>
            <a:r>
              <a:rPr lang="en-US" sz="4800" dirty="0"/>
              <a:t> 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10607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7" y="260648"/>
            <a:ext cx="8754427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489" y="6021288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n-US" sz="60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Capital:</a:t>
            </a:r>
            <a:r>
              <a:rPr lang="en-US" sz="48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Wellington</a:t>
            </a:r>
            <a:br>
              <a:rPr lang="en-US" sz="48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uk-UA" sz="48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6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68952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2292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Largest city:</a:t>
            </a:r>
            <a:r>
              <a:rPr lang="en-US" sz="40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Auckland</a:t>
            </a:r>
            <a:endParaRPr lang="uk-UA" sz="44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32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19872" y="0"/>
            <a:ext cx="8229600" cy="1219200"/>
          </a:xfrm>
        </p:spPr>
        <p:txBody>
          <a:bodyPr>
            <a:normAutofit/>
          </a:bodyPr>
          <a:lstStyle/>
          <a:p>
            <a:r>
              <a:rPr lang="en-US" sz="48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Official </a:t>
            </a:r>
            <a:r>
              <a:rPr lang="en-US" sz="48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languages: </a:t>
            </a:r>
            <a:endParaRPr lang="uk-UA" sz="48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2140934"/>
              </p:ext>
            </p:extLst>
          </p:nvPr>
        </p:nvGraphicFramePr>
        <p:xfrm>
          <a:off x="179512" y="980728"/>
          <a:ext cx="850728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03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52928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n-US" sz="40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Highest point : Mount Cook at 3,754 </a:t>
            </a:r>
            <a:r>
              <a:rPr lang="en-US" sz="4000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metres</a:t>
            </a:r>
            <a:r>
              <a:rPr lang="en-US" sz="40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uk-UA" sz="40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1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770485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2292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Economy</a:t>
            </a:r>
            <a:r>
              <a:rPr lang="en-US" sz="67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New </a:t>
            </a:r>
            <a:r>
              <a:rPr lang="en-US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Zealand is heavily dependent on international trade, particularly in agricultural products.</a:t>
            </a:r>
            <a:endParaRPr lang="uk-UA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170</TotalTime>
  <Words>218</Words>
  <Application>Microsoft Office PowerPoint</Application>
  <PresentationFormat>Экран (4:3)</PresentationFormat>
  <Paragraphs>38</Paragraphs>
  <Slides>36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Бумажная</vt:lpstr>
      <vt:lpstr>Canada,  New Zealand, Australia</vt:lpstr>
      <vt:lpstr>Презентация PowerPoint</vt:lpstr>
      <vt:lpstr>Презентация PowerPoint</vt:lpstr>
      <vt:lpstr>Population:4,509,461</vt:lpstr>
      <vt:lpstr>Capital: Wellington </vt:lpstr>
      <vt:lpstr>Largest city: Auckland</vt:lpstr>
      <vt:lpstr>Official languages: </vt:lpstr>
      <vt:lpstr>Highest point : Mount Cook at 3,754 metres </vt:lpstr>
      <vt:lpstr>Economy: New Zealand is heavily dependent on international trade, particularly in agricultural products.</vt:lpstr>
      <vt:lpstr>Презентация PowerPoint</vt:lpstr>
      <vt:lpstr>Презентация PowerPoint</vt:lpstr>
      <vt:lpstr>Презентация PowerPoint</vt:lpstr>
      <vt:lpstr>Canada is a country in North America consisting of 10 provinces and 3 territories. Located in the northern part of the continent.</vt:lpstr>
      <vt:lpstr>Population: 35,158,300</vt:lpstr>
      <vt:lpstr>Capital: Ottawa</vt:lpstr>
      <vt:lpstr>Презентация PowerPoint</vt:lpstr>
      <vt:lpstr>Презентация PowerPoint</vt:lpstr>
      <vt:lpstr>Official languages: </vt:lpstr>
      <vt:lpstr>Презентация PowerPoint</vt:lpstr>
      <vt:lpstr>Презентация PowerPoint</vt:lpstr>
      <vt:lpstr>Презентация PowerPoint</vt:lpstr>
      <vt:lpstr>Презентация PowerPoint</vt:lpstr>
      <vt:lpstr>Economy: many industries such as cars electrical goods.</vt:lpstr>
      <vt:lpstr>Презентация PowerPoint</vt:lpstr>
      <vt:lpstr>Презентация PowerPoint</vt:lpstr>
      <vt:lpstr>Australia</vt:lpstr>
      <vt:lpstr>Australia officially the Commonwealth of Australia, is a country comprising the mainland of the Australian continent, the island of Tasmania, and numerous smaller islands. </vt:lpstr>
      <vt:lpstr>Population: 23,377,368 </vt:lpstr>
      <vt:lpstr>Capital: Canberra</vt:lpstr>
      <vt:lpstr>Sydney</vt:lpstr>
      <vt:lpstr>National language: English </vt:lpstr>
      <vt:lpstr>The Great Barrier Reef</vt:lpstr>
      <vt:lpstr>Mount Augustus</vt:lpstr>
      <vt:lpstr>Mount Kosciuszko </vt:lpstr>
      <vt:lpstr>“Advance Australia Fair”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Canada,  New Zealand, Australia</dc:title>
  <dc:creator>Вика</dc:creator>
  <cp:lastModifiedBy>Вика</cp:lastModifiedBy>
  <cp:revision>18</cp:revision>
  <dcterms:created xsi:type="dcterms:W3CDTF">2014-02-12T01:28:59Z</dcterms:created>
  <dcterms:modified xsi:type="dcterms:W3CDTF">2014-02-17T02:18:13Z</dcterms:modified>
</cp:coreProperties>
</file>