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0" r:id="rId5"/>
    <p:sldId id="263" r:id="rId6"/>
    <p:sldId id="262" r:id="rId7"/>
    <p:sldId id="264" r:id="rId8"/>
    <p:sldId id="265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>
      <p:cViewPr varScale="1">
        <p:scale>
          <a:sx n="42" d="100"/>
          <a:sy n="42" d="100"/>
        </p:scale>
        <p:origin x="133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670E-5A22-40F4-B895-94C1E8BD49DC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33F40-8192-486E-864A-C40EAD94E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095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670E-5A22-40F4-B895-94C1E8BD49DC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33F40-8192-486E-864A-C40EAD94E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132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670E-5A22-40F4-B895-94C1E8BD49DC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33F40-8192-486E-864A-C40EAD94E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773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670E-5A22-40F4-B895-94C1E8BD49DC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33F40-8192-486E-864A-C40EAD94E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775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670E-5A22-40F4-B895-94C1E8BD49DC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33F40-8192-486E-864A-C40EAD94E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34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670E-5A22-40F4-B895-94C1E8BD49DC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33F40-8192-486E-864A-C40EAD94E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825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670E-5A22-40F4-B895-94C1E8BD49DC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33F40-8192-486E-864A-C40EAD94E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905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670E-5A22-40F4-B895-94C1E8BD49DC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33F40-8192-486E-864A-C40EAD94E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834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670E-5A22-40F4-B895-94C1E8BD49DC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33F40-8192-486E-864A-C40EAD94E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688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670E-5A22-40F4-B895-94C1E8BD49DC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33F40-8192-486E-864A-C40EAD94E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753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670E-5A22-40F4-B895-94C1E8BD49DC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33F40-8192-486E-864A-C40EAD94E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008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8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6670E-5A22-40F4-B895-94C1E8BD49DC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33F40-8192-486E-864A-C40EAD94E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392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5458" y="836712"/>
            <a:ext cx="9159458" cy="3456384"/>
          </a:xfrm>
        </p:spPr>
        <p:txBody>
          <a:bodyPr>
            <a:normAutofit/>
          </a:bodyPr>
          <a:lstStyle/>
          <a:p>
            <a:r>
              <a:rPr lang="uk-UA" sz="5400" i="1" dirty="0" smtClean="0"/>
              <a:t>Військові бази – </a:t>
            </a:r>
            <a:br>
              <a:rPr lang="uk-UA" sz="5400" i="1" dirty="0" smtClean="0"/>
            </a:br>
            <a:r>
              <a:rPr lang="uk-UA" sz="5400" i="1" dirty="0" smtClean="0"/>
              <a:t>джерело небезпеки для довкілля</a:t>
            </a:r>
            <a:endParaRPr lang="ru-RU" sz="5400" i="1" dirty="0"/>
          </a:p>
        </p:txBody>
      </p:sp>
    </p:spTree>
    <p:extLst>
      <p:ext uri="{BB962C8B-B14F-4D97-AF65-F5344CB8AC3E}">
        <p14:creationId xmlns:p14="http://schemas.microsoft.com/office/powerpoint/2010/main" val="137129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334478"/>
            <a:ext cx="5654402" cy="45235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/>
          </a:bodyPr>
          <a:lstStyle/>
          <a:p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uk-UA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ійськова</a:t>
            </a:r>
            <a:r>
              <a:rPr lang="uk-UA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діяльність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err="1" smtClean="0"/>
              <a:t>Військова</a:t>
            </a:r>
            <a:r>
              <a:rPr lang="ru-RU" dirty="0" smtClean="0"/>
              <a:t> </a:t>
            </a:r>
            <a:r>
              <a:rPr lang="ru-RU" dirty="0" err="1" smtClean="0"/>
              <a:t>діяльність</a:t>
            </a:r>
            <a:r>
              <a:rPr lang="ru-RU" dirty="0" smtClean="0"/>
              <a:t> </a:t>
            </a:r>
            <a:r>
              <a:rPr lang="ru-RU" dirty="0" err="1" smtClean="0"/>
              <a:t>була</a:t>
            </a:r>
            <a:r>
              <a:rPr lang="ru-RU" dirty="0" smtClean="0"/>
              <a:t> і </a:t>
            </a:r>
            <a:r>
              <a:rPr lang="ru-RU" dirty="0" err="1" smtClean="0"/>
              <a:t>залишається</a:t>
            </a:r>
            <a:r>
              <a:rPr lang="ru-RU" dirty="0" smtClean="0"/>
              <a:t> </a:t>
            </a:r>
            <a:r>
              <a:rPr lang="ru-RU" dirty="0" err="1" smtClean="0"/>
              <a:t>джерелом</a:t>
            </a:r>
            <a:r>
              <a:rPr lang="ru-RU" dirty="0" smtClean="0"/>
              <a:t> </a:t>
            </a:r>
            <a:r>
              <a:rPr lang="ru-RU" dirty="0" err="1" smtClean="0"/>
              <a:t>небезпеки</a:t>
            </a:r>
            <a:r>
              <a:rPr lang="ru-RU" dirty="0" smtClean="0"/>
              <a:t> для </a:t>
            </a:r>
            <a:r>
              <a:rPr lang="ru-RU" dirty="0" err="1" smtClean="0"/>
              <a:t>природи</a:t>
            </a:r>
            <a:r>
              <a:rPr lang="ru-RU" dirty="0" smtClean="0"/>
              <a:t>. </a:t>
            </a:r>
            <a:r>
              <a:rPr lang="ru-RU" dirty="0" err="1" smtClean="0"/>
              <a:t>Більшість</a:t>
            </a:r>
            <a:r>
              <a:rPr lang="ru-RU" dirty="0" smtClean="0"/>
              <a:t> </a:t>
            </a:r>
            <a:r>
              <a:rPr lang="ru-RU" dirty="0" err="1" smtClean="0"/>
              <a:t>об'єктів</a:t>
            </a:r>
            <a:r>
              <a:rPr lang="ru-RU" dirty="0" smtClean="0"/>
              <a:t> </a:t>
            </a:r>
            <a:r>
              <a:rPr lang="ru-RU" dirty="0" err="1" smtClean="0"/>
              <a:t>створює</a:t>
            </a:r>
            <a:r>
              <a:rPr lang="ru-RU" dirty="0" smtClean="0"/>
              <a:t> </a:t>
            </a:r>
            <a:r>
              <a:rPr lang="ru-RU" dirty="0" err="1" smtClean="0"/>
              <a:t>реальну</a:t>
            </a:r>
            <a:r>
              <a:rPr lang="ru-RU" dirty="0" smtClean="0"/>
              <a:t> і </a:t>
            </a:r>
            <a:r>
              <a:rPr lang="ru-RU" dirty="0" err="1" smtClean="0"/>
              <a:t>потенційну</a:t>
            </a:r>
            <a:r>
              <a:rPr lang="ru-RU" dirty="0" smtClean="0"/>
              <a:t> </a:t>
            </a:r>
            <a:r>
              <a:rPr lang="ru-RU" dirty="0" err="1" smtClean="0"/>
              <a:t>небезпеку</a:t>
            </a:r>
            <a:r>
              <a:rPr lang="ru-RU" dirty="0" smtClean="0"/>
              <a:t> для </a:t>
            </a:r>
            <a:r>
              <a:rPr lang="ru-RU" dirty="0" err="1" smtClean="0"/>
              <a:t>населення</a:t>
            </a:r>
            <a:r>
              <a:rPr lang="ru-RU" dirty="0" smtClean="0"/>
              <a:t> і </a:t>
            </a:r>
            <a:r>
              <a:rPr lang="ru-RU" dirty="0" err="1" smtClean="0"/>
              <a:t>довкілля</a:t>
            </a:r>
            <a:r>
              <a:rPr lang="ru-RU" dirty="0" smtClean="0"/>
              <a:t>, </a:t>
            </a:r>
            <a:r>
              <a:rPr lang="ru-RU" dirty="0" err="1" smtClean="0"/>
              <a:t>забруднює</a:t>
            </a:r>
            <a:r>
              <a:rPr lang="ru-RU" dirty="0" smtClean="0"/>
              <a:t> </a:t>
            </a:r>
            <a:r>
              <a:rPr lang="ru-RU" dirty="0" err="1" smtClean="0"/>
              <a:t>навколишнє</a:t>
            </a:r>
            <a:r>
              <a:rPr lang="ru-RU" dirty="0" smtClean="0"/>
              <a:t> </a:t>
            </a:r>
            <a:r>
              <a:rPr lang="ru-RU" dirty="0" err="1" smtClean="0"/>
              <a:t>середовище</a:t>
            </a:r>
            <a:r>
              <a:rPr lang="ru-RU" dirty="0" smtClean="0"/>
              <a:t> </a:t>
            </a:r>
            <a:r>
              <a:rPr lang="ru-RU" dirty="0" err="1" smtClean="0"/>
              <a:t>хімічними</a:t>
            </a:r>
            <a:r>
              <a:rPr lang="ru-RU" dirty="0" smtClean="0"/>
              <a:t> </a:t>
            </a:r>
            <a:r>
              <a:rPr lang="ru-RU" dirty="0" err="1" smtClean="0"/>
              <a:t>речовинами</a:t>
            </a:r>
            <a:r>
              <a:rPr lang="ru-RU" dirty="0" smtClean="0"/>
              <a:t>, </a:t>
            </a:r>
            <a:r>
              <a:rPr lang="ru-RU" dirty="0" err="1" smtClean="0"/>
              <a:t>зокрема</a:t>
            </a:r>
            <a:r>
              <a:rPr lang="ru-RU" dirty="0" smtClean="0"/>
              <a:t> </a:t>
            </a:r>
            <a:r>
              <a:rPr lang="ru-RU" dirty="0" err="1" smtClean="0"/>
              <a:t>важкими</a:t>
            </a:r>
            <a:r>
              <a:rPr lang="ru-RU" dirty="0" smtClean="0"/>
              <a:t> </a:t>
            </a:r>
            <a:r>
              <a:rPr lang="ru-RU" dirty="0" err="1" smtClean="0"/>
              <a:t>металами</a:t>
            </a:r>
            <a:r>
              <a:rPr lang="ru-RU" dirty="0" smtClean="0"/>
              <a:t>, </a:t>
            </a:r>
            <a:r>
              <a:rPr lang="ru-RU" dirty="0" err="1" smtClean="0"/>
              <a:t>підвищує</a:t>
            </a:r>
            <a:r>
              <a:rPr lang="ru-RU" dirty="0" smtClean="0"/>
              <a:t> </a:t>
            </a:r>
            <a:r>
              <a:rPr lang="ru-RU" dirty="0" err="1" smtClean="0"/>
              <a:t>радіаційний</a:t>
            </a:r>
            <a:r>
              <a:rPr lang="ru-RU" dirty="0" smtClean="0"/>
              <a:t> фон,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зумовлює</a:t>
            </a:r>
            <a:r>
              <a:rPr lang="ru-RU" dirty="0" smtClean="0"/>
              <a:t> </a:t>
            </a:r>
            <a:r>
              <a:rPr lang="ru-RU" dirty="0" err="1" smtClean="0"/>
              <a:t>деградацію</a:t>
            </a:r>
            <a:r>
              <a:rPr lang="ru-RU" dirty="0" smtClean="0"/>
              <a:t> </a:t>
            </a:r>
            <a:r>
              <a:rPr lang="ru-RU" dirty="0" err="1" smtClean="0"/>
              <a:t>природних</a:t>
            </a:r>
            <a:r>
              <a:rPr lang="ru-RU" dirty="0" smtClean="0"/>
              <a:t> </a:t>
            </a:r>
            <a:r>
              <a:rPr lang="ru-RU" dirty="0" err="1" smtClean="0"/>
              <a:t>комплексів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170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937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Основні проблеми:</a:t>
            </a:r>
          </a:p>
          <a:p>
            <a:r>
              <a:rPr lang="uk-UA" sz="2800" dirty="0" smtClean="0"/>
              <a:t>Воєнно-промисловий комплекс </a:t>
            </a:r>
            <a:r>
              <a:rPr lang="uk-UA" sz="2800" dirty="0"/>
              <a:t>споживає величезну кількість мінеральної сировини та енергії, потрібних для виробництва військової </a:t>
            </a:r>
            <a:r>
              <a:rPr lang="uk-UA" sz="2800" dirty="0" smtClean="0"/>
              <a:t>техніки.</a:t>
            </a:r>
          </a:p>
          <a:p>
            <a:r>
              <a:rPr lang="uk-UA" sz="2800" dirty="0" smtClean="0"/>
              <a:t>Армія </a:t>
            </a:r>
            <a:r>
              <a:rPr lang="uk-UA" sz="2800" dirty="0"/>
              <a:t>і флот спалюють </a:t>
            </a:r>
            <a:r>
              <a:rPr lang="uk-UA" sz="2800" dirty="0" smtClean="0"/>
              <a:t>колосальні </a:t>
            </a:r>
            <a:r>
              <a:rPr lang="uk-UA" sz="2800" dirty="0"/>
              <a:t>об'єми палива. </a:t>
            </a:r>
            <a:endParaRPr lang="uk-UA" sz="2800" dirty="0" smtClean="0"/>
          </a:p>
          <a:p>
            <a:r>
              <a:rPr lang="uk-UA" sz="2800" dirty="0" smtClean="0"/>
              <a:t>Площа </a:t>
            </a:r>
            <a:r>
              <a:rPr lang="uk-UA" sz="2800" dirty="0"/>
              <a:t>земель під полігонами, стрільбищами, </a:t>
            </a:r>
            <a:r>
              <a:rPr lang="uk-UA" sz="2800" dirty="0" smtClean="0"/>
              <a:t>навчальними </a:t>
            </a:r>
            <a:r>
              <a:rPr lang="uk-UA" sz="2800" dirty="0"/>
              <a:t>центрами перевищує 100 тис. </a:t>
            </a:r>
            <a:r>
              <a:rPr lang="uk-UA" sz="2800" dirty="0" smtClean="0"/>
              <a:t>га.</a:t>
            </a:r>
            <a:endParaRPr lang="uk-UA" sz="2800" dirty="0"/>
          </a:p>
          <a:p>
            <a:r>
              <a:rPr lang="ru-RU" sz="2800" dirty="0" err="1" smtClean="0"/>
              <a:t>Випробування</a:t>
            </a:r>
            <a:r>
              <a:rPr lang="ru-RU" sz="2800" dirty="0" smtClean="0"/>
              <a:t> </a:t>
            </a:r>
            <a:r>
              <a:rPr lang="ru-RU" sz="2800" dirty="0" err="1"/>
              <a:t>різних</a:t>
            </a:r>
            <a:r>
              <a:rPr lang="ru-RU" sz="2800" dirty="0"/>
              <a:t> </a:t>
            </a:r>
            <a:r>
              <a:rPr lang="ru-RU" sz="2800" dirty="0" err="1"/>
              <a:t>видів</a:t>
            </a:r>
            <a:r>
              <a:rPr lang="ru-RU" sz="2800" dirty="0"/>
              <a:t> </a:t>
            </a:r>
            <a:r>
              <a:rPr lang="ru-RU" sz="2800" dirty="0" err="1"/>
              <a:t>озброєнь</a:t>
            </a:r>
            <a:r>
              <a:rPr lang="ru-RU" sz="2800" dirty="0"/>
              <a:t>, а </a:t>
            </a:r>
            <a:r>
              <a:rPr lang="ru-RU" sz="2800" dirty="0" err="1"/>
              <a:t>також</a:t>
            </a:r>
            <a:r>
              <a:rPr lang="ru-RU" sz="2800" dirty="0"/>
              <a:t> </a:t>
            </a:r>
            <a:r>
              <a:rPr lang="ru-RU" sz="2800" dirty="0" err="1"/>
              <a:t>проведення</a:t>
            </a:r>
            <a:r>
              <a:rPr lang="ru-RU" sz="2800" dirty="0"/>
              <a:t> </a:t>
            </a:r>
            <a:r>
              <a:rPr lang="ru-RU" sz="2800" dirty="0" err="1"/>
              <a:t>маневрів</a:t>
            </a:r>
            <a:r>
              <a:rPr lang="ru-RU" sz="2800" dirty="0"/>
              <a:t> і </a:t>
            </a:r>
            <a:r>
              <a:rPr lang="ru-RU" sz="2800" dirty="0" err="1"/>
              <a:t>навчань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87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4681">
            <a:off x="1428380" y="1015384"/>
            <a:ext cx="6381750" cy="479107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1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52736"/>
            <a:ext cx="8229600" cy="51125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dirty="0"/>
              <a:t>В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втрат</a:t>
            </a:r>
            <a:r>
              <a:rPr lang="ru-RU" dirty="0"/>
              <a:t>, </a:t>
            </a:r>
            <a:r>
              <a:rPr lang="ru-RU" dirty="0" err="1"/>
              <a:t>витоків</a:t>
            </a:r>
            <a:r>
              <a:rPr lang="ru-RU" dirty="0"/>
              <a:t> і </a:t>
            </a:r>
            <a:r>
              <a:rPr lang="ru-RU" dirty="0" err="1"/>
              <a:t>розливів</a:t>
            </a:r>
            <a:r>
              <a:rPr lang="ru-RU" dirty="0"/>
              <a:t> </a:t>
            </a:r>
            <a:r>
              <a:rPr lang="ru-RU" dirty="0" err="1"/>
              <a:t>паливно-мастильних</a:t>
            </a:r>
            <a:r>
              <a:rPr lang="ru-RU" dirty="0"/>
              <a:t> </a:t>
            </a:r>
            <a:r>
              <a:rPr lang="ru-RU" dirty="0" err="1" smtClean="0"/>
              <a:t>матеріалів</a:t>
            </a:r>
            <a:r>
              <a:rPr lang="ru-RU" dirty="0" smtClean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тривалого</a:t>
            </a:r>
            <a:r>
              <a:rPr lang="ru-RU" dirty="0"/>
              <a:t> часу (</a:t>
            </a:r>
            <a:r>
              <a:rPr lang="ru-RU" dirty="0" err="1"/>
              <a:t>іноді</a:t>
            </a:r>
            <a:r>
              <a:rPr lang="ru-RU" dirty="0"/>
              <a:t> </a:t>
            </a:r>
            <a:r>
              <a:rPr lang="ru-RU" dirty="0" err="1"/>
              <a:t>десятиріч</a:t>
            </a:r>
            <a:r>
              <a:rPr lang="ru-RU" dirty="0"/>
              <a:t>) </a:t>
            </a:r>
            <a:r>
              <a:rPr lang="ru-RU" dirty="0" err="1"/>
              <a:t>довкола</a:t>
            </a:r>
            <a:r>
              <a:rPr lang="ru-RU" dirty="0"/>
              <a:t> </a:t>
            </a:r>
            <a:r>
              <a:rPr lang="ru-RU" dirty="0" err="1"/>
              <a:t>військових</a:t>
            </a:r>
            <a:r>
              <a:rPr lang="ru-RU" dirty="0"/>
              <a:t> баз та </a:t>
            </a:r>
            <a:r>
              <a:rPr lang="ru-RU" dirty="0" err="1"/>
              <a:t>аеродромів</a:t>
            </a:r>
            <a:r>
              <a:rPr lang="ru-RU" dirty="0"/>
              <a:t> на </a:t>
            </a:r>
            <a:r>
              <a:rPr lang="ru-RU" dirty="0" err="1"/>
              <a:t>кілометри</a:t>
            </a:r>
            <a:r>
              <a:rPr lang="ru-RU" dirty="0"/>
              <a:t> </a:t>
            </a:r>
            <a:r>
              <a:rPr lang="ru-RU" dirty="0" err="1" smtClean="0"/>
              <a:t>навколо</a:t>
            </a:r>
            <a:r>
              <a:rPr lang="ru-RU" dirty="0" smtClean="0"/>
              <a:t> </a:t>
            </a:r>
            <a:r>
              <a:rPr lang="ru-RU" dirty="0" err="1"/>
              <a:t>забруднені</a:t>
            </a:r>
            <a:r>
              <a:rPr lang="ru-RU" dirty="0"/>
              <a:t> </a:t>
            </a:r>
            <a:r>
              <a:rPr lang="ru-RU" dirty="0" err="1"/>
              <a:t>поверхневі</a:t>
            </a:r>
            <a:r>
              <a:rPr lang="ru-RU" dirty="0"/>
              <a:t> й </a:t>
            </a:r>
            <a:r>
              <a:rPr lang="ru-RU" dirty="0" err="1"/>
              <a:t>підземні</a:t>
            </a:r>
            <a:r>
              <a:rPr lang="ru-RU" dirty="0"/>
              <a:t> води.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порушення</a:t>
            </a:r>
            <a:r>
              <a:rPr lang="ru-RU" dirty="0"/>
              <a:t> </a:t>
            </a:r>
            <a:r>
              <a:rPr lang="ru-RU" dirty="0" err="1"/>
              <a:t>спричинюють</a:t>
            </a:r>
            <a:r>
              <a:rPr lang="ru-RU" dirty="0"/>
              <a:t> </a:t>
            </a:r>
            <a:r>
              <a:rPr lang="ru-RU" dirty="0" err="1"/>
              <a:t>появу</a:t>
            </a:r>
            <a:r>
              <a:rPr lang="ru-RU" dirty="0"/>
              <a:t> в </a:t>
            </a:r>
            <a:r>
              <a:rPr lang="ru-RU" dirty="0" err="1"/>
              <a:t>криницях</a:t>
            </a:r>
            <a:r>
              <a:rPr lang="ru-RU" dirty="0"/>
              <a:t>, ставках і </a:t>
            </a:r>
            <a:r>
              <a:rPr lang="ru-RU" dirty="0" err="1"/>
              <a:t>річках</a:t>
            </a:r>
            <a:r>
              <a:rPr lang="ru-RU" dirty="0"/>
              <a:t> «</a:t>
            </a:r>
            <a:r>
              <a:rPr lang="ru-RU" dirty="0" err="1"/>
              <a:t>запасів</a:t>
            </a:r>
            <a:r>
              <a:rPr lang="ru-RU" dirty="0"/>
              <a:t>» </a:t>
            </a:r>
            <a:r>
              <a:rPr lang="ru-RU" dirty="0" err="1"/>
              <a:t>нафтопродуктів</a:t>
            </a:r>
            <a:r>
              <a:rPr lang="ru-RU" dirty="0"/>
              <a:t> і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токсикантів</a:t>
            </a:r>
            <a:r>
              <a:rPr lang="ru-RU" dirty="0"/>
              <a:t> та </a:t>
            </a:r>
            <a:r>
              <a:rPr lang="ru-RU" dirty="0" err="1"/>
              <a:t>канцерогенів</a:t>
            </a:r>
            <a:r>
              <a:rPr lang="ru-RU" dirty="0"/>
              <a:t> — хрому, </a:t>
            </a:r>
            <a:r>
              <a:rPr lang="ru-RU" dirty="0" err="1"/>
              <a:t>кадмію</a:t>
            </a:r>
            <a:r>
              <a:rPr lang="ru-RU" dirty="0"/>
              <a:t>, </a:t>
            </a:r>
            <a:r>
              <a:rPr lang="ru-RU" dirty="0" err="1"/>
              <a:t>свинцю</a:t>
            </a:r>
            <a:r>
              <a:rPr lang="ru-RU" dirty="0"/>
              <a:t>, </a:t>
            </a:r>
            <a:r>
              <a:rPr lang="ru-RU" dirty="0" err="1"/>
              <a:t>бензпіренів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846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39" y="2636913"/>
            <a:ext cx="7905750" cy="41922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627" y="0"/>
            <a:ext cx="8229600" cy="273630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екологічних</a:t>
            </a:r>
            <a:r>
              <a:rPr lang="ru-RU" dirty="0"/>
              <a:t> проблем є </a:t>
            </a:r>
            <a:r>
              <a:rPr lang="ru-RU" dirty="0" err="1"/>
              <a:t>також</a:t>
            </a:r>
            <a:r>
              <a:rPr lang="ru-RU" dirty="0"/>
              <a:t> у </a:t>
            </a:r>
            <a:r>
              <a:rPr lang="ru-RU" dirty="0" err="1"/>
              <a:t>Військово-морських</a:t>
            </a:r>
            <a:r>
              <a:rPr lang="ru-RU" dirty="0"/>
              <a:t> силах </a:t>
            </a:r>
            <a:r>
              <a:rPr lang="ru-RU" dirty="0" err="1"/>
              <a:t>України</a:t>
            </a:r>
            <a:r>
              <a:rPr lang="ru-RU" dirty="0"/>
              <a:t>. </a:t>
            </a:r>
            <a:r>
              <a:rPr lang="ru-RU" dirty="0" err="1"/>
              <a:t>Кораблі</a:t>
            </a:r>
            <a:r>
              <a:rPr lang="ru-RU" dirty="0"/>
              <a:t> й судна </a:t>
            </a:r>
            <a:r>
              <a:rPr lang="ru-RU" dirty="0" err="1" smtClean="0"/>
              <a:t>будувалися</a:t>
            </a:r>
            <a:r>
              <a:rPr lang="ru-RU" dirty="0" smtClean="0"/>
              <a:t> без </a:t>
            </a:r>
            <a:r>
              <a:rPr lang="ru-RU" dirty="0" err="1"/>
              <a:t>урахування</a:t>
            </a:r>
            <a:r>
              <a:rPr lang="ru-RU" dirty="0"/>
              <a:t> </a:t>
            </a:r>
            <a:r>
              <a:rPr lang="ru-RU" dirty="0" err="1"/>
              <a:t>сучасних</a:t>
            </a:r>
            <a:r>
              <a:rPr lang="ru-RU" dirty="0"/>
              <a:t> </a:t>
            </a:r>
            <a:r>
              <a:rPr lang="ru-RU" dirty="0" err="1"/>
              <a:t>екологічних</a:t>
            </a:r>
            <a:r>
              <a:rPr lang="ru-RU" dirty="0"/>
              <a:t> </a:t>
            </a:r>
            <a:r>
              <a:rPr lang="ru-RU" dirty="0" err="1" smtClean="0"/>
              <a:t>нормативів</a:t>
            </a:r>
            <a:r>
              <a:rPr lang="ru-RU" dirty="0" smtClean="0"/>
              <a:t>. </a:t>
            </a:r>
            <a:r>
              <a:rPr lang="ru-RU" dirty="0" err="1"/>
              <a:t>Нині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джерело</a:t>
            </a:r>
            <a:r>
              <a:rPr lang="ru-RU" dirty="0"/>
              <a:t> </a:t>
            </a:r>
            <a:r>
              <a:rPr lang="ru-RU" dirty="0" err="1"/>
              <a:t>постійного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 </a:t>
            </a:r>
            <a:r>
              <a:rPr lang="ru-RU" dirty="0" err="1"/>
              <a:t>водних</a:t>
            </a:r>
            <a:r>
              <a:rPr lang="ru-RU" dirty="0"/>
              <a:t> </a:t>
            </a:r>
            <a:r>
              <a:rPr lang="ru-RU" dirty="0" err="1"/>
              <a:t>об'єктів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398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595380"/>
            <a:ext cx="6085987" cy="4262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910"/>
            <a:ext cx="8424936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У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військових</a:t>
            </a:r>
            <a:r>
              <a:rPr lang="ru-RU" dirty="0"/>
              <a:t> </a:t>
            </a:r>
            <a:r>
              <a:rPr lang="ru-RU" dirty="0" err="1"/>
              <a:t>частинах</a:t>
            </a:r>
            <a:r>
              <a:rPr lang="ru-RU" dirty="0"/>
              <a:t> не </a:t>
            </a:r>
            <a:r>
              <a:rPr lang="ru-RU" dirty="0" err="1"/>
              <a:t>дотримуються</a:t>
            </a:r>
            <a:r>
              <a:rPr lang="ru-RU" dirty="0"/>
              <a:t> правил </a:t>
            </a:r>
            <a:r>
              <a:rPr lang="ru-RU" dirty="0" err="1"/>
              <a:t>захисту</a:t>
            </a:r>
            <a:r>
              <a:rPr lang="ru-RU" dirty="0"/>
              <a:t> </a:t>
            </a:r>
            <a:r>
              <a:rPr lang="ru-RU" dirty="0" err="1"/>
              <a:t>цивільного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шкідливого</a:t>
            </a:r>
            <a:r>
              <a:rPr lang="ru-RU" dirty="0"/>
              <a:t> </a:t>
            </a:r>
            <a:r>
              <a:rPr lang="ru-RU" dirty="0" err="1"/>
              <a:t>впливу</a:t>
            </a:r>
            <a:r>
              <a:rPr lang="ru-RU" dirty="0"/>
              <a:t> </a:t>
            </a:r>
            <a:r>
              <a:rPr lang="ru-RU" dirty="0" err="1"/>
              <a:t>електромагнітного</a:t>
            </a:r>
            <a:r>
              <a:rPr lang="ru-RU" dirty="0"/>
              <a:t> й </a:t>
            </a:r>
            <a:r>
              <a:rPr lang="ru-RU" dirty="0" err="1"/>
              <a:t>високочастотного</a:t>
            </a:r>
            <a:r>
              <a:rPr lang="ru-RU" dirty="0"/>
              <a:t> </a:t>
            </a:r>
            <a:r>
              <a:rPr lang="ru-RU" dirty="0" err="1"/>
              <a:t>випромінювання</a:t>
            </a:r>
            <a:r>
              <a:rPr lang="ru-RU" dirty="0"/>
              <a:t> </a:t>
            </a:r>
            <a:r>
              <a:rPr lang="ru-RU" dirty="0" err="1" smtClean="0"/>
              <a:t>потужних</a:t>
            </a:r>
            <a:r>
              <a:rPr lang="ru-RU" dirty="0" smtClean="0"/>
              <a:t> </a:t>
            </a:r>
            <a:r>
              <a:rPr lang="ru-RU" dirty="0" err="1" smtClean="0"/>
              <a:t>радіолокаційних</a:t>
            </a:r>
            <a:r>
              <a:rPr lang="ru-RU" dirty="0" smtClean="0"/>
              <a:t> </a:t>
            </a:r>
            <a:r>
              <a:rPr lang="ru-RU" dirty="0" err="1" smtClean="0"/>
              <a:t>станцій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734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78728"/>
            <a:ext cx="6419056" cy="373632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На </a:t>
            </a:r>
            <a:r>
              <a:rPr lang="ru-RU" dirty="0" err="1"/>
              <a:t>сьогоднішній</a:t>
            </a:r>
            <a:r>
              <a:rPr lang="ru-RU" dirty="0"/>
              <a:t> день 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розміщено</a:t>
            </a:r>
            <a:r>
              <a:rPr lang="ru-RU" dirty="0"/>
              <a:t> 135 </a:t>
            </a:r>
            <a:r>
              <a:rPr lang="ru-RU" dirty="0" err="1"/>
              <a:t>арсеналів</a:t>
            </a:r>
            <a:r>
              <a:rPr lang="ru-RU" dirty="0"/>
              <a:t>, баз і </a:t>
            </a:r>
            <a:r>
              <a:rPr lang="ru-RU" dirty="0" err="1"/>
              <a:t>складів</a:t>
            </a:r>
            <a:r>
              <a:rPr lang="ru-RU" dirty="0"/>
              <a:t>, на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/>
              <a:t>зберігається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</a:t>
            </a:r>
            <a:r>
              <a:rPr lang="ru-RU" dirty="0" smtClean="0"/>
              <a:t>772 </a:t>
            </a:r>
            <a:r>
              <a:rPr lang="ru-RU" dirty="0" err="1" smtClean="0"/>
              <a:t>тисяч</a:t>
            </a:r>
            <a:r>
              <a:rPr lang="ru-RU" dirty="0" smtClean="0"/>
              <a:t> </a:t>
            </a:r>
            <a:r>
              <a:rPr lang="ru-RU" dirty="0"/>
              <a:t>тонн </a:t>
            </a:r>
            <a:r>
              <a:rPr lang="ru-RU" dirty="0" err="1"/>
              <a:t>надлишкових</a:t>
            </a:r>
            <a:r>
              <a:rPr lang="ru-RU" dirty="0"/>
              <a:t> і </a:t>
            </a:r>
            <a:r>
              <a:rPr lang="ru-RU" dirty="0" err="1"/>
              <a:t>непридатних</a:t>
            </a:r>
            <a:r>
              <a:rPr lang="ru-RU" dirty="0"/>
              <a:t> до </a:t>
            </a:r>
            <a:r>
              <a:rPr lang="ru-RU" dirty="0" err="1"/>
              <a:t>подальшого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та </a:t>
            </a:r>
            <a:r>
              <a:rPr lang="ru-RU" dirty="0" err="1"/>
              <a:t>зберігання</a:t>
            </a:r>
            <a:r>
              <a:rPr lang="ru-RU" dirty="0"/>
              <a:t> ракет і </a:t>
            </a:r>
            <a:r>
              <a:rPr lang="ru-RU" dirty="0" err="1"/>
              <a:t>боєприпасів</a:t>
            </a:r>
            <a:r>
              <a:rPr lang="ru-RU" dirty="0"/>
              <a:t>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15054"/>
            <a:ext cx="3923928" cy="2942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6" t="11543" r="8789" b="178"/>
          <a:stretch/>
        </p:blipFill>
        <p:spPr bwMode="auto">
          <a:xfrm>
            <a:off x="6302580" y="116632"/>
            <a:ext cx="2830286" cy="3415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95151"/>
            <a:ext cx="3912096" cy="2962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11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Розв'язати</a:t>
            </a:r>
            <a:r>
              <a:rPr lang="ru-RU" dirty="0"/>
              <a:t> проблему </a:t>
            </a:r>
            <a:r>
              <a:rPr lang="ru-RU" dirty="0" err="1"/>
              <a:t>надлишкових</a:t>
            </a:r>
            <a:r>
              <a:rPr lang="ru-RU" dirty="0"/>
              <a:t> і </a:t>
            </a:r>
            <a:r>
              <a:rPr lang="ru-RU" dirty="0" err="1"/>
              <a:t>непридатних</a:t>
            </a:r>
            <a:r>
              <a:rPr lang="ru-RU" dirty="0"/>
              <a:t> для </a:t>
            </a:r>
            <a:r>
              <a:rPr lang="ru-RU" dirty="0" err="1"/>
              <a:t>використання</a:t>
            </a:r>
            <a:r>
              <a:rPr lang="ru-RU" dirty="0"/>
              <a:t> та </a:t>
            </a:r>
            <a:r>
              <a:rPr lang="ru-RU" dirty="0" err="1"/>
              <a:t>зберігання</a:t>
            </a:r>
            <a:r>
              <a:rPr lang="ru-RU" dirty="0"/>
              <a:t> </a:t>
            </a:r>
            <a:r>
              <a:rPr lang="ru-RU" dirty="0" err="1"/>
              <a:t>боєприпасів</a:t>
            </a:r>
            <a:r>
              <a:rPr lang="ru-RU" dirty="0"/>
              <a:t> </a:t>
            </a:r>
            <a:r>
              <a:rPr lang="ru-RU" dirty="0" err="1"/>
              <a:t>можливо</a:t>
            </a:r>
            <a:r>
              <a:rPr lang="ru-RU" dirty="0"/>
              <a:t> шляхом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утилізації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991" y="1916832"/>
            <a:ext cx="4464496" cy="2976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952" y="2852936"/>
            <a:ext cx="4464496" cy="2994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4464496" cy="2976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59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258</Words>
  <Application>Microsoft Office PowerPoint</Application>
  <PresentationFormat>Экран (4:3)</PresentationFormat>
  <Paragraphs>13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Calibri</vt:lpstr>
      <vt:lpstr>Тема Office</vt:lpstr>
      <vt:lpstr>Військові бази –  джерело небезпеки для довкілля</vt:lpstr>
      <vt:lpstr>Військова діяльність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22</cp:revision>
  <dcterms:created xsi:type="dcterms:W3CDTF">2014-04-07T17:27:26Z</dcterms:created>
  <dcterms:modified xsi:type="dcterms:W3CDTF">2015-02-07T19:43:52Z</dcterms:modified>
</cp:coreProperties>
</file>