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9699-CF6B-4F6A-AAE2-3592F78AAC4D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1B56-FEAE-4015-8DBF-74ECE240F6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8%D0%BB%D1%8E%D0%B1" TargetMode="External"/><Relationship Id="rId7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6%D1%96%D0%BD%D0%BD%D1%96%D1%81%D1%82%D1%8C" TargetMode="External"/><Relationship Id="rId5" Type="http://schemas.openxmlformats.org/officeDocument/2006/relationships/hyperlink" Target="http://uk.wikipedia.org/wiki/%D0%9A%D1%83%D0%BB%D1%8C%D1%82%D1%83%D1%80%D0%B0" TargetMode="External"/><Relationship Id="rId4" Type="http://schemas.openxmlformats.org/officeDocument/2006/relationships/hyperlink" Target="http://uk.wikipedia.org/wiki/%D0%A2%D0%B5%D1%80%D0%B8%D1%82%D0%BE%D1%80%D1%96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7141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про</a:t>
            </a:r>
          </a:p>
          <a:p>
            <a:pPr algn="ctr"/>
            <a:r>
              <a:rPr lang="uk-UA" sz="7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суспільство</a:t>
            </a:r>
            <a:endParaRPr lang="ru-RU" sz="7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43314"/>
            <a:ext cx="41475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Виконали учні 10-А класу</a:t>
            </a:r>
          </a:p>
          <a:p>
            <a:r>
              <a:rPr lang="uk-UA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Драгоморецька</a:t>
            </a:r>
            <a:r>
              <a:rPr lang="uk-UA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</a:t>
            </a:r>
          </a:p>
          <a:p>
            <a:r>
              <a:rPr lang="uk-UA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Дронь</a:t>
            </a:r>
            <a:r>
              <a:rPr lang="uk-UA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Д.</a:t>
            </a:r>
          </a:p>
          <a:p>
            <a:r>
              <a:rPr lang="uk-UA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Кравченко А.</a:t>
            </a:r>
          </a:p>
          <a:p>
            <a:r>
              <a:rPr lang="uk-UA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Манухин</a:t>
            </a:r>
            <a:r>
              <a:rPr lang="uk-UA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А.</a:t>
            </a:r>
          </a:p>
          <a:p>
            <a:r>
              <a:rPr lang="uk-UA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Яскуринська</a:t>
            </a:r>
            <a:r>
              <a:rPr lang="uk-UA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А.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://georgecouros.ca/blog/wp-content/uploads/2010/07/Leadershi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1" y="2928935"/>
            <a:ext cx="5357819" cy="3929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Суспільство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відносно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стійка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соціальних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зв’язків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відносин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склалися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людьми в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процесі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історичного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розвитку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спільної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життєдіяльності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спрямованої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відтворення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умов для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існування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задоволення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життєвих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потреб. </a:t>
            </a:r>
          </a:p>
        </p:txBody>
      </p:sp>
      <p:pic>
        <p:nvPicPr>
          <p:cNvPr id="14338" name="Picture 2" descr="http://vkurse.ua/i/2010-09/obvinili-v-gotovnosti-k-sdache-svo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5143536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4340" name="Picture 4" descr="http://mir-otkritki.ru/_ph/482/2/8338696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857628"/>
            <a:ext cx="300039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дослідження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суспільства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panteeva.21203s10.edusite.ru/images/p9_32627b5a9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45745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6" name="Picture 6" descr="http://www.krugosvet.ru/images/1010856_PH07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928670"/>
            <a:ext cx="5214942" cy="5929330"/>
          </a:xfrm>
          <a:prstGeom prst="rect">
            <a:avLst/>
          </a:prstGeom>
          <a:noFill/>
        </p:spPr>
      </p:pic>
      <p:pic>
        <p:nvPicPr>
          <p:cNvPr id="15368" name="Picture 8" descr="http://allbiography.ru/uploads/posts/2008-11/122571730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857232"/>
            <a:ext cx="5286380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53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Ознаки</a:t>
            </a:r>
            <a:r>
              <a:rPr lang="ru-RU" sz="53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3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суспільства</a:t>
            </a:r>
            <a:r>
              <a:rPr lang="ru-RU" sz="53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спільнота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входить в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жодні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об'єднання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роблять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частиною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крупної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lvl="0"/>
            <a:r>
              <a:rPr lang="ru-RU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Шлюб"/>
              </a:rPr>
              <a:t>шлюби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укладаються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членами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спільноти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lvl="0"/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спільнота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цілісну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Територія"/>
              </a:rPr>
              <a:t>територію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яку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вважає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власною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lvl="0"/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поповнюється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здебільшого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рахунок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дітей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тих людей,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вже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визнаними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представниками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спільноти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lvl="0"/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спільнота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спільну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систему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управління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lvl="0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вона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власну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назву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власну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історію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lvl="0"/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існування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спільноти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довшим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середньої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тривалості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окремого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індивіда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lvl="0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спільноти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існує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специфічна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Культура"/>
              </a:rPr>
              <a:t>культура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 </a:t>
            </a:r>
            <a:r>
              <a:rPr lang="ru-RU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tooltip="Цінність"/>
              </a:rPr>
              <a:t>цінностей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забезпечує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згоду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6386" name="Picture 2" descr="http://www.kygenweb.org/edmonson/page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5429264"/>
            <a:ext cx="3286116" cy="142873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Закрите та відкрите суспільство</a:t>
            </a:r>
            <a:endParaRPr lang="ru-RU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7410" name="Picture 2" descr="http://yak-prosto.com/images/8/0/chomu-vinikaye-suspil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pic>
        <p:nvPicPr>
          <p:cNvPr id="17412" name="Picture 4" descr="http://www.m21.org.ua/ckfinder/userfiles/images/m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Суспільство самостійна частина соціуму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357554" y="3143248"/>
            <a:ext cx="242889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Суспільство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428728" y="4214818"/>
            <a:ext cx="192882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3"/>
          </p:cNvCxnSpPr>
          <p:nvPr/>
        </p:nvCxnSpPr>
        <p:spPr>
          <a:xfrm flipH="1">
            <a:off x="1928795" y="4667652"/>
            <a:ext cx="1784462" cy="119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4"/>
            <a:endCxn id="3" idx="2"/>
          </p:cNvCxnSpPr>
          <p:nvPr/>
        </p:nvCxnSpPr>
        <p:spPr>
          <a:xfrm>
            <a:off x="4572000" y="4929198"/>
            <a:ext cx="0" cy="1196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29256" y="4714884"/>
            <a:ext cx="1214446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6"/>
          </p:cNvCxnSpPr>
          <p:nvPr/>
        </p:nvCxnSpPr>
        <p:spPr>
          <a:xfrm>
            <a:off x="5786446" y="4036223"/>
            <a:ext cx="164307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29256" y="2786058"/>
            <a:ext cx="121444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929454" y="3643314"/>
            <a:ext cx="171451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Держава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72264" y="2214554"/>
            <a:ext cx="171451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Економіка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929058" y="5643578"/>
            <a:ext cx="121444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Наука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072198" y="5572140"/>
            <a:ext cx="121444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Сім’я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57158" y="4071942"/>
            <a:ext cx="121444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Релігія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285852" y="5429264"/>
            <a:ext cx="121444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Право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>
            <a:stCxn id="19" idx="5"/>
            <a:endCxn id="18" idx="1"/>
          </p:cNvCxnSpPr>
          <p:nvPr/>
        </p:nvCxnSpPr>
        <p:spPr>
          <a:xfrm flipH="1">
            <a:off x="7180539" y="3068220"/>
            <a:ext cx="855152" cy="721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62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Історія дослідження суспільства </vt:lpstr>
      <vt:lpstr>Ознаки суспільства: </vt:lpstr>
      <vt:lpstr>Закрите та відкрите суспільство</vt:lpstr>
      <vt:lpstr>Суспільство самостійна частина соціуму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2014-09-07T14:07:34Z</dcterms:created>
  <dcterms:modified xsi:type="dcterms:W3CDTF">2014-09-07T15:09:34Z</dcterms:modified>
</cp:coreProperties>
</file>