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8C8A50-CE42-4AC8-B60A-BB5591BA0B3C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BE4BBE-F2CB-40C2-A5B3-47E0821C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214554"/>
            <a:ext cx="5848334" cy="1470025"/>
          </a:xfrm>
        </p:spPr>
        <p:txBody>
          <a:bodyPr>
            <a:noAutofit/>
          </a:bodyPr>
          <a:lstStyle/>
          <a:p>
            <a:pPr algn="l"/>
            <a:r>
              <a:rPr lang="ru-RU" sz="5000" b="1" dirty="0" err="1" smtClean="0"/>
              <a:t>Густинський</a:t>
            </a:r>
            <a:r>
              <a:rPr lang="ru-RU" sz="5000" b="1" dirty="0" smtClean="0"/>
              <a:t> </a:t>
            </a:r>
            <a:br>
              <a:rPr lang="ru-RU" sz="5000" b="1" dirty="0" smtClean="0"/>
            </a:br>
            <a:r>
              <a:rPr lang="ru-RU" sz="5000" b="1" dirty="0" err="1" smtClean="0"/>
              <a:t>монастир</a:t>
            </a:r>
            <a:endParaRPr lang="ru-RU" sz="5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7981984" cy="19288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Там </a:t>
            </a:r>
            <a:r>
              <a:rPr lang="ru-RU" dirty="0" err="1" smtClean="0"/>
              <a:t>вивчають</a:t>
            </a:r>
            <a:r>
              <a:rPr lang="ru-RU" dirty="0" smtClean="0"/>
              <a:t> Закон Божий,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монашок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 — до </a:t>
            </a:r>
            <a:r>
              <a:rPr lang="ru-RU" dirty="0" err="1" smtClean="0"/>
              <a:t>тридцяти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 — </a:t>
            </a:r>
            <a:r>
              <a:rPr lang="ru-RU" dirty="0" err="1" smtClean="0"/>
              <a:t>дипломи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Густиня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себе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://www.tury.net.ua/parks/gustyn_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5929354" cy="445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shukach.com/sites/default/files/imagecache/node-gallery-display/post_images/232/pa160353-71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33"/>
            <a:ext cx="9144000" cy="686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ilgrims.in.ua/i.php?width=480&amp;temp_small_img_url=/files/gallery/73_20110829071057_gustynya1.jpg"/>
          <p:cNvPicPr>
            <a:picLocks noChangeAspect="1" noChangeArrowheads="1"/>
          </p:cNvPicPr>
          <p:nvPr/>
        </p:nvPicPr>
        <p:blipFill>
          <a:blip r:embed="rId2"/>
          <a:srcRect l="5483" t="1176" r="3644"/>
          <a:stretch>
            <a:fillRect/>
          </a:stretch>
        </p:blipFill>
        <p:spPr bwMode="auto">
          <a:xfrm>
            <a:off x="0" y="0"/>
            <a:ext cx="917468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texty.org.ua/mod/file/thumbnail.php?file_guid=39036&amp;size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http://m.io.ua/img_aa/medium/1457/47/14574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" y="1"/>
            <a:ext cx="9160819" cy="68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72390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Fcy;&amp;acy;&amp;jcy;&amp;lcy;:&amp;Gcy;&amp;ucy;&amp;scy;&amp;tcy;&amp;icy;&amp;ncy;&amp;scy;&amp;softcy;&amp;kcy;&amp;icy;&amp;jcy; &amp;mcy;&amp;ocy;&amp;ncy;&amp;acy;&amp;scy;&amp;tcy;&amp;icy;&amp;r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9634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857232"/>
            <a:ext cx="4143404" cy="535785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	</a:t>
            </a:r>
            <a:r>
              <a:rPr lang="ru-RU" sz="3000" b="1" dirty="0" err="1" smtClean="0"/>
              <a:t>Густинський</a:t>
            </a:r>
            <a:r>
              <a:rPr lang="ru-RU" sz="3000" b="1" dirty="0" smtClean="0"/>
              <a:t> Свято </a:t>
            </a:r>
            <a:r>
              <a:rPr lang="ru-RU" sz="3000" b="1" dirty="0" err="1" smtClean="0"/>
              <a:t>Троїцький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монастир</a:t>
            </a:r>
            <a:r>
              <a:rPr lang="ru-RU" sz="3000" dirty="0" smtClean="0"/>
              <a:t> — </a:t>
            </a:r>
            <a:r>
              <a:rPr lang="ru-RU" sz="3000" dirty="0" err="1" smtClean="0"/>
              <a:t>жіночий</a:t>
            </a:r>
            <a:r>
              <a:rPr lang="ru-RU" sz="3000" dirty="0" smtClean="0"/>
              <a:t> </a:t>
            </a:r>
            <a:r>
              <a:rPr lang="ru-RU" sz="3000" dirty="0" err="1" smtClean="0"/>
              <a:t>монастир</a:t>
            </a:r>
            <a:r>
              <a:rPr lang="ru-RU" sz="3000" dirty="0" smtClean="0"/>
              <a:t> в </a:t>
            </a:r>
            <a:r>
              <a:rPr lang="ru-RU" sz="3000" dirty="0" err="1" smtClean="0"/>
              <a:t>селі</a:t>
            </a:r>
            <a:r>
              <a:rPr lang="ru-RU" sz="3000" dirty="0" smtClean="0"/>
              <a:t> </a:t>
            </a:r>
            <a:r>
              <a:rPr lang="ru-RU" sz="3000" dirty="0" err="1" smtClean="0"/>
              <a:t>Густиня</a:t>
            </a:r>
            <a:r>
              <a:rPr lang="ru-RU" sz="3000" dirty="0" smtClean="0"/>
              <a:t>, </a:t>
            </a:r>
            <a:r>
              <a:rPr lang="ru-RU" sz="3000" dirty="0" err="1" smtClean="0"/>
              <a:t>розташований</a:t>
            </a:r>
            <a:r>
              <a:rPr lang="ru-RU" sz="3000" dirty="0" smtClean="0"/>
              <a:t> на правому </a:t>
            </a:r>
            <a:r>
              <a:rPr lang="ru-RU" sz="3000" dirty="0" err="1" smtClean="0"/>
              <a:t>березі</a:t>
            </a:r>
            <a:r>
              <a:rPr lang="ru-RU" sz="3000" dirty="0" smtClean="0"/>
              <a:t> </a:t>
            </a:r>
            <a:r>
              <a:rPr lang="ru-RU" sz="3000" dirty="0" err="1" smtClean="0"/>
              <a:t>річки</a:t>
            </a:r>
            <a:r>
              <a:rPr lang="ru-RU" sz="3000" dirty="0" smtClean="0"/>
              <a:t> </a:t>
            </a:r>
            <a:r>
              <a:rPr lang="ru-RU" sz="3000" dirty="0" err="1" smtClean="0"/>
              <a:t>Удай</a:t>
            </a:r>
            <a:r>
              <a:rPr lang="ru-RU" sz="3000" dirty="0" smtClean="0"/>
              <a:t> </a:t>
            </a:r>
            <a:r>
              <a:rPr lang="ru-RU" sz="3000" dirty="0" err="1" smtClean="0"/>
              <a:t>біля</a:t>
            </a:r>
            <a:r>
              <a:rPr lang="ru-RU" sz="3000" dirty="0" smtClean="0"/>
              <a:t> </a:t>
            </a:r>
            <a:r>
              <a:rPr lang="ru-RU" sz="3000" dirty="0" err="1" smtClean="0"/>
              <a:t>міста</a:t>
            </a:r>
            <a:r>
              <a:rPr lang="ru-RU" sz="3000" dirty="0" smtClean="0"/>
              <a:t> Прилуки </a:t>
            </a:r>
            <a:r>
              <a:rPr lang="ru-RU" sz="3000" dirty="0" err="1" smtClean="0"/>
              <a:t>Чернігівської</a:t>
            </a:r>
            <a:r>
              <a:rPr lang="ru-RU" sz="3000" dirty="0" smtClean="0"/>
              <a:t> </a:t>
            </a:r>
            <a:r>
              <a:rPr lang="ru-RU" sz="3000" dirty="0" err="1" smtClean="0"/>
              <a:t>області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Густинський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. </a:t>
            </a:r>
            <a:r>
              <a:rPr lang="ru-RU" dirty="0" err="1" smtClean="0"/>
              <a:t>Літографія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XIX </a:t>
            </a:r>
            <a:r>
              <a:rPr lang="ru-RU" dirty="0" err="1" smtClean="0"/>
              <a:t>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857784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Початки </a:t>
            </a:r>
            <a:r>
              <a:rPr lang="ru-RU" sz="2800" dirty="0" err="1" smtClean="0"/>
              <a:t>Густинського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монастиря</a:t>
            </a:r>
            <a:r>
              <a:rPr lang="ru-RU" sz="2800" dirty="0" smtClean="0"/>
              <a:t> </a:t>
            </a:r>
            <a:r>
              <a:rPr lang="ru-RU" sz="2800" dirty="0" err="1" smtClean="0"/>
              <a:t>сягають</a:t>
            </a:r>
            <a:r>
              <a:rPr lang="ru-RU" sz="2800" dirty="0" smtClean="0"/>
              <a:t> 1600 року. </a:t>
            </a:r>
            <a:r>
              <a:rPr lang="ru-RU" sz="2800" dirty="0" err="1" smtClean="0"/>
              <a:t>Засновником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ченець</a:t>
            </a:r>
            <a:r>
              <a:rPr lang="ru-RU" sz="2800" dirty="0" smtClean="0"/>
              <a:t> </a:t>
            </a:r>
            <a:r>
              <a:rPr lang="ru-RU" sz="2800" dirty="0" err="1" smtClean="0"/>
              <a:t>Йоасаф</a:t>
            </a:r>
            <a:r>
              <a:rPr lang="ru-RU" sz="2800" dirty="0" smtClean="0"/>
              <a:t>. Для </a:t>
            </a:r>
            <a:r>
              <a:rPr lang="ru-RU" sz="2800" dirty="0" err="1" smtClean="0"/>
              <a:t>облаштування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монастиря</a:t>
            </a:r>
            <a:r>
              <a:rPr lang="ru-RU" sz="2800" dirty="0" smtClean="0"/>
              <a:t> в</a:t>
            </a:r>
            <a:r>
              <a:rPr lang="uk-UA" sz="2800" dirty="0" smtClean="0"/>
              <a:t>і</a:t>
            </a:r>
            <a:r>
              <a:rPr lang="ru-RU" sz="2800" dirty="0" err="1" smtClean="0"/>
              <a:t>н</a:t>
            </a:r>
            <a:r>
              <a:rPr lang="ru-RU" sz="2800" dirty="0" smtClean="0"/>
              <a:t> </a:t>
            </a:r>
            <a:r>
              <a:rPr lang="ru-RU" sz="2800" dirty="0" err="1" smtClean="0"/>
              <a:t>уподобав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</a:t>
            </a:r>
            <a:r>
              <a:rPr lang="ru-RU" sz="2800" dirty="0" err="1" smtClean="0"/>
              <a:t>князів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Вишневецьких</a:t>
            </a:r>
            <a:r>
              <a:rPr lang="ru-RU" sz="2800" dirty="0" smtClean="0"/>
              <a:t> по </a:t>
            </a:r>
            <a:r>
              <a:rPr lang="ru-RU" sz="2800" dirty="0" err="1" smtClean="0"/>
              <a:t>течії</a:t>
            </a:r>
            <a:r>
              <a:rPr lang="ru-RU" sz="2800" dirty="0" smtClean="0"/>
              <a:t> </a:t>
            </a:r>
            <a:r>
              <a:rPr lang="ru-RU" sz="2800" dirty="0" err="1" smtClean="0"/>
              <a:t>річки</a:t>
            </a:r>
            <a:r>
              <a:rPr lang="ru-RU" sz="2800" dirty="0" smtClean="0"/>
              <a:t> </a:t>
            </a:r>
            <a:r>
              <a:rPr lang="ru-RU" sz="2800" dirty="0" err="1" smtClean="0"/>
              <a:t>Удай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оселився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острові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заріс</a:t>
            </a:r>
            <a:r>
              <a:rPr lang="ru-RU" sz="2800" dirty="0" smtClean="0"/>
              <a:t> густим </a:t>
            </a:r>
            <a:r>
              <a:rPr lang="ru-RU" sz="2800" dirty="0" err="1" smtClean="0"/>
              <a:t>віковим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лісом</a:t>
            </a:r>
            <a:r>
              <a:rPr lang="ru-RU" sz="2800" dirty="0" smtClean="0"/>
              <a:t>, </a:t>
            </a:r>
            <a:r>
              <a:rPr lang="ru-RU" sz="2800" dirty="0" err="1" smtClean="0"/>
              <a:t>звідки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пішла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монастиря</a:t>
            </a:r>
            <a:r>
              <a:rPr lang="ru-RU" sz="2800" dirty="0" smtClean="0"/>
              <a:t> — </a:t>
            </a:r>
            <a:r>
              <a:rPr lang="ru-RU" sz="2800" dirty="0" err="1" smtClean="0"/>
              <a:t>Густиня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1986" name="Picture 2" descr="http://data.sobory.ru/pic/06500/06526_20070419_17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305180" cy="495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500174"/>
            <a:ext cx="3500462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23 </a:t>
            </a:r>
            <a:r>
              <a:rPr lang="ru-RU" sz="2800" dirty="0" err="1" smtClean="0"/>
              <a:t>травня</a:t>
            </a:r>
            <a:r>
              <a:rPr lang="ru-RU" sz="2800" dirty="0" smtClean="0"/>
              <a:t> 1675 року </a:t>
            </a:r>
            <a:r>
              <a:rPr lang="ru-RU" sz="2800" dirty="0" err="1" smtClean="0"/>
              <a:t>Троїцька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церква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освячена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архієпископом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Чернігівським</a:t>
            </a:r>
            <a:r>
              <a:rPr lang="ru-RU" sz="2800" dirty="0" smtClean="0"/>
              <a:t> Лазарем Барановичем.</a:t>
            </a:r>
            <a:endParaRPr lang="ru-RU" sz="2800" dirty="0"/>
          </a:p>
        </p:txBody>
      </p:sp>
      <p:pic>
        <p:nvPicPr>
          <p:cNvPr id="40962" name="Picture 2" descr="&amp;Fcy;&amp;acy;&amp;jcy;&amp;lcy;:LazarBaranovy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7625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08"/>
            <a:ext cx="7715304" cy="24288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err="1" smtClean="0"/>
              <a:t>Наприкінці</a:t>
            </a:r>
            <a:r>
              <a:rPr lang="ru-RU" sz="2800" dirty="0" smtClean="0"/>
              <a:t> </a:t>
            </a:r>
            <a:r>
              <a:rPr lang="en-US" sz="2800" dirty="0" smtClean="0"/>
              <a:t>XVII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полковник </a:t>
            </a:r>
            <a:r>
              <a:rPr lang="ru-RU" sz="2800" dirty="0" err="1" smtClean="0"/>
              <a:t>Дмитро</a:t>
            </a:r>
            <a:r>
              <a:rPr lang="ru-RU" sz="2800" dirty="0" smtClean="0"/>
              <a:t> Горленко,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захистити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</a:t>
            </a:r>
            <a:r>
              <a:rPr lang="ru-RU" sz="2800" dirty="0" smtClean="0"/>
              <a:t>, </a:t>
            </a:r>
            <a:r>
              <a:rPr lang="ru-RU" sz="2800" dirty="0" err="1" smtClean="0"/>
              <a:t>побудував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грандіозні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мури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брамами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баштами</a:t>
            </a:r>
            <a:r>
              <a:rPr lang="ru-RU" sz="2800" dirty="0" smtClean="0"/>
              <a:t>. Були вони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двоярусними</a:t>
            </a:r>
            <a:r>
              <a:rPr lang="ru-RU" sz="2800" dirty="0" smtClean="0"/>
              <a:t> аркадами, </a:t>
            </a:r>
            <a:r>
              <a:rPr lang="ru-RU" sz="2800" dirty="0" err="1" smtClean="0"/>
              <a:t>внутрішніми</a:t>
            </a:r>
            <a:r>
              <a:rPr lang="ru-RU" sz="2800" dirty="0" smtClean="0"/>
              <a:t> проходами </a:t>
            </a:r>
            <a:r>
              <a:rPr lang="ru-RU" sz="2800" dirty="0" err="1" smtClean="0"/>
              <a:t>всередині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вузькими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бійницями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унікальна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архітектурна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9938" name="Picture 2" descr="&amp;Fcy;&amp;acy;&amp;jcy;&amp;lcy;:Gustynskiy monaster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357850" cy="401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&amp;Fcy;&amp;acy;&amp;jcy;&amp;lcy;:&amp;SHcy;&amp;iecy;&amp;vcy;&amp;chcy;&amp;iecy;&amp;ncy;&amp;kcy;&amp;ocy;. &amp;Vcy; &amp;Gcy;&amp;ucy;&amp;scy;&amp;tcy;&amp;icy;&amp;ncy;&amp;iukcy; &amp;Pcy;&amp;Pcy;.jpg"/>
          <p:cNvPicPr>
            <a:picLocks noChangeAspect="1" noChangeArrowheads="1"/>
          </p:cNvPicPr>
          <p:nvPr/>
        </p:nvPicPr>
        <p:blipFill>
          <a:blip r:embed="rId2"/>
          <a:srcRect l="6015" t="1458" r="6238"/>
          <a:stretch>
            <a:fillRect/>
          </a:stretch>
        </p:blipFill>
        <p:spPr bwMode="auto">
          <a:xfrm>
            <a:off x="0" y="0"/>
            <a:ext cx="921774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Т. Шевченко.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Густині</a:t>
            </a:r>
            <a:r>
              <a:rPr lang="ru-RU" dirty="0" smtClean="0"/>
              <a:t>.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Петра </a:t>
            </a:r>
            <a:r>
              <a:rPr lang="ru-RU" dirty="0" err="1" smtClean="0"/>
              <a:t>і</a:t>
            </a:r>
            <a:r>
              <a:rPr lang="ru-RU" dirty="0" smtClean="0"/>
              <a:t> Павла. </a:t>
            </a:r>
          </a:p>
          <a:p>
            <a:r>
              <a:rPr lang="ru-RU" dirty="0" smtClean="0"/>
              <a:t>Акварель. 1845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&amp;Fcy;&amp;acy;&amp;jcy;&amp;lcy;:&amp;SHcy;&amp;iecy;&amp;vcy;&amp;chcy;&amp;iecy;&amp;ncy;&amp;kcy;&amp;ocy;. &amp;Vcy; &amp;Gcy;&amp;ucy;&amp;scy;&amp;tcy;&amp;icy;&amp;ncy;&amp;iukcy; &amp;Tcy;&amp;TScy;.jpg"/>
          <p:cNvPicPr>
            <a:picLocks noChangeAspect="1" noChangeArrowheads="1"/>
          </p:cNvPicPr>
          <p:nvPr/>
        </p:nvPicPr>
        <p:blipFill>
          <a:blip r:embed="rId2"/>
          <a:srcRect l="5696" t="783" r="8721"/>
          <a:stretch>
            <a:fillRect/>
          </a:stretch>
        </p:blipFill>
        <p:spPr bwMode="auto">
          <a:xfrm>
            <a:off x="-1" y="0"/>
            <a:ext cx="921774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Т. Шевченко.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Густині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Трапезна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Акварель. 1845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57166"/>
            <a:ext cx="3571900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процвітав</a:t>
            </a:r>
            <a:r>
              <a:rPr lang="ru-RU" dirty="0" smtClean="0"/>
              <a:t> до Жовтневого перевороту 1917 року. </a:t>
            </a:r>
            <a:br>
              <a:rPr lang="ru-RU" dirty="0" smtClean="0"/>
            </a:br>
            <a:r>
              <a:rPr lang="ru-RU" dirty="0" smtClean="0"/>
              <a:t>14 </a:t>
            </a:r>
            <a:r>
              <a:rPr lang="ru-RU" dirty="0" err="1" smtClean="0"/>
              <a:t>серпня</a:t>
            </a:r>
            <a:r>
              <a:rPr lang="ru-RU" dirty="0" smtClean="0"/>
              <a:t> 1920 року «</a:t>
            </a:r>
            <a:r>
              <a:rPr lang="ru-RU" dirty="0" err="1" smtClean="0"/>
              <a:t>керівником</a:t>
            </a:r>
            <a:r>
              <a:rPr lang="ru-RU" dirty="0" smtClean="0"/>
              <a:t>» </a:t>
            </a:r>
            <a:r>
              <a:rPr lang="ru-RU" dirty="0" err="1" smtClean="0"/>
              <a:t>монастиря</a:t>
            </a:r>
            <a:r>
              <a:rPr lang="ru-RU" dirty="0" smtClean="0"/>
              <a:t> став </a:t>
            </a:r>
            <a:r>
              <a:rPr lang="ru-RU" dirty="0" err="1" smtClean="0"/>
              <a:t>Прилуцький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наросвіти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влаштував</a:t>
            </a:r>
            <a:r>
              <a:rPr lang="ru-RU" dirty="0" smtClean="0"/>
              <a:t> тут </a:t>
            </a:r>
            <a:r>
              <a:rPr lang="ru-RU" dirty="0" err="1" smtClean="0"/>
              <a:t>дитячу</a:t>
            </a:r>
            <a:r>
              <a:rPr lang="ru-RU" dirty="0" smtClean="0"/>
              <a:t> </a:t>
            </a:r>
            <a:r>
              <a:rPr lang="ru-RU" dirty="0" err="1" smtClean="0"/>
              <a:t>колонію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проіснувала</a:t>
            </a:r>
            <a:r>
              <a:rPr lang="ru-RU" dirty="0" smtClean="0"/>
              <a:t> до 1941 року.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втратив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права на землю, </a:t>
            </a:r>
            <a:r>
              <a:rPr lang="ru-RU" dirty="0" err="1" smtClean="0"/>
              <a:t>інвентар</a:t>
            </a:r>
            <a:r>
              <a:rPr lang="ru-RU" dirty="0" smtClean="0"/>
              <a:t>, </a:t>
            </a:r>
            <a:r>
              <a:rPr lang="ru-RU" dirty="0" err="1" smtClean="0"/>
              <a:t>майно</a:t>
            </a:r>
            <a:r>
              <a:rPr lang="ru-RU" dirty="0" smtClean="0"/>
              <a:t>, урожай,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Ченцям</a:t>
            </a:r>
            <a:r>
              <a:rPr lang="ru-RU" dirty="0" smtClean="0"/>
              <a:t> </a:t>
            </a:r>
            <a:r>
              <a:rPr lang="ru-RU" dirty="0" err="1" smtClean="0"/>
              <a:t>видавали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мізерний</a:t>
            </a:r>
            <a:r>
              <a:rPr lang="ru-RU" dirty="0" smtClean="0"/>
              <a:t> </a:t>
            </a:r>
            <a:r>
              <a:rPr lang="ru-RU" dirty="0" err="1" smtClean="0"/>
              <a:t>пайок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http://www.orthodox.cn.ua/images/stories/monastyri/gustyny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286280" cy="272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sobor.by/images/2010/03-09-4-1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214842" cy="280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7196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17 </a:t>
            </a:r>
            <a:r>
              <a:rPr lang="ru-RU" dirty="0" err="1" smtClean="0"/>
              <a:t>грудня</a:t>
            </a:r>
            <a:r>
              <a:rPr lang="ru-RU" dirty="0" smtClean="0"/>
              <a:t> 1993 року </a:t>
            </a:r>
            <a:r>
              <a:rPr lang="ru-RU" dirty="0" err="1" smtClean="0"/>
              <a:t>відбулася</a:t>
            </a:r>
            <a:r>
              <a:rPr lang="ru-RU" dirty="0" smtClean="0"/>
              <a:t> перша </a:t>
            </a:r>
            <a:r>
              <a:rPr lang="ru-RU" dirty="0" err="1" smtClean="0"/>
              <a:t>Божествена</a:t>
            </a:r>
            <a:r>
              <a:rPr lang="ru-RU" dirty="0" smtClean="0"/>
              <a:t> </a:t>
            </a:r>
            <a:r>
              <a:rPr lang="ru-RU" dirty="0" err="1" smtClean="0"/>
              <a:t>Літургія</a:t>
            </a:r>
            <a:r>
              <a:rPr lang="ru-RU" dirty="0" smtClean="0"/>
              <a:t> за </a:t>
            </a:r>
            <a:r>
              <a:rPr lang="ru-RU" dirty="0" err="1" smtClean="0"/>
              <a:t>незалежно</a:t>
            </a:r>
            <a:r>
              <a:rPr lang="uk-UA" dirty="0" smtClean="0"/>
              <a:t>ї України</a:t>
            </a:r>
            <a:r>
              <a:rPr lang="ru-RU" dirty="0" smtClean="0"/>
              <a:t>, </a:t>
            </a:r>
            <a:r>
              <a:rPr lang="ru-RU" dirty="0" err="1" smtClean="0"/>
              <a:t>освячено</a:t>
            </a:r>
            <a:r>
              <a:rPr lang="ru-RU" dirty="0" smtClean="0"/>
              <a:t> престол у </a:t>
            </a:r>
            <a:r>
              <a:rPr lang="ru-RU" dirty="0" err="1" smtClean="0"/>
              <a:t>Воскресенському</a:t>
            </a:r>
            <a:r>
              <a:rPr lang="ru-RU" dirty="0" smtClean="0"/>
              <a:t> </a:t>
            </a:r>
            <a:r>
              <a:rPr lang="ru-RU" dirty="0" err="1" smtClean="0"/>
              <a:t>храмі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 наш час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піднято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руїн</a:t>
            </a:r>
            <a:r>
              <a:rPr lang="ru-RU" dirty="0" smtClean="0"/>
              <a:t>, </a:t>
            </a:r>
            <a:r>
              <a:rPr lang="ru-RU" dirty="0" err="1" smtClean="0"/>
              <a:t>відбудовуються</a:t>
            </a:r>
            <a:r>
              <a:rPr lang="ru-RU" dirty="0" smtClean="0"/>
              <a:t> </a:t>
            </a:r>
            <a:r>
              <a:rPr lang="ru-RU" dirty="0" err="1" smtClean="0"/>
              <a:t>монастирські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&amp;Fcy;&amp;acy;&amp;jcy;&amp;lcy;:Gustynskiy monaster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385765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24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Густинський  монастир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Licey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Густинський  монастир</dc:title>
  <dc:creator>Ученик</dc:creator>
  <cp:lastModifiedBy>hp</cp:lastModifiedBy>
  <cp:revision>10</cp:revision>
  <dcterms:created xsi:type="dcterms:W3CDTF">2003-01-05T20:59:01Z</dcterms:created>
  <dcterms:modified xsi:type="dcterms:W3CDTF">2013-05-19T09:45:29Z</dcterms:modified>
</cp:coreProperties>
</file>