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1"/>
  </p:notesMasterIdLst>
  <p:sldIdLst>
    <p:sldId id="256" r:id="rId2"/>
    <p:sldId id="344" r:id="rId3"/>
    <p:sldId id="287" r:id="rId4"/>
    <p:sldId id="257" r:id="rId5"/>
    <p:sldId id="288" r:id="rId6"/>
    <p:sldId id="258" r:id="rId7"/>
    <p:sldId id="289" r:id="rId8"/>
    <p:sldId id="261" r:id="rId9"/>
    <p:sldId id="290" r:id="rId10"/>
    <p:sldId id="262" r:id="rId11"/>
    <p:sldId id="291" r:id="rId12"/>
    <p:sldId id="263" r:id="rId13"/>
    <p:sldId id="292" r:id="rId14"/>
    <p:sldId id="293" r:id="rId15"/>
    <p:sldId id="294" r:id="rId16"/>
    <p:sldId id="259" r:id="rId17"/>
    <p:sldId id="295" r:id="rId18"/>
    <p:sldId id="270" r:id="rId19"/>
    <p:sldId id="296" r:id="rId20"/>
    <p:sldId id="297" r:id="rId21"/>
    <p:sldId id="272" r:id="rId22"/>
    <p:sldId id="298" r:id="rId23"/>
    <p:sldId id="273" r:id="rId24"/>
    <p:sldId id="299" r:id="rId25"/>
    <p:sldId id="260" r:id="rId26"/>
    <p:sldId id="300" r:id="rId27"/>
    <p:sldId id="302" r:id="rId28"/>
    <p:sldId id="303" r:id="rId29"/>
    <p:sldId id="301" r:id="rId30"/>
    <p:sldId id="283" r:id="rId31"/>
    <p:sldId id="305" r:id="rId32"/>
    <p:sldId id="306" r:id="rId33"/>
    <p:sldId id="307" r:id="rId34"/>
    <p:sldId id="284" r:id="rId35"/>
    <p:sldId id="304" r:id="rId36"/>
    <p:sldId id="308" r:id="rId37"/>
    <p:sldId id="285" r:id="rId38"/>
    <p:sldId id="309" r:id="rId39"/>
    <p:sldId id="310" r:id="rId40"/>
    <p:sldId id="280" r:id="rId41"/>
    <p:sldId id="312" r:id="rId42"/>
    <p:sldId id="311" r:id="rId43"/>
    <p:sldId id="281" r:id="rId44"/>
    <p:sldId id="282" r:id="rId45"/>
    <p:sldId id="316" r:id="rId46"/>
    <p:sldId id="317" r:id="rId47"/>
    <p:sldId id="313" r:id="rId48"/>
    <p:sldId id="271" r:id="rId49"/>
    <p:sldId id="314" r:id="rId50"/>
    <p:sldId id="315" r:id="rId51"/>
    <p:sldId id="264" r:id="rId52"/>
    <p:sldId id="318" r:id="rId53"/>
    <p:sldId id="319" r:id="rId54"/>
    <p:sldId id="320" r:id="rId55"/>
    <p:sldId id="265" r:id="rId56"/>
    <p:sldId id="321" r:id="rId57"/>
    <p:sldId id="322" r:id="rId58"/>
    <p:sldId id="266" r:id="rId59"/>
    <p:sldId id="323" r:id="rId60"/>
    <p:sldId id="267" r:id="rId61"/>
    <p:sldId id="324" r:id="rId62"/>
    <p:sldId id="325" r:id="rId63"/>
    <p:sldId id="268" r:id="rId64"/>
    <p:sldId id="326" r:id="rId65"/>
    <p:sldId id="269" r:id="rId66"/>
    <p:sldId id="327" r:id="rId67"/>
    <p:sldId id="328" r:id="rId68"/>
    <p:sldId id="329" r:id="rId69"/>
    <p:sldId id="330" r:id="rId70"/>
    <p:sldId id="331" r:id="rId71"/>
    <p:sldId id="274" r:id="rId72"/>
    <p:sldId id="332" r:id="rId73"/>
    <p:sldId id="333" r:id="rId74"/>
    <p:sldId id="334" r:id="rId75"/>
    <p:sldId id="275" r:id="rId76"/>
    <p:sldId id="335" r:id="rId77"/>
    <p:sldId id="276" r:id="rId78"/>
    <p:sldId id="336" r:id="rId79"/>
    <p:sldId id="337" r:id="rId80"/>
    <p:sldId id="277" r:id="rId81"/>
    <p:sldId id="338" r:id="rId82"/>
    <p:sldId id="278" r:id="rId83"/>
    <p:sldId id="339" r:id="rId84"/>
    <p:sldId id="340" r:id="rId85"/>
    <p:sldId id="341" r:id="rId86"/>
    <p:sldId id="279" r:id="rId87"/>
    <p:sldId id="342" r:id="rId88"/>
    <p:sldId id="343" r:id="rId89"/>
    <p:sldId id="286" r:id="rId9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099" autoAdjust="0"/>
    <p:restoredTop sz="82971" autoAdjust="0"/>
  </p:normalViewPr>
  <p:slideViewPr>
    <p:cSldViewPr>
      <p:cViewPr varScale="1">
        <p:scale>
          <a:sx n="76" d="100"/>
          <a:sy n="76" d="100"/>
        </p:scale>
        <p:origin x="-119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72FC4-E524-43B6-BB44-73B14FDD70FC}" type="datetimeFigureOut">
              <a:rPr lang="ru-RU" smtClean="0"/>
              <a:t>02.12.2012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5827F7-A14A-41BA-BBA8-2FE28AA401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565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827F7-A14A-41BA-BBA8-2FE28AA4018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937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827F7-A14A-41BA-BBA8-2FE28AA4018F}" type="slidenum">
              <a:rPr lang="ru-RU" smtClean="0"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478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2304256"/>
          </a:xfrm>
        </p:spPr>
        <p:txBody>
          <a:bodyPr/>
          <a:lstStyle/>
          <a:p>
            <a:r>
              <a:rPr lang="ru-RU" sz="5400" dirty="0" err="1" smtClean="0"/>
              <a:t>кОПлексні</a:t>
            </a:r>
            <a:r>
              <a:rPr lang="ru-RU" sz="5400" dirty="0" smtClean="0"/>
              <a:t> </a:t>
            </a:r>
            <a:r>
              <a:rPr lang="ru-RU" sz="5400" dirty="0" err="1" smtClean="0"/>
              <a:t>музеї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9926706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84368" y="274638"/>
            <a:ext cx="650032" cy="1143000"/>
          </a:xfrm>
        </p:spPr>
        <p:txBody>
          <a:bodyPr vert="wordArtVert"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931421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3034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Літературно-меморіальний</a:t>
            </a:r>
            <a:r>
              <a:rPr lang="ru-RU" dirty="0" smtClean="0"/>
              <a:t> </a:t>
            </a:r>
            <a:r>
              <a:rPr lang="ru-RU" dirty="0"/>
              <a:t>музей </a:t>
            </a:r>
            <a:r>
              <a:rPr lang="ru-RU" dirty="0" err="1" smtClean="0"/>
              <a:t>лесі</a:t>
            </a:r>
            <a:r>
              <a:rPr lang="ru-RU" dirty="0" smtClean="0"/>
              <a:t> </a:t>
            </a:r>
            <a:r>
              <a:rPr lang="ru-RU" dirty="0" err="1"/>
              <a:t>українки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2204864"/>
            <a:ext cx="7924800" cy="3466728"/>
          </a:xfrm>
        </p:spPr>
        <p:txBody>
          <a:bodyPr>
            <a:normAutofit/>
          </a:bodyPr>
          <a:lstStyle/>
          <a:p>
            <a:r>
              <a:rPr lang="ru-RU" sz="2400" dirty="0"/>
              <a:t>Адреса </a:t>
            </a:r>
            <a:r>
              <a:rPr lang="ru-RU" sz="2400" dirty="0" smtClean="0"/>
              <a:t>:</a:t>
            </a:r>
            <a:r>
              <a:rPr lang="ru-RU" sz="2400" dirty="0"/>
              <a:t>	</a:t>
            </a:r>
            <a:r>
              <a:rPr lang="ru-RU" sz="2400" dirty="0" err="1"/>
              <a:t>Україна</a:t>
            </a:r>
            <a:r>
              <a:rPr lang="ru-RU" sz="2400" dirty="0"/>
              <a:t> </a:t>
            </a:r>
            <a:r>
              <a:rPr lang="ru-RU" sz="2400" dirty="0" smtClean="0"/>
              <a:t>,м</a:t>
            </a:r>
            <a:r>
              <a:rPr lang="ru-RU" sz="2400" dirty="0"/>
              <a:t>. Новоград-</a:t>
            </a:r>
            <a:r>
              <a:rPr lang="ru-RU" sz="2400" dirty="0" err="1"/>
              <a:t>Волинський</a:t>
            </a:r>
            <a:r>
              <a:rPr lang="ru-RU" sz="2400" dirty="0"/>
              <a:t> (</a:t>
            </a:r>
            <a:r>
              <a:rPr lang="ru-RU" sz="2400" dirty="0" err="1"/>
              <a:t>Житомирська</a:t>
            </a:r>
            <a:r>
              <a:rPr lang="ru-RU" sz="2400" dirty="0"/>
              <a:t> область</a:t>
            </a:r>
            <a:r>
              <a:rPr lang="ru-RU" sz="2400" dirty="0" smtClean="0"/>
              <a:t>)                                            </a:t>
            </a:r>
            <a:r>
              <a:rPr lang="ru-RU" sz="2400" dirty="0"/>
              <a:t>	</a:t>
            </a:r>
            <a:r>
              <a:rPr lang="ru-RU" sz="2400" dirty="0" smtClean="0"/>
              <a:t>                 </a:t>
            </a:r>
            <a:r>
              <a:rPr lang="ru-RU" sz="2400" dirty="0" err="1" smtClean="0"/>
              <a:t>вул</a:t>
            </a:r>
            <a:r>
              <a:rPr lang="ru-RU" sz="2400" dirty="0"/>
              <a:t>. </a:t>
            </a:r>
            <a:r>
              <a:rPr lang="ru-RU" sz="2400" dirty="0" err="1"/>
              <a:t>Соборності</a:t>
            </a:r>
            <a:r>
              <a:rPr lang="ru-RU" sz="2400" dirty="0"/>
              <a:t>, 94</a:t>
            </a:r>
          </a:p>
          <a:p>
            <a:r>
              <a:rPr lang="ru-RU" sz="2400" dirty="0" smtClean="0"/>
              <a:t>Директор :</a:t>
            </a:r>
            <a:r>
              <a:rPr lang="ru-RU" sz="2400" dirty="0"/>
              <a:t>	</a:t>
            </a:r>
            <a:r>
              <a:rPr lang="ru-RU" sz="2400" dirty="0" err="1"/>
              <a:t>завідуюча</a:t>
            </a:r>
            <a:r>
              <a:rPr lang="ru-RU" sz="2400" dirty="0"/>
              <a:t> В. О. </a:t>
            </a:r>
            <a:r>
              <a:rPr lang="ru-RU" sz="2400" dirty="0" err="1"/>
              <a:t>Римська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683568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06679"/>
            <a:ext cx="79248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75951" y="1628800"/>
            <a:ext cx="7924800" cy="4114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4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3026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35292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2042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08912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4662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Природно-</a:t>
            </a:r>
            <a:r>
              <a:rPr lang="ru-RU" dirty="0" err="1"/>
              <a:t>історичний</a:t>
            </a:r>
            <a:r>
              <a:rPr lang="ru-RU" dirty="0"/>
              <a:t> </a:t>
            </a:r>
            <a:r>
              <a:rPr lang="ru-RU" dirty="0" err="1"/>
              <a:t>зеленівський</a:t>
            </a:r>
            <a:r>
              <a:rPr lang="ru-RU" dirty="0"/>
              <a:t> музей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2420888"/>
            <a:ext cx="7924800" cy="329411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Адреса:   </a:t>
            </a:r>
            <a:r>
              <a:rPr lang="ru-RU" sz="2800" dirty="0" err="1" smtClean="0"/>
              <a:t>Україна</a:t>
            </a:r>
            <a:r>
              <a:rPr lang="ru-RU" sz="2800" dirty="0" smtClean="0"/>
              <a:t>, </a:t>
            </a:r>
            <a:r>
              <a:rPr lang="ru-RU" sz="2800" dirty="0" err="1" smtClean="0"/>
              <a:t>с.Зеленів</a:t>
            </a:r>
            <a:endParaRPr lang="ru-RU" sz="2800" dirty="0"/>
          </a:p>
          <a:p>
            <a:pPr marL="0" indent="0">
              <a:buNone/>
            </a:pPr>
            <a:r>
              <a:rPr lang="ru-RU" sz="2800" dirty="0" smtClean="0"/>
              <a:t>                      </a:t>
            </a:r>
            <a:r>
              <a:rPr lang="ru-RU" sz="2800" dirty="0" err="1" smtClean="0"/>
              <a:t>вул.Буковинська</a:t>
            </a:r>
            <a:r>
              <a:rPr lang="ru-RU" sz="2800" dirty="0" smtClean="0"/>
              <a:t> </a:t>
            </a:r>
            <a:r>
              <a:rPr lang="ru-RU" sz="2800" dirty="0"/>
              <a:t>№22 </a:t>
            </a:r>
          </a:p>
        </p:txBody>
      </p:sp>
    </p:spTree>
    <p:extLst>
      <p:ext uri="{BB962C8B-B14F-4D97-AF65-F5344CB8AC3E}">
        <p14:creationId xmlns:p14="http://schemas.microsoft.com/office/powerpoint/2010/main" val="20950406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56984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23761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Історико-етнографічний</a:t>
            </a:r>
            <a:r>
              <a:rPr lang="ru-RU" dirty="0"/>
              <a:t> музей «</a:t>
            </a:r>
            <a:r>
              <a:rPr lang="ru-RU" dirty="0" err="1"/>
              <a:t>Яворівщина</a:t>
            </a:r>
            <a:r>
              <a:rPr lang="ru-RU" dirty="0"/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2492896"/>
            <a:ext cx="7924800" cy="3222104"/>
          </a:xfrm>
        </p:spPr>
        <p:txBody>
          <a:bodyPr>
            <a:normAutofit/>
          </a:bodyPr>
          <a:lstStyle/>
          <a:p>
            <a:r>
              <a:rPr lang="ru-RU" sz="2800" dirty="0"/>
              <a:t>Адреса 	</a:t>
            </a:r>
            <a:r>
              <a:rPr lang="ru-RU" sz="2800" dirty="0" err="1"/>
              <a:t>Україна</a:t>
            </a:r>
            <a:r>
              <a:rPr lang="ru-RU" sz="2800" dirty="0"/>
              <a:t> </a:t>
            </a:r>
            <a:r>
              <a:rPr lang="ru-RU" sz="2800" dirty="0" smtClean="0"/>
              <a:t>,м</a:t>
            </a:r>
            <a:r>
              <a:rPr lang="ru-RU" sz="2800" dirty="0"/>
              <a:t>. </a:t>
            </a:r>
            <a:r>
              <a:rPr lang="ru-RU" sz="2800" dirty="0" err="1" smtClean="0"/>
              <a:t>Яворів</a:t>
            </a:r>
            <a:r>
              <a:rPr lang="ru-RU" sz="2800" dirty="0" smtClean="0"/>
              <a:t>(</a:t>
            </a:r>
            <a:r>
              <a:rPr lang="ru-RU" sz="2800" dirty="0" err="1" smtClean="0"/>
              <a:t>Львівська</a:t>
            </a:r>
            <a:r>
              <a:rPr lang="ru-RU" sz="2800" dirty="0" smtClean="0"/>
              <a:t> </a:t>
            </a:r>
            <a:r>
              <a:rPr lang="ru-RU" sz="2800" dirty="0"/>
              <a:t>область)</a:t>
            </a:r>
          </a:p>
          <a:p>
            <a:pPr marL="0" indent="0">
              <a:buNone/>
            </a:pPr>
            <a:r>
              <a:rPr lang="ru-RU" sz="2800" dirty="0" smtClean="0"/>
              <a:t>                      </a:t>
            </a:r>
            <a:r>
              <a:rPr lang="ru-RU" sz="2800" dirty="0"/>
              <a:t>	</a:t>
            </a:r>
            <a:r>
              <a:rPr lang="ru-RU" sz="2800" dirty="0" err="1"/>
              <a:t>вул</a:t>
            </a:r>
            <a:r>
              <a:rPr lang="ru-RU" sz="2800" dirty="0"/>
              <a:t>. </a:t>
            </a:r>
            <a:r>
              <a:rPr lang="ru-RU" sz="2800" dirty="0" err="1"/>
              <a:t>Львівська</a:t>
            </a:r>
            <a:r>
              <a:rPr lang="ru-RU" sz="2800" dirty="0"/>
              <a:t>, 31</a:t>
            </a:r>
          </a:p>
        </p:txBody>
      </p:sp>
    </p:spTree>
    <p:extLst>
      <p:ext uri="{BB962C8B-B14F-4D97-AF65-F5344CB8AC3E}">
        <p14:creationId xmlns:p14="http://schemas.microsoft.com/office/powerpoint/2010/main" val="22574031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93938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55686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  </a:t>
            </a:r>
            <a:r>
              <a:rPr lang="ru-RU" sz="3200" dirty="0" err="1" smtClean="0"/>
              <a:t>Комплексні</a:t>
            </a:r>
            <a:r>
              <a:rPr lang="ru-RU" sz="3200" dirty="0" smtClean="0"/>
              <a:t> </a:t>
            </a:r>
            <a:r>
              <a:rPr lang="ru-RU" sz="3200" dirty="0" err="1"/>
              <a:t>музеї</a:t>
            </a:r>
            <a:r>
              <a:rPr lang="ru-RU" sz="3200" dirty="0"/>
              <a:t> – </a:t>
            </a:r>
            <a:r>
              <a:rPr lang="ru-RU" sz="3200" dirty="0" err="1"/>
              <a:t>це</a:t>
            </a:r>
            <a:r>
              <a:rPr lang="ru-RU" sz="3200" dirty="0"/>
              <a:t> </a:t>
            </a:r>
            <a:r>
              <a:rPr lang="ru-RU" sz="3200" dirty="0" err="1"/>
              <a:t>музеї</a:t>
            </a:r>
            <a:r>
              <a:rPr lang="ru-RU" sz="3200" dirty="0"/>
              <a:t>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поєднують</a:t>
            </a:r>
            <a:r>
              <a:rPr lang="ru-RU" sz="3200" dirty="0"/>
              <a:t> </a:t>
            </a:r>
            <a:r>
              <a:rPr lang="ru-RU" sz="3200" dirty="0" err="1"/>
              <a:t>ознаки</a:t>
            </a:r>
            <a:r>
              <a:rPr lang="ru-RU" sz="3200" dirty="0"/>
              <a:t> </a:t>
            </a:r>
            <a:r>
              <a:rPr lang="ru-RU" sz="3200" dirty="0" err="1"/>
              <a:t>двох</a:t>
            </a:r>
            <a:r>
              <a:rPr lang="ru-RU" sz="3200" dirty="0"/>
              <a:t> і </a:t>
            </a:r>
            <a:r>
              <a:rPr lang="ru-RU" sz="3200" dirty="0" err="1"/>
              <a:t>більше</a:t>
            </a:r>
            <a:r>
              <a:rPr lang="ru-RU" sz="3200" dirty="0"/>
              <a:t> </a:t>
            </a:r>
            <a:r>
              <a:rPr lang="ru-RU" sz="3200" dirty="0" err="1"/>
              <a:t>профілів</a:t>
            </a:r>
            <a:r>
              <a:rPr lang="ru-RU" sz="3200" dirty="0"/>
              <a:t> (</a:t>
            </a:r>
            <a:r>
              <a:rPr lang="ru-RU" sz="3200" dirty="0" err="1"/>
              <a:t>історико-літературні</a:t>
            </a:r>
            <a:r>
              <a:rPr lang="ru-RU" sz="3200" dirty="0"/>
              <a:t>, </a:t>
            </a:r>
            <a:r>
              <a:rPr lang="ru-RU" sz="3200" dirty="0" err="1"/>
              <a:t>археологічно-мистецькі</a:t>
            </a:r>
            <a:r>
              <a:rPr lang="ru-RU" sz="3200" dirty="0"/>
              <a:t>), а </a:t>
            </a:r>
            <a:r>
              <a:rPr lang="ru-RU" sz="3200" dirty="0" err="1"/>
              <a:t>іноді</a:t>
            </a:r>
            <a:r>
              <a:rPr lang="ru-RU" sz="3200" dirty="0"/>
              <a:t> і </a:t>
            </a:r>
            <a:r>
              <a:rPr lang="ru-RU" sz="3200" dirty="0" err="1"/>
              <a:t>профільних</a:t>
            </a:r>
            <a:r>
              <a:rPr lang="ru-RU" sz="3200" dirty="0"/>
              <a:t> </a:t>
            </a:r>
            <a:r>
              <a:rPr lang="ru-RU" sz="3200" dirty="0" err="1"/>
              <a:t>типів</a:t>
            </a:r>
            <a:r>
              <a:rPr lang="ru-RU" sz="3200" dirty="0"/>
              <a:t>. До </a:t>
            </a:r>
            <a:r>
              <a:rPr lang="ru-RU" sz="3200" dirty="0" err="1"/>
              <a:t>групи</a:t>
            </a:r>
            <a:r>
              <a:rPr lang="ru-RU" sz="3200" dirty="0"/>
              <a:t> </a:t>
            </a:r>
            <a:r>
              <a:rPr lang="ru-RU" sz="3200" dirty="0" err="1"/>
              <a:t>комплексних</a:t>
            </a:r>
            <a:r>
              <a:rPr lang="ru-RU" sz="3200" dirty="0"/>
              <a:t> </a:t>
            </a:r>
            <a:r>
              <a:rPr lang="ru-RU" sz="3200" dirty="0" err="1"/>
              <a:t>музеїв</a:t>
            </a:r>
            <a:r>
              <a:rPr lang="ru-RU" sz="3200" dirty="0"/>
              <a:t> </a:t>
            </a:r>
            <a:r>
              <a:rPr lang="ru-RU" sz="3200" dirty="0" err="1"/>
              <a:t>варто</a:t>
            </a:r>
            <a:r>
              <a:rPr lang="ru-RU" sz="3200" dirty="0"/>
              <a:t> </a:t>
            </a:r>
            <a:r>
              <a:rPr lang="ru-RU" sz="3200" dirty="0" err="1"/>
              <a:t>віднести</a:t>
            </a:r>
            <a:r>
              <a:rPr lang="ru-RU" sz="3200" dirty="0"/>
              <a:t> </a:t>
            </a:r>
            <a:r>
              <a:rPr lang="ru-RU" sz="3200" dirty="0" err="1"/>
              <a:t>більшість</a:t>
            </a:r>
            <a:r>
              <a:rPr lang="ru-RU" sz="3200" dirty="0"/>
              <a:t> </a:t>
            </a:r>
            <a:r>
              <a:rPr lang="ru-RU" sz="3200" dirty="0" err="1"/>
              <a:t>краєзнавчих</a:t>
            </a:r>
            <a:r>
              <a:rPr lang="ru-RU" sz="3200" dirty="0"/>
              <a:t> </a:t>
            </a:r>
            <a:r>
              <a:rPr lang="ru-RU" sz="3200" dirty="0" err="1"/>
              <a:t>музеїв</a:t>
            </a:r>
            <a:r>
              <a:rPr lang="ru-RU" sz="3200" dirty="0"/>
              <a:t> </a:t>
            </a:r>
            <a:r>
              <a:rPr lang="ru-RU" sz="3200" dirty="0" err="1"/>
              <a:t>України</a:t>
            </a:r>
            <a:r>
              <a:rPr lang="ru-RU" sz="3200" dirty="0"/>
              <a:t>, </a:t>
            </a:r>
            <a:r>
              <a:rPr lang="ru-RU" sz="3200" dirty="0" err="1"/>
              <a:t>музеїв-заповідників</a:t>
            </a:r>
            <a:r>
              <a:rPr lang="ru-RU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85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562800" cy="1143000"/>
          </a:xfrm>
        </p:spPr>
        <p:txBody>
          <a:bodyPr/>
          <a:lstStyle/>
          <a:p>
            <a:r>
              <a:rPr lang="ru-RU" dirty="0"/>
              <a:t>Музей </a:t>
            </a:r>
            <a:r>
              <a:rPr lang="ru-RU" dirty="0" err="1"/>
              <a:t>екології</a:t>
            </a:r>
            <a:r>
              <a:rPr lang="ru-RU" dirty="0"/>
              <a:t> та </a:t>
            </a:r>
            <a:r>
              <a:rPr lang="ru-RU" dirty="0" err="1"/>
              <a:t>етнографії</a:t>
            </a:r>
            <a:r>
              <a:rPr lang="ru-RU" dirty="0"/>
              <a:t> </a:t>
            </a:r>
            <a:r>
              <a:rPr lang="ru-RU" dirty="0" err="1"/>
              <a:t>Карпатського</a:t>
            </a:r>
            <a:r>
              <a:rPr lang="ru-RU" dirty="0"/>
              <a:t> краю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2348880"/>
            <a:ext cx="7924800" cy="336612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Адреса:                 </a:t>
            </a:r>
            <a:r>
              <a:rPr lang="ru-RU" sz="2400" dirty="0" err="1" smtClean="0"/>
              <a:t>Україна</a:t>
            </a:r>
            <a:r>
              <a:rPr lang="ru-RU" sz="2400" dirty="0" smtClean="0"/>
              <a:t>, м</a:t>
            </a:r>
            <a:r>
              <a:rPr lang="ru-RU" sz="2400" dirty="0"/>
              <a:t>. </a:t>
            </a:r>
            <a:r>
              <a:rPr lang="ru-RU" sz="2400" dirty="0" err="1" smtClean="0"/>
              <a:t>Яремче</a:t>
            </a:r>
            <a:r>
              <a:rPr lang="ru-RU" sz="2400" dirty="0" smtClean="0"/>
              <a:t> </a:t>
            </a:r>
          </a:p>
          <a:p>
            <a:pPr marL="0" indent="0">
              <a:buNone/>
            </a:pPr>
            <a:r>
              <a:rPr lang="ru-RU" sz="2400" dirty="0" smtClean="0"/>
              <a:t>                                     </a:t>
            </a:r>
            <a:r>
              <a:rPr lang="ru-RU" sz="2400" dirty="0" err="1" smtClean="0"/>
              <a:t>вул</a:t>
            </a:r>
            <a:r>
              <a:rPr lang="ru-RU" sz="2400" dirty="0"/>
              <a:t>. </a:t>
            </a:r>
            <a:r>
              <a:rPr lang="ru-RU" sz="2400" dirty="0" err="1"/>
              <a:t>Свободи</a:t>
            </a:r>
            <a:r>
              <a:rPr lang="ru-RU" sz="2400" dirty="0"/>
              <a:t>, 269</a:t>
            </a:r>
          </a:p>
          <a:p>
            <a:r>
              <a:rPr lang="ru-RU" sz="2400" dirty="0" err="1" smtClean="0"/>
              <a:t>Години</a:t>
            </a:r>
            <a:r>
              <a:rPr lang="ru-RU" sz="2400" dirty="0" smtClean="0"/>
              <a:t> </a:t>
            </a:r>
            <a:r>
              <a:rPr lang="ru-RU" sz="2400" dirty="0" err="1"/>
              <a:t>роботи</a:t>
            </a:r>
            <a:r>
              <a:rPr lang="ru-RU" sz="2400" dirty="0"/>
              <a:t>: </a:t>
            </a:r>
            <a:r>
              <a:rPr lang="ru-RU" sz="2400" dirty="0" smtClean="0"/>
              <a:t>    з </a:t>
            </a:r>
            <a:r>
              <a:rPr lang="ru-RU" sz="2400" dirty="0"/>
              <a:t>10:00 до 18:00 год.</a:t>
            </a:r>
          </a:p>
          <a:p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98623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6895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40716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5038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640960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2339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Чернігівський</a:t>
            </a:r>
            <a:r>
              <a:rPr lang="ru-RU" dirty="0"/>
              <a:t> </a:t>
            </a:r>
            <a:r>
              <a:rPr lang="ru-RU" dirty="0" err="1"/>
              <a:t>літературно-меморіальний</a:t>
            </a:r>
            <a:r>
              <a:rPr lang="ru-RU" dirty="0"/>
              <a:t> музей-</a:t>
            </a:r>
            <a:r>
              <a:rPr lang="ru-RU" dirty="0" err="1"/>
              <a:t>заповідник</a:t>
            </a:r>
            <a:r>
              <a:rPr lang="ru-RU" dirty="0"/>
              <a:t> М. М. </a:t>
            </a:r>
            <a:r>
              <a:rPr lang="ru-RU" dirty="0" err="1"/>
              <a:t>Коцюбинського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2636912"/>
            <a:ext cx="7924800" cy="3078088"/>
          </a:xfrm>
        </p:spPr>
        <p:txBody>
          <a:bodyPr>
            <a:normAutofit/>
          </a:bodyPr>
          <a:lstStyle/>
          <a:p>
            <a:r>
              <a:rPr lang="ru-RU" sz="2400" dirty="0"/>
              <a:t>Адреса </a:t>
            </a:r>
            <a:r>
              <a:rPr lang="ru-RU" sz="2400" dirty="0" smtClean="0"/>
              <a:t>:</a:t>
            </a:r>
            <a:r>
              <a:rPr lang="ru-RU" sz="2400" dirty="0"/>
              <a:t>	</a:t>
            </a:r>
            <a:r>
              <a:rPr lang="ru-RU" sz="2400" dirty="0" err="1" smtClean="0"/>
              <a:t>Україна</a:t>
            </a:r>
            <a:r>
              <a:rPr lang="ru-RU" sz="2400" dirty="0" smtClean="0"/>
              <a:t>,  </a:t>
            </a:r>
            <a:r>
              <a:rPr lang="ru-RU" sz="2400" dirty="0" err="1" smtClean="0"/>
              <a:t>Чернігів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/>
              <a:t> 	</a:t>
            </a:r>
            <a:r>
              <a:rPr lang="ru-RU" sz="2400" dirty="0" smtClean="0"/>
              <a:t>              </a:t>
            </a:r>
            <a:r>
              <a:rPr lang="ru-RU" sz="2400" dirty="0" err="1" smtClean="0"/>
              <a:t>вул</a:t>
            </a:r>
            <a:r>
              <a:rPr lang="ru-RU" sz="2400" dirty="0"/>
              <a:t>. </a:t>
            </a:r>
            <a:r>
              <a:rPr lang="ru-RU" sz="2400" dirty="0" err="1"/>
              <a:t>Коцюбинського</a:t>
            </a:r>
            <a:r>
              <a:rPr lang="ru-RU" sz="2400" dirty="0"/>
              <a:t>, 3</a:t>
            </a:r>
          </a:p>
        </p:txBody>
      </p:sp>
    </p:spTree>
    <p:extLst>
      <p:ext uri="{BB962C8B-B14F-4D97-AF65-F5344CB8AC3E}">
        <p14:creationId xmlns:p14="http://schemas.microsoft.com/office/powerpoint/2010/main" val="33805216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0939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240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12968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5246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86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090"/>
            <a:ext cx="871296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5308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Національний</a:t>
            </a:r>
            <a:r>
              <a:rPr lang="ru-RU" dirty="0"/>
              <a:t> </a:t>
            </a:r>
            <a:r>
              <a:rPr lang="ru-RU" dirty="0" err="1"/>
              <a:t>архітектурно-історичний</a:t>
            </a:r>
            <a:r>
              <a:rPr lang="ru-RU" dirty="0"/>
              <a:t> </a:t>
            </a:r>
            <a:r>
              <a:rPr lang="ru-RU" dirty="0" err="1"/>
              <a:t>заповідник</a:t>
            </a:r>
            <a:r>
              <a:rPr lang="ru-RU" dirty="0"/>
              <a:t> «</a:t>
            </a:r>
            <a:r>
              <a:rPr lang="ru-RU" dirty="0" err="1"/>
              <a:t>Чернігів</a:t>
            </a:r>
            <a:r>
              <a:rPr lang="ru-RU" dirty="0"/>
              <a:t> </a:t>
            </a:r>
            <a:r>
              <a:rPr lang="ru-RU" dirty="0" err="1"/>
              <a:t>стародавній</a:t>
            </a:r>
            <a:r>
              <a:rPr lang="ru-RU" dirty="0"/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2852936"/>
            <a:ext cx="7924800" cy="286206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Адреса:</a:t>
            </a:r>
            <a:r>
              <a:rPr lang="ru-RU" sz="2400" dirty="0"/>
              <a:t>	</a:t>
            </a:r>
            <a:r>
              <a:rPr lang="ru-RU" sz="2400" dirty="0" err="1" smtClean="0"/>
              <a:t>Україна</a:t>
            </a:r>
            <a:r>
              <a:rPr lang="ru-RU" sz="2400" dirty="0" smtClean="0"/>
              <a:t>, м</a:t>
            </a:r>
            <a:r>
              <a:rPr lang="ru-RU" sz="2400" dirty="0"/>
              <a:t>. </a:t>
            </a:r>
            <a:r>
              <a:rPr lang="ru-RU" sz="2400" dirty="0" err="1" smtClean="0"/>
              <a:t>Чернігів</a:t>
            </a:r>
            <a:endParaRPr lang="ru-RU" sz="2400" dirty="0"/>
          </a:p>
          <a:p>
            <a:pPr marL="0" indent="0">
              <a:buNone/>
            </a:pPr>
            <a:r>
              <a:rPr lang="ru-RU" sz="2400" dirty="0" smtClean="0"/>
              <a:t>                         </a:t>
            </a:r>
            <a:r>
              <a:rPr lang="ru-RU" sz="2400" dirty="0" err="1" smtClean="0"/>
              <a:t>вул</a:t>
            </a:r>
            <a:r>
              <a:rPr lang="ru-RU" sz="2400" dirty="0"/>
              <a:t>. </a:t>
            </a:r>
            <a:r>
              <a:rPr lang="ru-RU" sz="2400" dirty="0" err="1"/>
              <a:t>Преображенська</a:t>
            </a:r>
            <a:r>
              <a:rPr lang="ru-RU" sz="2400" dirty="0"/>
              <a:t>, 1</a:t>
            </a:r>
          </a:p>
        </p:txBody>
      </p:sp>
    </p:spTree>
    <p:extLst>
      <p:ext uri="{BB962C8B-B14F-4D97-AF65-F5344CB8AC3E}">
        <p14:creationId xmlns:p14="http://schemas.microsoft.com/office/powerpoint/2010/main" val="40114013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770712" cy="1143000"/>
          </a:xfrm>
        </p:spPr>
        <p:txBody>
          <a:bodyPr/>
          <a:lstStyle/>
          <a:p>
            <a:r>
              <a:rPr lang="ru-RU" dirty="0" err="1"/>
              <a:t>Літературно-меморіальний</a:t>
            </a:r>
            <a:r>
              <a:rPr lang="ru-RU" dirty="0"/>
              <a:t> </a:t>
            </a:r>
            <a:r>
              <a:rPr lang="ru-RU" dirty="0" err="1"/>
              <a:t>будинок</a:t>
            </a:r>
            <a:r>
              <a:rPr lang="ru-RU" dirty="0"/>
              <a:t>-музей Т. </a:t>
            </a:r>
            <a:r>
              <a:rPr lang="ru-RU" dirty="0" err="1"/>
              <a:t>Шевченка</a:t>
            </a:r>
            <a:r>
              <a:rPr lang="ru-RU" dirty="0"/>
              <a:t> в </a:t>
            </a:r>
            <a:r>
              <a:rPr lang="ru-RU" dirty="0" err="1"/>
              <a:t>Києві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2276872"/>
            <a:ext cx="7924800" cy="343812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Адреса:   </a:t>
            </a:r>
            <a:r>
              <a:rPr lang="ru-RU" sz="2800" dirty="0" err="1" smtClean="0"/>
              <a:t>Україна</a:t>
            </a:r>
            <a:r>
              <a:rPr lang="ru-RU" sz="2800" dirty="0"/>
              <a:t>, </a:t>
            </a:r>
            <a:r>
              <a:rPr lang="ru-RU" sz="2800" dirty="0" err="1" smtClean="0"/>
              <a:t>Київ</a:t>
            </a:r>
            <a:r>
              <a:rPr lang="ru-RU" sz="2800" dirty="0"/>
              <a:t>,</a:t>
            </a:r>
          </a:p>
          <a:p>
            <a:pPr marL="0" indent="0">
              <a:buNone/>
            </a:pPr>
            <a:r>
              <a:rPr lang="ru-RU" sz="2800" dirty="0"/>
              <a:t>	</a:t>
            </a:r>
            <a:r>
              <a:rPr lang="ru-RU" sz="2800" dirty="0" smtClean="0"/>
              <a:t>         </a:t>
            </a:r>
            <a:r>
              <a:rPr lang="ru-RU" sz="2800" dirty="0" err="1" smtClean="0"/>
              <a:t>Провулок</a:t>
            </a:r>
            <a:r>
              <a:rPr lang="ru-RU" sz="2800" dirty="0" smtClean="0"/>
              <a:t> </a:t>
            </a:r>
            <a:r>
              <a:rPr lang="ru-RU" sz="2800" dirty="0"/>
              <a:t>Тараса </a:t>
            </a:r>
            <a:r>
              <a:rPr lang="ru-RU" sz="2800" dirty="0" err="1"/>
              <a:t>Шевченка</a:t>
            </a:r>
            <a:r>
              <a:rPr lang="ru-RU" sz="2800" dirty="0"/>
              <a:t> 8-а</a:t>
            </a:r>
          </a:p>
          <a:p>
            <a:r>
              <a:rPr lang="ru-RU" sz="2800" dirty="0"/>
              <a:t>Режим </a:t>
            </a:r>
            <a:r>
              <a:rPr lang="ru-RU" sz="2800" dirty="0" err="1"/>
              <a:t>роботи</a:t>
            </a:r>
            <a:r>
              <a:rPr lang="ru-RU" sz="2800" dirty="0"/>
              <a:t> </a:t>
            </a:r>
            <a:r>
              <a:rPr lang="ru-RU" sz="2800" dirty="0" smtClean="0"/>
              <a:t>:</a:t>
            </a:r>
            <a:r>
              <a:rPr lang="ru-RU" sz="2800" dirty="0"/>
              <a:t>	з 10 до 18 (</a:t>
            </a:r>
            <a:r>
              <a:rPr lang="ru-RU" sz="2800" dirty="0" err="1"/>
              <a:t>каса</a:t>
            </a:r>
            <a:r>
              <a:rPr lang="ru-RU" sz="2800" dirty="0"/>
              <a:t> - до 17)</a:t>
            </a:r>
          </a:p>
          <a:p>
            <a:r>
              <a:rPr lang="ru-RU" sz="2800" dirty="0" err="1"/>
              <a:t>Вихідний</a:t>
            </a:r>
            <a:r>
              <a:rPr lang="ru-RU" sz="2800" dirty="0"/>
              <a:t>: </a:t>
            </a:r>
            <a:r>
              <a:rPr lang="ru-RU" sz="2800" dirty="0" err="1"/>
              <a:t>п'ятниця</a:t>
            </a:r>
            <a:r>
              <a:rPr lang="ru-RU" sz="2800" dirty="0"/>
              <a:t>, </a:t>
            </a:r>
            <a:r>
              <a:rPr lang="ru-RU" sz="2800" dirty="0" err="1"/>
              <a:t>останній</a:t>
            </a:r>
            <a:r>
              <a:rPr lang="ru-RU" sz="2800" dirty="0"/>
              <a:t> </a:t>
            </a:r>
            <a:r>
              <a:rPr lang="ru-RU" sz="2800" dirty="0" err="1"/>
              <a:t>четвер</a:t>
            </a:r>
            <a:r>
              <a:rPr lang="ru-RU" sz="2800" dirty="0"/>
              <a:t> </a:t>
            </a:r>
            <a:r>
              <a:rPr lang="ru-RU" sz="2800" dirty="0" err="1"/>
              <a:t>місяця</a:t>
            </a:r>
            <a:r>
              <a:rPr lang="ru-RU" sz="2800" dirty="0"/>
              <a:t> - </a:t>
            </a:r>
            <a:r>
              <a:rPr lang="ru-RU" sz="2800" dirty="0" err="1"/>
              <a:t>санітарний</a:t>
            </a:r>
            <a:r>
              <a:rPr lang="ru-RU" sz="2800" dirty="0"/>
              <a:t> день</a:t>
            </a:r>
          </a:p>
        </p:txBody>
      </p:sp>
    </p:spTree>
    <p:extLst>
      <p:ext uri="{BB962C8B-B14F-4D97-AF65-F5344CB8AC3E}">
        <p14:creationId xmlns:p14="http://schemas.microsoft.com/office/powerpoint/2010/main" val="18546807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96944" cy="637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3332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949280"/>
            <a:ext cx="8109046" cy="792088"/>
          </a:xfrm>
        </p:spPr>
        <p:txBody>
          <a:bodyPr/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9792" y="6309320"/>
            <a:ext cx="3744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Спасо-Преображенський</a:t>
            </a:r>
            <a:r>
              <a:rPr lang="ru-RU" dirty="0"/>
              <a:t> собор</a:t>
            </a:r>
          </a:p>
        </p:txBody>
      </p:sp>
    </p:spTree>
    <p:extLst>
      <p:ext uri="{BB962C8B-B14F-4D97-AF65-F5344CB8AC3E}">
        <p14:creationId xmlns:p14="http://schemas.microsoft.com/office/powerpoint/2010/main" val="33158737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964488" cy="5972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27784" y="6237312"/>
            <a:ext cx="4273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/>
              <a:t>П´ятницька</a:t>
            </a:r>
            <a:r>
              <a:rPr lang="ru-RU" sz="2800" dirty="0"/>
              <a:t> </a:t>
            </a:r>
            <a:r>
              <a:rPr lang="ru-RU" sz="2800" dirty="0" err="1"/>
              <a:t>церква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602910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03848" y="6309320"/>
            <a:ext cx="28953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/>
              <a:t>Борисоглібський</a:t>
            </a:r>
            <a:r>
              <a:rPr lang="ru-RU" sz="2400" dirty="0"/>
              <a:t> собор</a:t>
            </a:r>
          </a:p>
        </p:txBody>
      </p:sp>
    </p:spTree>
    <p:extLst>
      <p:ext uri="{BB962C8B-B14F-4D97-AF65-F5344CB8AC3E}">
        <p14:creationId xmlns:p14="http://schemas.microsoft.com/office/powerpoint/2010/main" val="32203188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88640"/>
            <a:ext cx="8354888" cy="655272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                                      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 smtClean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79712" y="6297353"/>
            <a:ext cx="68171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Свято -</a:t>
            </a:r>
            <a:r>
              <a:rPr lang="ru-RU" sz="2400" dirty="0" err="1"/>
              <a:t>Успенський</a:t>
            </a:r>
            <a:r>
              <a:rPr lang="ru-RU" sz="2400" dirty="0"/>
              <a:t> </a:t>
            </a:r>
            <a:r>
              <a:rPr lang="ru-RU" sz="2400" dirty="0" err="1"/>
              <a:t>Єлецький</a:t>
            </a:r>
            <a:r>
              <a:rPr lang="ru-RU" sz="2400" dirty="0"/>
              <a:t> </a:t>
            </a:r>
            <a:r>
              <a:rPr lang="ru-RU" sz="2400" dirty="0" err="1"/>
              <a:t>монастир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032554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03110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Державний</a:t>
            </a:r>
            <a:r>
              <a:rPr lang="ru-RU" dirty="0"/>
              <a:t> </a:t>
            </a:r>
            <a:r>
              <a:rPr lang="ru-RU" dirty="0" err="1"/>
              <a:t>історико-культурний</a:t>
            </a:r>
            <a:r>
              <a:rPr lang="ru-RU" dirty="0"/>
              <a:t> музей-</a:t>
            </a:r>
            <a:r>
              <a:rPr lang="ru-RU" dirty="0" err="1"/>
              <a:t>заповідник</a:t>
            </a:r>
            <a:r>
              <a:rPr lang="ru-RU" dirty="0"/>
              <a:t> "</a:t>
            </a:r>
            <a:r>
              <a:rPr lang="ru-RU" dirty="0" err="1"/>
              <a:t>Московський</a:t>
            </a:r>
            <a:r>
              <a:rPr lang="ru-RU" dirty="0"/>
              <a:t> Кремль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2636912"/>
            <a:ext cx="7924800" cy="307808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Адреса:          </a:t>
            </a:r>
            <a:r>
              <a:rPr lang="ru-RU" sz="3600" dirty="0" err="1" smtClean="0"/>
              <a:t>Росія</a:t>
            </a:r>
            <a:r>
              <a:rPr lang="ru-RU" sz="3600" dirty="0" smtClean="0"/>
              <a:t>, м</a:t>
            </a:r>
            <a:r>
              <a:rPr lang="ru-RU" sz="3600" dirty="0"/>
              <a:t>. </a:t>
            </a:r>
            <a:r>
              <a:rPr lang="ru-RU" sz="3600" dirty="0" smtClean="0"/>
              <a:t>Москва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4210464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1296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3891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496855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76872"/>
            <a:ext cx="345638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9133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Національний</a:t>
            </a:r>
            <a:r>
              <a:rPr lang="ru-RU" dirty="0"/>
              <a:t>  музей  </a:t>
            </a:r>
            <a:r>
              <a:rPr lang="ru-RU" dirty="0" err="1"/>
              <a:t>історії</a:t>
            </a:r>
            <a:r>
              <a:rPr lang="ru-RU" dirty="0"/>
              <a:t>  та  </a:t>
            </a:r>
            <a:r>
              <a:rPr lang="ru-RU" dirty="0" err="1"/>
              <a:t>мистецтва</a:t>
            </a:r>
            <a:r>
              <a:rPr lang="ru-RU" dirty="0"/>
              <a:t> у </a:t>
            </a:r>
            <a:r>
              <a:rPr lang="ru-RU" dirty="0" err="1"/>
              <a:t>люксенбурзі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2564904"/>
            <a:ext cx="7924800" cy="3150096"/>
          </a:xfrm>
        </p:spPr>
        <p:txBody>
          <a:bodyPr>
            <a:normAutofit/>
          </a:bodyPr>
          <a:lstStyle/>
          <a:p>
            <a:r>
              <a:rPr lang="ru-RU" sz="2400" dirty="0"/>
              <a:t>Адреса 	</a:t>
            </a:r>
            <a:r>
              <a:rPr lang="ru-RU" sz="2400" dirty="0" smtClean="0"/>
              <a:t>Люксембург, м</a:t>
            </a:r>
            <a:r>
              <a:rPr lang="ru-RU" sz="2400" dirty="0"/>
              <a:t>. </a:t>
            </a:r>
            <a:r>
              <a:rPr lang="ru-RU" sz="2400" dirty="0" smtClean="0"/>
              <a:t>Люксембург</a:t>
            </a:r>
          </a:p>
          <a:p>
            <a:pPr marL="0" indent="0">
              <a:buNone/>
            </a:pPr>
            <a:r>
              <a:rPr lang="ru-RU" sz="2400" dirty="0"/>
              <a:t>	 </a:t>
            </a:r>
            <a:r>
              <a:rPr lang="ru-RU" sz="2400" dirty="0" smtClean="0"/>
              <a:t>                </a:t>
            </a:r>
            <a:r>
              <a:rPr lang="de-DE" sz="2400" dirty="0" err="1" smtClean="0"/>
              <a:t>Fishmarket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6693676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50619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2266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1628800"/>
            <a:ext cx="7924800" cy="4114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6648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Національний</a:t>
            </a:r>
            <a:r>
              <a:rPr lang="ru-RU" dirty="0"/>
              <a:t> </a:t>
            </a:r>
            <a:r>
              <a:rPr lang="ru-RU" dirty="0" err="1"/>
              <a:t>археологічно-мистецький</a:t>
            </a:r>
            <a:r>
              <a:rPr lang="ru-RU" dirty="0"/>
              <a:t> музей в </a:t>
            </a:r>
            <a:r>
              <a:rPr lang="ru-RU" dirty="0" err="1"/>
              <a:t>Неаполі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2564904"/>
            <a:ext cx="7924800" cy="3150096"/>
          </a:xfrm>
        </p:spPr>
        <p:txBody>
          <a:bodyPr>
            <a:normAutofit/>
          </a:bodyPr>
          <a:lstStyle/>
          <a:p>
            <a:r>
              <a:rPr lang="ru-RU" sz="2400" dirty="0"/>
              <a:t>Адреса 	</a:t>
            </a:r>
            <a:r>
              <a:rPr lang="ru-RU" sz="2400" dirty="0" err="1" smtClean="0"/>
              <a:t>Італія</a:t>
            </a:r>
            <a:r>
              <a:rPr lang="ru-RU" sz="2400" dirty="0" smtClean="0"/>
              <a:t>, </a:t>
            </a:r>
            <a:r>
              <a:rPr lang="ru-RU" sz="2400" dirty="0" err="1" smtClean="0"/>
              <a:t>м.Неаполь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                              </a:t>
            </a:r>
            <a:r>
              <a:rPr lang="ru-RU" sz="2400" dirty="0" err="1"/>
              <a:t>Музейна</a:t>
            </a:r>
            <a:r>
              <a:rPr lang="ru-RU" sz="2400" dirty="0"/>
              <a:t> </a:t>
            </a:r>
            <a:r>
              <a:rPr lang="ru-RU" sz="2400" dirty="0" err="1"/>
              <a:t>площа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528712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12968" cy="6529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91331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44624"/>
            <a:ext cx="7924800" cy="567037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endParaRPr lang="ru-RU" sz="24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3"/>
            <a:ext cx="8496944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796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4877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0369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Національний</a:t>
            </a:r>
            <a:r>
              <a:rPr lang="ru-RU" dirty="0"/>
              <a:t> </a:t>
            </a:r>
            <a:r>
              <a:rPr lang="ru-RU" dirty="0" err="1"/>
              <a:t>історико-етнографічний</a:t>
            </a:r>
            <a:r>
              <a:rPr lang="ru-RU" dirty="0"/>
              <a:t> музей </a:t>
            </a:r>
            <a:r>
              <a:rPr lang="ru-RU" dirty="0" err="1"/>
              <a:t>Японії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2276872"/>
            <a:ext cx="7924800" cy="343812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Адреса:</a:t>
            </a:r>
            <a:r>
              <a:rPr lang="ru-RU" sz="2800" dirty="0"/>
              <a:t>	</a:t>
            </a:r>
            <a:r>
              <a:rPr lang="ru-RU" sz="2800" dirty="0" err="1" smtClean="0"/>
              <a:t>Японія</a:t>
            </a:r>
            <a:r>
              <a:rPr lang="ru-RU" sz="2800" dirty="0"/>
              <a:t>, </a:t>
            </a:r>
            <a:r>
              <a:rPr lang="ru-RU" sz="2800" dirty="0" smtClean="0"/>
              <a:t>м. Сакура</a:t>
            </a:r>
          </a:p>
          <a:p>
            <a:pPr marL="0" indent="0">
              <a:buNone/>
            </a:pPr>
            <a:r>
              <a:rPr lang="ru-RU" sz="2800" dirty="0"/>
              <a:t> </a:t>
            </a:r>
            <a:r>
              <a:rPr lang="ru-RU" sz="2800" dirty="0" smtClean="0"/>
              <a:t>                    </a:t>
            </a:r>
            <a:r>
              <a:rPr lang="ru-RU" sz="2800" dirty="0" err="1" smtClean="0"/>
              <a:t>вул.Дзьонай</a:t>
            </a:r>
            <a:r>
              <a:rPr lang="ru-RU" sz="2800" dirty="0"/>
              <a:t>, 117</a:t>
            </a:r>
          </a:p>
        </p:txBody>
      </p:sp>
    </p:spTree>
    <p:extLst>
      <p:ext uri="{BB962C8B-B14F-4D97-AF65-F5344CB8AC3E}">
        <p14:creationId xmlns:p14="http://schemas.microsoft.com/office/powerpoint/2010/main" val="39871501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2393"/>
            <a:ext cx="864096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89917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6865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03649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3938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Літературно-меморіальний</a:t>
            </a:r>
            <a:r>
              <a:rPr lang="ru-RU" dirty="0"/>
              <a:t>             </a:t>
            </a:r>
            <a:r>
              <a:rPr lang="ru-RU" dirty="0" err="1"/>
              <a:t>Будинок</a:t>
            </a:r>
            <a:r>
              <a:rPr lang="ru-RU" dirty="0"/>
              <a:t>-музей  Бальзака у </a:t>
            </a:r>
            <a:r>
              <a:rPr lang="ru-RU" dirty="0" err="1"/>
              <a:t>парижі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2924944"/>
            <a:ext cx="7924800" cy="2790056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Адреса:             Франція, </a:t>
            </a:r>
            <a:r>
              <a:rPr lang="uk-UA" sz="2400" dirty="0" err="1" smtClean="0"/>
              <a:t>м.Париж</a:t>
            </a:r>
            <a:endParaRPr lang="uk-UA" sz="2400" dirty="0" smtClean="0"/>
          </a:p>
          <a:p>
            <a:pPr marL="0" indent="0">
              <a:buNone/>
            </a:pPr>
            <a:r>
              <a:rPr lang="fr-FR" sz="2400" dirty="0" smtClean="0"/>
              <a:t> </a:t>
            </a:r>
            <a:r>
              <a:rPr lang="uk-UA" sz="2400" dirty="0" smtClean="0"/>
              <a:t>                              </a:t>
            </a:r>
            <a:r>
              <a:rPr lang="fr-FR" sz="2400" dirty="0" smtClean="0"/>
              <a:t>47</a:t>
            </a:r>
            <a:r>
              <a:rPr lang="fr-FR" sz="2400" dirty="0"/>
              <a:t>, rue </a:t>
            </a:r>
            <a:r>
              <a:rPr lang="fr-FR" sz="2400" dirty="0" smtClean="0"/>
              <a:t>Raynouard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367977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14232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28480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2656"/>
            <a:ext cx="842493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98851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Музей </a:t>
            </a:r>
            <a:r>
              <a:rPr lang="ru-RU" dirty="0" err="1"/>
              <a:t>образотворчих</a:t>
            </a:r>
            <a:r>
              <a:rPr lang="ru-RU" dirty="0"/>
              <a:t> </a:t>
            </a:r>
            <a:r>
              <a:rPr lang="ru-RU" dirty="0" err="1"/>
              <a:t>мистецтв</a:t>
            </a:r>
            <a:r>
              <a:rPr lang="ru-RU" dirty="0"/>
              <a:t>  у  </a:t>
            </a:r>
            <a:r>
              <a:rPr lang="ru-RU" dirty="0" err="1"/>
              <a:t>німеччині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2564904"/>
            <a:ext cx="7924800" cy="3150096"/>
          </a:xfrm>
        </p:spPr>
        <p:txBody>
          <a:bodyPr>
            <a:normAutofit/>
          </a:bodyPr>
          <a:lstStyle/>
          <a:p>
            <a:r>
              <a:rPr lang="ru-RU" sz="2400" dirty="0"/>
              <a:t>А</a:t>
            </a:r>
            <a:r>
              <a:rPr lang="ru-RU" sz="2400" dirty="0" smtClean="0"/>
              <a:t>дреса :</a:t>
            </a:r>
            <a:r>
              <a:rPr lang="ru-RU" sz="2400" dirty="0"/>
              <a:t>	</a:t>
            </a:r>
            <a:r>
              <a:rPr lang="ru-RU" sz="2400" dirty="0" err="1"/>
              <a:t>Німеччина</a:t>
            </a:r>
            <a:r>
              <a:rPr lang="ru-RU" sz="2400" dirty="0"/>
              <a:t>, </a:t>
            </a:r>
            <a:r>
              <a:rPr lang="ru-RU" sz="2400" dirty="0" err="1" smtClean="0"/>
              <a:t>м.Лейпциг</a:t>
            </a:r>
            <a:endParaRPr lang="ru-RU" sz="2400" dirty="0"/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                              </a:t>
            </a:r>
            <a:r>
              <a:rPr lang="ru-RU" sz="2400" dirty="0" err="1" smtClean="0"/>
              <a:t>вул</a:t>
            </a:r>
            <a:r>
              <a:rPr lang="ru-RU" sz="2400" dirty="0" smtClean="0"/>
              <a:t>. </a:t>
            </a:r>
            <a:r>
              <a:rPr lang="ru-RU" sz="2400" dirty="0" err="1"/>
              <a:t>Заксенплац</a:t>
            </a:r>
            <a:endParaRPr lang="ru-RU" sz="2400" dirty="0"/>
          </a:p>
          <a:p>
            <a:r>
              <a:rPr lang="ru-RU" sz="2400" dirty="0" smtClean="0"/>
              <a:t>Директор:</a:t>
            </a:r>
            <a:r>
              <a:rPr lang="ru-RU" sz="2400" dirty="0"/>
              <a:t>	Ганс-Вернер </a:t>
            </a:r>
            <a:r>
              <a:rPr lang="ru-RU" sz="2400" dirty="0" err="1"/>
              <a:t>Шмідт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461138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5464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68952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33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3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43884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12968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11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Вестфальський</a:t>
            </a:r>
            <a:r>
              <a:rPr lang="ru-RU" dirty="0"/>
              <a:t> </a:t>
            </a:r>
            <a:r>
              <a:rPr lang="ru-RU" dirty="0" err="1"/>
              <a:t>державний</a:t>
            </a:r>
            <a:r>
              <a:rPr lang="ru-RU" dirty="0"/>
              <a:t> музей ремесел і </a:t>
            </a:r>
            <a:r>
              <a:rPr lang="ru-RU" dirty="0" err="1"/>
              <a:t>техніки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2348880"/>
            <a:ext cx="7924800" cy="336612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Адреса :                </a:t>
            </a:r>
            <a:r>
              <a:rPr lang="ru-RU" sz="2000" dirty="0" err="1" smtClean="0"/>
              <a:t>Німеччина</a:t>
            </a:r>
            <a:r>
              <a:rPr lang="ru-RU" sz="2000" dirty="0" smtClean="0"/>
              <a:t>,  м. </a:t>
            </a:r>
            <a:r>
              <a:rPr lang="ru-RU" sz="2000" dirty="0" err="1"/>
              <a:t>Хаген</a:t>
            </a:r>
            <a:r>
              <a:rPr lang="ru-RU" sz="2000" dirty="0"/>
              <a:t>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dirty="0" smtClean="0"/>
              <a:t>                                   у </a:t>
            </a:r>
            <a:r>
              <a:rPr lang="ru-RU" sz="2000" dirty="0" err="1"/>
              <a:t>південно-східній</a:t>
            </a:r>
            <a:r>
              <a:rPr lang="ru-RU" sz="2000" dirty="0"/>
              <a:t> </a:t>
            </a:r>
            <a:r>
              <a:rPr lang="ru-RU" sz="2000" dirty="0" err="1"/>
              <a:t>частині</a:t>
            </a:r>
            <a:r>
              <a:rPr lang="ru-RU" sz="2000" dirty="0"/>
              <a:t> </a:t>
            </a:r>
            <a:r>
              <a:rPr lang="ru-RU" sz="2000" dirty="0" err="1"/>
              <a:t>Рурського</a:t>
            </a:r>
            <a:r>
              <a:rPr lang="ru-RU" sz="2000" dirty="0"/>
              <a:t> </a:t>
            </a:r>
            <a:r>
              <a:rPr lang="ru-RU" sz="2000" dirty="0" err="1"/>
              <a:t>регіону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92556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4109"/>
            <a:ext cx="8712968" cy="6760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7032"/>
            <a:ext cx="4320480" cy="302433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8940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784975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3909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40960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6303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34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8550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68952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1864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природно</a:t>
            </a:r>
            <a:r>
              <a:rPr lang="ru-RU" dirty="0"/>
              <a:t> -</a:t>
            </a:r>
            <a:r>
              <a:rPr lang="ru-RU" dirty="0" err="1"/>
              <a:t>історичний</a:t>
            </a:r>
            <a:r>
              <a:rPr lang="ru-RU" dirty="0"/>
              <a:t>  </a:t>
            </a:r>
            <a:r>
              <a:rPr lang="ru-RU" dirty="0" err="1"/>
              <a:t>Королівський</a:t>
            </a:r>
            <a:r>
              <a:rPr lang="ru-RU" dirty="0"/>
              <a:t> музей </a:t>
            </a:r>
            <a:r>
              <a:rPr lang="ru-RU" dirty="0" err="1"/>
              <a:t>Онтаріо</a:t>
            </a:r>
            <a:r>
              <a:rPr lang="ru-RU" dirty="0"/>
              <a:t>, Канада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2564904"/>
            <a:ext cx="7924800" cy="3150096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Адреса: Канада,  м. Торонто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108959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5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10070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84976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5911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5984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56984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8104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332656"/>
            <a:ext cx="8496944" cy="62646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" t="-12267" r="-1439" b="11045"/>
          <a:stretch/>
        </p:blipFill>
        <p:spPr bwMode="auto">
          <a:xfrm>
            <a:off x="1287016" y="1560444"/>
            <a:ext cx="5905500" cy="3374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136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130752" cy="1143000"/>
          </a:xfrm>
        </p:spPr>
        <p:txBody>
          <a:bodyPr/>
          <a:lstStyle/>
          <a:p>
            <a:r>
              <a:rPr lang="ru-RU" dirty="0" err="1"/>
              <a:t>Київський</a:t>
            </a:r>
            <a:r>
              <a:rPr lang="ru-RU" dirty="0"/>
              <a:t> </a:t>
            </a:r>
            <a:r>
              <a:rPr lang="ru-RU" dirty="0" err="1"/>
              <a:t>літературно-меморіальний</a:t>
            </a:r>
            <a:r>
              <a:rPr lang="ru-RU" dirty="0"/>
              <a:t> музей Максима </a:t>
            </a:r>
            <a:r>
              <a:rPr lang="ru-RU" dirty="0" err="1"/>
              <a:t>Рильського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2132856"/>
            <a:ext cx="7924800" cy="358214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Адреса :</a:t>
            </a:r>
            <a:r>
              <a:rPr lang="ru-RU" sz="2400" dirty="0"/>
              <a:t>	</a:t>
            </a:r>
            <a:r>
              <a:rPr lang="ru-RU" sz="2400" dirty="0" err="1"/>
              <a:t>Київ</a:t>
            </a:r>
            <a:r>
              <a:rPr lang="ru-RU" sz="2400" dirty="0" smtClean="0"/>
              <a:t>, </a:t>
            </a:r>
            <a:r>
              <a:rPr lang="ru-RU" sz="2400" dirty="0" err="1" smtClean="0"/>
              <a:t>Укра</a:t>
            </a:r>
            <a:r>
              <a:rPr lang="uk-UA" sz="2400" dirty="0" err="1" smtClean="0"/>
              <a:t>їна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                         </a:t>
            </a:r>
            <a:r>
              <a:rPr lang="ru-RU" sz="2400" dirty="0" err="1" smtClean="0"/>
              <a:t>вул</a:t>
            </a:r>
            <a:r>
              <a:rPr lang="ru-RU" sz="2400" dirty="0"/>
              <a:t>. Максима </a:t>
            </a:r>
            <a:r>
              <a:rPr lang="ru-RU" sz="2400" dirty="0" err="1"/>
              <a:t>Рильського</a:t>
            </a:r>
            <a:r>
              <a:rPr lang="ru-RU" sz="2400" dirty="0"/>
              <a:t>, 7</a:t>
            </a:r>
          </a:p>
          <a:p>
            <a:r>
              <a:rPr lang="ru-RU" sz="2400" dirty="0" smtClean="0"/>
              <a:t>Директор :</a:t>
            </a:r>
            <a:r>
              <a:rPr lang="ru-RU" sz="2400" dirty="0"/>
              <a:t>	</a:t>
            </a:r>
            <a:r>
              <a:rPr lang="ru-RU" sz="2400" dirty="0" err="1"/>
              <a:t>Вікторія</a:t>
            </a:r>
            <a:r>
              <a:rPr lang="ru-RU" sz="2400" dirty="0"/>
              <a:t> </a:t>
            </a:r>
            <a:r>
              <a:rPr lang="ru-RU" sz="2400" dirty="0" err="1"/>
              <a:t>Леонтіївна</a:t>
            </a:r>
            <a:r>
              <a:rPr lang="ru-RU" sz="2400" dirty="0"/>
              <a:t> Колесник</a:t>
            </a:r>
          </a:p>
        </p:txBody>
      </p:sp>
    </p:spTree>
    <p:extLst>
      <p:ext uri="{BB962C8B-B14F-4D97-AF65-F5344CB8AC3E}">
        <p14:creationId xmlns:p14="http://schemas.microsoft.com/office/powerpoint/2010/main" val="39102778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Британський</a:t>
            </a:r>
            <a:r>
              <a:rPr lang="ru-RU" dirty="0"/>
              <a:t> музей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2708920"/>
            <a:ext cx="7924800" cy="3006080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Адреса :             Велика Британія, м. Лондон</a:t>
            </a:r>
          </a:p>
          <a:p>
            <a:pPr marL="0" indent="0">
              <a:buNone/>
            </a:pPr>
            <a:r>
              <a:rPr lang="uk-UA" sz="2400" dirty="0"/>
              <a:t> </a:t>
            </a:r>
            <a:r>
              <a:rPr lang="uk-UA" sz="2400" dirty="0" smtClean="0"/>
              <a:t>                                 на</a:t>
            </a:r>
            <a:r>
              <a:rPr lang="de-DE" sz="2400" dirty="0" smtClean="0"/>
              <a:t> </a:t>
            </a:r>
            <a:r>
              <a:rPr lang="de-DE" sz="2400" dirty="0"/>
              <a:t>Great Russell Street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66075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9418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4305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71296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3371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5905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78157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Музей Лувр,  </a:t>
            </a:r>
            <a:r>
              <a:rPr lang="ru-RU" dirty="0" err="1"/>
              <a:t>Франція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2852936"/>
            <a:ext cx="7924800" cy="2862064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Адреса :                    Франція, м. Париж</a:t>
            </a:r>
          </a:p>
          <a:p>
            <a:pPr marL="0" indent="0">
              <a:buNone/>
            </a:pPr>
            <a:r>
              <a:rPr lang="uk-UA" sz="2400" dirty="0"/>
              <a:t> </a:t>
            </a:r>
            <a:r>
              <a:rPr lang="uk-UA" sz="2400" dirty="0" smtClean="0"/>
              <a:t>                                     </a:t>
            </a:r>
            <a:r>
              <a:rPr lang="ru-RU" sz="2400" dirty="0" smtClean="0"/>
              <a:t>на </a:t>
            </a:r>
            <a:r>
              <a:rPr lang="ru-RU" sz="2400" dirty="0"/>
              <a:t>правому </a:t>
            </a:r>
            <a:r>
              <a:rPr lang="ru-RU" sz="2400" dirty="0" err="1"/>
              <a:t>березі</a:t>
            </a:r>
            <a:r>
              <a:rPr lang="ru-RU" sz="2400" dirty="0"/>
              <a:t> Сени</a:t>
            </a:r>
          </a:p>
        </p:txBody>
      </p:sp>
    </p:spTree>
    <p:extLst>
      <p:ext uri="{BB962C8B-B14F-4D97-AF65-F5344CB8AC3E}">
        <p14:creationId xmlns:p14="http://schemas.microsoft.com/office/powerpoint/2010/main" val="19646749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424936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169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88640"/>
            <a:ext cx="8856984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0288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2493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18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46926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71296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8229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Національний</a:t>
            </a:r>
            <a:r>
              <a:rPr lang="ru-RU" dirty="0"/>
              <a:t> музей у </a:t>
            </a:r>
            <a:r>
              <a:rPr lang="ru-RU" dirty="0" err="1"/>
              <a:t>варшаві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2780928"/>
            <a:ext cx="7924800" cy="2934072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Адреса : Польща, м. Варшава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3059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640960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82436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64096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407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424936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397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Художній</a:t>
            </a:r>
            <a:r>
              <a:rPr lang="ru-RU" dirty="0"/>
              <a:t>  і культурно-</a:t>
            </a:r>
            <a:r>
              <a:rPr lang="ru-RU" dirty="0" err="1"/>
              <a:t>історичний</a:t>
            </a:r>
            <a:r>
              <a:rPr lang="ru-RU" dirty="0"/>
              <a:t>  музей </a:t>
            </a:r>
            <a:r>
              <a:rPr lang="ru-RU" dirty="0" err="1"/>
              <a:t>Державний</a:t>
            </a:r>
            <a:r>
              <a:rPr lang="ru-RU" dirty="0"/>
              <a:t> </a:t>
            </a:r>
            <a:r>
              <a:rPr lang="ru-RU" dirty="0" err="1"/>
              <a:t>Ермітаж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2420888"/>
            <a:ext cx="7924800" cy="3294112"/>
          </a:xfrm>
        </p:spPr>
        <p:txBody>
          <a:bodyPr>
            <a:normAutofit/>
          </a:bodyPr>
          <a:lstStyle/>
          <a:p>
            <a:r>
              <a:rPr lang="uk-UA" sz="2000" dirty="0" smtClean="0"/>
              <a:t>Адреса :    Росія м.</a:t>
            </a:r>
            <a:r>
              <a:rPr lang="ru-RU" sz="2000" dirty="0"/>
              <a:t> </a:t>
            </a:r>
            <a:r>
              <a:rPr lang="ru-RU" sz="2000" dirty="0" smtClean="0"/>
              <a:t>Санкт-Петербург</a:t>
            </a:r>
          </a:p>
          <a:p>
            <a:pPr marL="0" indent="0">
              <a:buNone/>
            </a:pPr>
            <a:r>
              <a:rPr lang="ru-RU" sz="2000" dirty="0" smtClean="0"/>
              <a:t>                         </a:t>
            </a:r>
            <a:r>
              <a:rPr lang="ru-RU" sz="2000" dirty="0" err="1" smtClean="0"/>
              <a:t>Палацова</a:t>
            </a:r>
            <a:r>
              <a:rPr lang="ru-RU" sz="2000" dirty="0" smtClean="0"/>
              <a:t> </a:t>
            </a:r>
            <a:r>
              <a:rPr lang="ru-RU" sz="2000" dirty="0"/>
              <a:t>набережна, б. 34, ст. метро «</a:t>
            </a:r>
            <a:r>
              <a:rPr lang="ru-RU" sz="2000" dirty="0" err="1"/>
              <a:t>Невський</a:t>
            </a:r>
            <a:r>
              <a:rPr lang="ru-RU" sz="2000" dirty="0"/>
              <a:t> проспект»</a:t>
            </a:r>
          </a:p>
        </p:txBody>
      </p:sp>
    </p:spTree>
    <p:extLst>
      <p:ext uri="{BB962C8B-B14F-4D97-AF65-F5344CB8AC3E}">
        <p14:creationId xmlns:p14="http://schemas.microsoft.com/office/powerpoint/2010/main" val="29041772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608" y="188640"/>
            <a:ext cx="79248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88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75074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64096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04837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3658418"/>
          </a:xfrm>
        </p:spPr>
        <p:txBody>
          <a:bodyPr/>
          <a:lstStyle/>
          <a:p>
            <a:r>
              <a:rPr lang="uk-UA" sz="7200" dirty="0" smtClean="0"/>
              <a:t>ДЯКУЮ ЗА УВАГУ</a:t>
            </a:r>
            <a:endParaRPr lang="ru-RU" sz="7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3608" y="1600200"/>
            <a:ext cx="7490792" cy="312494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53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5" cy="655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746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384</TotalTime>
  <Words>307</Words>
  <Application>Microsoft Office PowerPoint</Application>
  <PresentationFormat>Экран (4:3)</PresentationFormat>
  <Paragraphs>75</Paragraphs>
  <Slides>89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89</vt:i4>
      </vt:variant>
    </vt:vector>
  </HeadingPairs>
  <TitlesOfParts>
    <vt:vector size="90" baseType="lpstr">
      <vt:lpstr>Горизонт</vt:lpstr>
      <vt:lpstr>кОПлексні музеї</vt:lpstr>
      <vt:lpstr>Презентация PowerPoint</vt:lpstr>
      <vt:lpstr>Літературно-меморіальний будинок-музей Т. Шевченка в Києві</vt:lpstr>
      <vt:lpstr>Презентация PowerPoint</vt:lpstr>
      <vt:lpstr>Презентация PowerPoint</vt:lpstr>
      <vt:lpstr>Презентация PowerPoint</vt:lpstr>
      <vt:lpstr>Київський літературно-меморіальний музей Максима Рильського</vt:lpstr>
      <vt:lpstr>Презентация PowerPoint</vt:lpstr>
      <vt:lpstr>Презентация PowerPoint</vt:lpstr>
      <vt:lpstr>Презентация PowerPoint</vt:lpstr>
      <vt:lpstr>Літературно-меморіальний музей лесі українки</vt:lpstr>
      <vt:lpstr>Презентация PowerPoint</vt:lpstr>
      <vt:lpstr>Презентация PowerPoint</vt:lpstr>
      <vt:lpstr>Презентация PowerPoint</vt:lpstr>
      <vt:lpstr>Природно-історичний зеленівський музей</vt:lpstr>
      <vt:lpstr>Презентация PowerPoint</vt:lpstr>
      <vt:lpstr>Історико-етнографічний музей «Яворівщина»</vt:lpstr>
      <vt:lpstr>Презентация PowerPoint</vt:lpstr>
      <vt:lpstr>Презентация PowerPoint</vt:lpstr>
      <vt:lpstr>Музей екології та етнографії Карпатського краю</vt:lpstr>
      <vt:lpstr>Презентация PowerPoint</vt:lpstr>
      <vt:lpstr>Презентация PowerPoint</vt:lpstr>
      <vt:lpstr>Презентация PowerPoint</vt:lpstr>
      <vt:lpstr>Чернігівський літературно-меморіальний музей-заповідник М. М. Коцюбинського</vt:lpstr>
      <vt:lpstr>Презентация PowerPoint</vt:lpstr>
      <vt:lpstr>Презентация PowerPoint</vt:lpstr>
      <vt:lpstr>Презентация PowerPoint</vt:lpstr>
      <vt:lpstr>Презентация PowerPoint</vt:lpstr>
      <vt:lpstr>Національний архітектурно-історичний заповідник «Чернігів стародавній»</vt:lpstr>
      <vt:lpstr>Презентация PowerPoint</vt:lpstr>
      <vt:lpstr>     </vt:lpstr>
      <vt:lpstr>Презентация PowerPoint</vt:lpstr>
      <vt:lpstr>Презентация PowerPoint</vt:lpstr>
      <vt:lpstr>Презентация PowerPoint</vt:lpstr>
      <vt:lpstr>Презентация PowerPoint</vt:lpstr>
      <vt:lpstr>Державний історико-культурний музей-заповідник "Московський Кремль</vt:lpstr>
      <vt:lpstr>Презентация PowerPoint</vt:lpstr>
      <vt:lpstr>Презентация PowerPoint</vt:lpstr>
      <vt:lpstr>Національний  музей  історії  та  мистецтва у люксенбурзі</vt:lpstr>
      <vt:lpstr>Презентация PowerPoint</vt:lpstr>
      <vt:lpstr>Презентация PowerPoint</vt:lpstr>
      <vt:lpstr>Національний археологічно-мистецький музей в Неаполі</vt:lpstr>
      <vt:lpstr>Презентация PowerPoint</vt:lpstr>
      <vt:lpstr>Презентация PowerPoint</vt:lpstr>
      <vt:lpstr>Презентация PowerPoint</vt:lpstr>
      <vt:lpstr>Презентация PowerPoint</vt:lpstr>
      <vt:lpstr>Національний історико-етнографічний музей Японії</vt:lpstr>
      <vt:lpstr>Презентация PowerPoint</vt:lpstr>
      <vt:lpstr>Презентация PowerPoint</vt:lpstr>
      <vt:lpstr>Літературно-меморіальний             Будинок-музей  Бальзака у парижі</vt:lpstr>
      <vt:lpstr>Презентация PowerPoint</vt:lpstr>
      <vt:lpstr>Презентация PowerPoint</vt:lpstr>
      <vt:lpstr>Презентация PowerPoint</vt:lpstr>
      <vt:lpstr>Музей образотворчих мистецтв  у  німеччині </vt:lpstr>
      <vt:lpstr>Презентация PowerPoint</vt:lpstr>
      <vt:lpstr>Презентация PowerPoint</vt:lpstr>
      <vt:lpstr>Презентация PowerPoint</vt:lpstr>
      <vt:lpstr>Презентация PowerPoint</vt:lpstr>
      <vt:lpstr>Вестфальський державний музей ремесел і техніки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природно -історичний  Королівський музей Онтаріо, Канада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Британський музей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Музей Лувр,  Франція</vt:lpstr>
      <vt:lpstr>Презентация PowerPoint</vt:lpstr>
      <vt:lpstr>Презентация PowerPoint</vt:lpstr>
      <vt:lpstr>Презентация PowerPoint</vt:lpstr>
      <vt:lpstr>Презентация PowerPoint</vt:lpstr>
      <vt:lpstr>Національний музей у варшаві</vt:lpstr>
      <vt:lpstr>Презентация PowerPoint</vt:lpstr>
      <vt:lpstr>Презентация PowerPoint</vt:lpstr>
      <vt:lpstr>Презентация PowerPoint</vt:lpstr>
      <vt:lpstr>Художній  і культурно-історичний  музей Державний Ермітаж </vt:lpstr>
      <vt:lpstr>Презентация PowerPoint</vt:lpstr>
      <vt:lpstr>Презентация PowerPoint</vt:lpstr>
      <vt:lpstr>Презентация PowerPoint</vt:lpstr>
      <vt:lpstr>ДЯКУЮ ЗА УВАГУ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кОПлексні музеї</dc:title>
  <dc:creator>Степан</dc:creator>
  <cp:lastModifiedBy>User</cp:lastModifiedBy>
  <cp:revision>36</cp:revision>
  <dcterms:created xsi:type="dcterms:W3CDTF">2012-11-23T17:16:23Z</dcterms:created>
  <dcterms:modified xsi:type="dcterms:W3CDTF">2012-12-02T02:25:59Z</dcterms:modified>
</cp:coreProperties>
</file>