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728192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Охорона біосфери. Вплив людини на біосферу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4005064"/>
            <a:ext cx="2513544" cy="2467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Підготувала </a:t>
            </a:r>
          </a:p>
          <a:p>
            <a:pPr marL="0" indent="0">
              <a:buNone/>
            </a:pPr>
            <a:r>
              <a:rPr lang="uk-UA" sz="2000" dirty="0" smtClean="0"/>
              <a:t>учениця 11 класу</a:t>
            </a:r>
          </a:p>
          <a:p>
            <a:pPr marL="0" indent="0">
              <a:buNone/>
            </a:pPr>
            <a:r>
              <a:rPr lang="uk-UA" sz="2000" dirty="0" smtClean="0"/>
              <a:t> </a:t>
            </a:r>
            <a:r>
              <a:rPr lang="uk-UA" sz="2000" dirty="0" smtClean="0"/>
              <a:t>Шарудило</a:t>
            </a:r>
            <a:r>
              <a:rPr lang="uk-UA" sz="2000" dirty="0" smtClean="0"/>
              <a:t> Наталія</a:t>
            </a:r>
            <a:endParaRPr lang="uk-UA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16832"/>
            <a:ext cx="6264696" cy="4725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853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418572" cy="966689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Людина і біосфера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64704"/>
            <a:ext cx="5375067" cy="5760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3490580" cy="55446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1600" dirty="0"/>
              <a:t>З’явившись</a:t>
            </a:r>
            <a:r>
              <a:rPr lang="ru-RU" sz="1600" dirty="0"/>
              <a:t> на Землі, людина </a:t>
            </a:r>
            <a:r>
              <a:rPr lang="ru-RU" sz="1600" dirty="0"/>
              <a:t>отримала</a:t>
            </a:r>
            <a:r>
              <a:rPr lang="ru-RU" sz="1600" dirty="0"/>
              <a:t> </a:t>
            </a:r>
            <a:r>
              <a:rPr lang="ru-RU" sz="1600" dirty="0"/>
              <a:t>від</a:t>
            </a:r>
            <a:r>
              <a:rPr lang="ru-RU" sz="1600" dirty="0"/>
              <a:t> </a:t>
            </a:r>
            <a:r>
              <a:rPr lang="ru-RU" sz="1600" dirty="0"/>
              <a:t>природи</a:t>
            </a:r>
            <a:r>
              <a:rPr lang="ru-RU" sz="1600" dirty="0"/>
              <a:t> все </a:t>
            </a:r>
            <a:r>
              <a:rPr lang="ru-RU" sz="1600" dirty="0"/>
              <a:t>необхідне</a:t>
            </a:r>
            <a:r>
              <a:rPr lang="ru-RU" sz="1600" dirty="0"/>
              <a:t> для </a:t>
            </a:r>
            <a:r>
              <a:rPr lang="ru-RU" sz="1600" dirty="0"/>
              <a:t>життя</a:t>
            </a:r>
            <a:r>
              <a:rPr lang="ru-RU" sz="1600" dirty="0"/>
              <a:t>: повітря, воду, </a:t>
            </a:r>
            <a:r>
              <a:rPr lang="ru-RU" sz="1600" dirty="0"/>
              <a:t>їжу</a:t>
            </a:r>
            <a:r>
              <a:rPr lang="ru-RU" sz="1600" dirty="0"/>
              <a:t>, </a:t>
            </a:r>
            <a:r>
              <a:rPr lang="ru-RU" sz="1600" dirty="0"/>
              <a:t>ґрунт</a:t>
            </a:r>
            <a:r>
              <a:rPr lang="ru-RU" sz="1600" dirty="0"/>
              <a:t>, </a:t>
            </a:r>
            <a:r>
              <a:rPr lang="ru-RU" sz="1600" dirty="0"/>
              <a:t>придатний</a:t>
            </a:r>
            <a:r>
              <a:rPr lang="ru-RU" sz="1600" dirty="0"/>
              <a:t> для </a:t>
            </a:r>
            <a:r>
              <a:rPr lang="ru-RU" sz="1600" dirty="0"/>
              <a:t>землеробства</a:t>
            </a:r>
            <a:r>
              <a:rPr lang="ru-RU" sz="1600" dirty="0"/>
              <a:t>, </a:t>
            </a:r>
            <a:r>
              <a:rPr lang="ru-RU" sz="1600" dirty="0"/>
              <a:t>природні</a:t>
            </a:r>
            <a:r>
              <a:rPr lang="ru-RU" sz="1600" dirty="0"/>
              <a:t> </a:t>
            </a:r>
            <a:r>
              <a:rPr lang="ru-RU" sz="1600" dirty="0"/>
              <a:t>матеріали</a:t>
            </a:r>
            <a:r>
              <a:rPr lang="ru-RU" sz="1600" dirty="0"/>
              <a:t> для виготовлення знарядь праці та предметів </a:t>
            </a:r>
            <a:r>
              <a:rPr lang="ru-RU" sz="1600" dirty="0" smtClean="0"/>
              <a:t>побуту.За </a:t>
            </a:r>
            <a:r>
              <a:rPr lang="ru-RU" sz="1600" dirty="0"/>
              <a:t>час свого існування на Землі людина дуже довго була споживачем природних благ. Їй вистачало чистої води, чистого повітря, родючого ґрунту, риби у водоймах, звірів у лісах і степах; природних матеріалів було цілком достатньо для задоволення різноманітних потреб. Водночас і самих людей на планеті було порівняно небагато.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85432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1944216"/>
          </a:xfrm>
        </p:spPr>
        <p:txBody>
          <a:bodyPr anchor="t"/>
          <a:lstStyle/>
          <a:p>
            <a:pPr algn="ctr"/>
            <a:r>
              <a:rPr lang="uk-UA" sz="2400" dirty="0" smtClean="0"/>
              <a:t>Міжнародне співробітництво з охорони біосфери виявляється у створенні таких організацій,як:</a:t>
            </a:r>
            <a:br>
              <a:rPr lang="uk-UA" sz="2400" dirty="0" smtClean="0"/>
            </a:br>
            <a:r>
              <a:rPr lang="uk-UA" sz="2400" dirty="0" smtClean="0">
                <a:solidFill>
                  <a:srgbClr val="FF0000"/>
                </a:solidFill>
              </a:rPr>
              <a:t>1.Грінпіс («Зелений світ»).</a:t>
            </a:r>
            <a:br>
              <a:rPr lang="uk-UA" sz="2400" dirty="0" smtClean="0">
                <a:solidFill>
                  <a:srgbClr val="FF0000"/>
                </a:solidFill>
              </a:rPr>
            </a:br>
            <a:r>
              <a:rPr lang="uk-UA" sz="2400" dirty="0" smtClean="0">
                <a:solidFill>
                  <a:srgbClr val="FF0000"/>
                </a:solidFill>
              </a:rPr>
              <a:t>2.Товариство охорони природи.</a:t>
            </a:r>
            <a:br>
              <a:rPr lang="uk-UA" sz="2400" dirty="0" smtClean="0">
                <a:solidFill>
                  <a:srgbClr val="FF0000"/>
                </a:solidFill>
              </a:rPr>
            </a:br>
            <a:r>
              <a:rPr lang="uk-UA" sz="2400" dirty="0" smtClean="0">
                <a:solidFill>
                  <a:srgbClr val="FF0000"/>
                </a:solidFill>
              </a:rPr>
              <a:t>3.Всесвітній фонд охорони природи.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 </a:t>
            </a:r>
            <a:endParaRPr lang="uk-UA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5329116" cy="3666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534">
            <a:off x="5953381" y="2465713"/>
            <a:ext cx="2655714" cy="3941081"/>
          </a:xfr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203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17178" cy="129614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Охорона біосфери-міжнародна справа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8280920" cy="44644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1">
            <a:normAutofit/>
          </a:bodyPr>
          <a:lstStyle/>
          <a:p>
            <a:pPr algn="l"/>
            <a:r>
              <a:rPr lang="uk-UA" sz="2400" dirty="0"/>
              <a:t>Підписані та діють міжнародні угоди, що зобов'язують різні країни світу спільними зусиллями охороняти біосферу.</a:t>
            </a:r>
          </a:p>
          <a:p>
            <a:pPr algn="l"/>
            <a:r>
              <a:rPr lang="uk-UA" sz="2400" dirty="0" smtClean="0"/>
              <a:t>В </a:t>
            </a:r>
            <a:r>
              <a:rPr lang="uk-UA" sz="2400" dirty="0"/>
              <a:t>усіх країнах створюють природоохоронні території, люди об'єднуються в групи, що опікуються долею мешканців біосфери, вивчають рідкісні і зникаючі види живих організмів, сприяють їхній охороні та збереженню.</a:t>
            </a:r>
          </a:p>
        </p:txBody>
      </p:sp>
    </p:spTree>
    <p:extLst>
      <p:ext uri="{BB962C8B-B14F-4D97-AF65-F5344CB8AC3E}">
        <p14:creationId xmlns:p14="http://schemas.microsoft.com/office/powerpoint/2010/main" val="394017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128792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Як наша держава </a:t>
            </a:r>
            <a:r>
              <a:rPr lang="ru-RU" sz="2800" b="1" dirty="0">
                <a:solidFill>
                  <a:srgbClr val="FF0000"/>
                </a:solidFill>
              </a:rPr>
              <a:t>дбає</a:t>
            </a:r>
            <a:r>
              <a:rPr lang="ru-RU" sz="2800" b="1" dirty="0">
                <a:solidFill>
                  <a:srgbClr val="FF0000"/>
                </a:solidFill>
              </a:rPr>
              <a:t> про </a:t>
            </a:r>
            <a:r>
              <a:rPr lang="ru-RU" sz="2800" b="1" dirty="0">
                <a:solidFill>
                  <a:srgbClr val="FF0000"/>
                </a:solidFill>
              </a:rPr>
              <a:t>охорону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біосфери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11960" y="1268760"/>
            <a:ext cx="4743365" cy="5400600"/>
          </a:xfrm>
        </p:spPr>
        <p:txBody>
          <a:bodyPr>
            <a:normAutofit/>
          </a:bodyPr>
          <a:lstStyle/>
          <a:p>
            <a:r>
              <a:rPr lang="ru-RU" sz="2000" dirty="0"/>
              <a:t>В </a:t>
            </a:r>
            <a:r>
              <a:rPr lang="uk-UA" sz="2000" dirty="0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/>
              <a:t>охороною</a:t>
            </a:r>
            <a:r>
              <a:rPr lang="ru-RU" sz="2000" dirty="0"/>
              <a:t> </a:t>
            </a:r>
            <a:r>
              <a:rPr lang="ru-RU" sz="2000" dirty="0"/>
              <a:t>біосфери</a:t>
            </a:r>
            <a:r>
              <a:rPr lang="ru-RU" sz="2000" dirty="0"/>
              <a:t> </a:t>
            </a:r>
            <a:r>
              <a:rPr lang="ru-RU" sz="2000" dirty="0"/>
              <a:t>опікуються</a:t>
            </a:r>
            <a:r>
              <a:rPr lang="ru-RU" sz="2000" dirty="0"/>
              <a:t> </a:t>
            </a:r>
            <a:r>
              <a:rPr lang="ru-RU" sz="2000" dirty="0"/>
              <a:t>спеціальні</a:t>
            </a:r>
            <a:r>
              <a:rPr lang="ru-RU" sz="2000" dirty="0"/>
              <a:t> </a:t>
            </a:r>
            <a:r>
              <a:rPr lang="ru-RU" sz="2000" dirty="0"/>
              <a:t>організації</a:t>
            </a:r>
            <a:r>
              <a:rPr lang="ru-RU" sz="2000" dirty="0"/>
              <a:t> та установи, видано </a:t>
            </a:r>
            <a:r>
              <a:rPr lang="ru-RU" sz="2000" dirty="0"/>
              <a:t>укази</a:t>
            </a:r>
            <a:r>
              <a:rPr lang="ru-RU" sz="2000" dirty="0"/>
              <a:t> про </a:t>
            </a:r>
            <a:r>
              <a:rPr lang="ru-RU" sz="2000" dirty="0"/>
              <a:t>охорону</a:t>
            </a:r>
            <a:r>
              <a:rPr lang="ru-RU" sz="2000" dirty="0"/>
              <a:t> повітря, води, ґрунту, створено </a:t>
            </a:r>
            <a:r>
              <a:rPr lang="ru-RU" sz="2000" dirty="0"/>
              <a:t>Червону</a:t>
            </a:r>
            <a:r>
              <a:rPr lang="ru-RU" sz="2000" dirty="0"/>
              <a:t> книгу - </a:t>
            </a:r>
            <a:r>
              <a:rPr lang="ru-RU" sz="2000" dirty="0"/>
              <a:t>природоохоронний</a:t>
            </a:r>
            <a:r>
              <a:rPr lang="ru-RU" sz="2000" dirty="0"/>
              <a:t> документ державного </a:t>
            </a:r>
            <a:r>
              <a:rPr lang="ru-RU" sz="2000" dirty="0" smtClean="0"/>
              <a:t>значення</a:t>
            </a:r>
            <a:r>
              <a:rPr lang="ru-RU" sz="2000" dirty="0"/>
              <a:t>. Для того </a:t>
            </a:r>
            <a:r>
              <a:rPr lang="ru-RU" sz="2000" dirty="0"/>
              <a:t>щоб</a:t>
            </a:r>
            <a:r>
              <a:rPr lang="ru-RU" sz="2000" dirty="0"/>
              <a:t> </a:t>
            </a:r>
            <a:r>
              <a:rPr lang="ru-RU" sz="2000" dirty="0"/>
              <a:t>захистити</a:t>
            </a:r>
            <a:r>
              <a:rPr lang="ru-RU" sz="2000" dirty="0"/>
              <a:t> </a:t>
            </a:r>
            <a:r>
              <a:rPr lang="ru-RU" sz="2000" dirty="0"/>
              <a:t>живі</a:t>
            </a:r>
            <a:r>
              <a:rPr lang="ru-RU" sz="2000" dirty="0"/>
              <a:t> </a:t>
            </a:r>
            <a:r>
              <a:rPr lang="ru-RU" sz="2000" dirty="0"/>
              <a:t>організми</a:t>
            </a:r>
            <a:r>
              <a:rPr lang="ru-RU" sz="2000" dirty="0"/>
              <a:t> </a:t>
            </a:r>
            <a:r>
              <a:rPr lang="ru-RU" sz="2000" dirty="0"/>
              <a:t>від</a:t>
            </a:r>
            <a:r>
              <a:rPr lang="ru-RU" sz="2000" dirty="0"/>
              <a:t> </a:t>
            </a:r>
            <a:r>
              <a:rPr lang="ru-RU" sz="2000" dirty="0"/>
              <a:t>вимирання</a:t>
            </a:r>
            <a:r>
              <a:rPr lang="ru-RU" sz="2000" dirty="0"/>
              <a:t>, </a:t>
            </a:r>
            <a:r>
              <a:rPr lang="ru-RU" sz="2000" dirty="0"/>
              <a:t>перешкодити</a:t>
            </a:r>
            <a:r>
              <a:rPr lang="ru-RU" sz="2000" dirty="0"/>
              <a:t> </a:t>
            </a:r>
            <a:r>
              <a:rPr lang="ru-RU" sz="2000" dirty="0"/>
              <a:t>руйнуванню</a:t>
            </a:r>
            <a:r>
              <a:rPr lang="ru-RU" sz="2000" dirty="0"/>
              <a:t> </a:t>
            </a:r>
            <a:r>
              <a:rPr lang="ru-RU" sz="2000" dirty="0"/>
              <a:t>родючих</a:t>
            </a:r>
            <a:r>
              <a:rPr lang="ru-RU" sz="2000" dirty="0"/>
              <a:t> земель, </a:t>
            </a:r>
            <a:r>
              <a:rPr lang="ru-RU" sz="2000" dirty="0"/>
              <a:t>обмілінню</a:t>
            </a:r>
            <a:r>
              <a:rPr lang="ru-RU" sz="2000" dirty="0"/>
              <a:t> </a:t>
            </a:r>
            <a:r>
              <a:rPr lang="ru-RU" sz="2000" dirty="0"/>
              <a:t>річок</a:t>
            </a:r>
            <a:r>
              <a:rPr lang="ru-RU" sz="2000" dirty="0"/>
              <a:t> </a:t>
            </a:r>
            <a:r>
              <a:rPr lang="ru-RU" sz="2000" dirty="0"/>
              <a:t>від</a:t>
            </a:r>
            <a:r>
              <a:rPr lang="ru-RU" sz="2000" dirty="0"/>
              <a:t> </a:t>
            </a:r>
            <a:r>
              <a:rPr lang="ru-RU" sz="2000" dirty="0"/>
              <a:t>висихання</a:t>
            </a:r>
            <a:r>
              <a:rPr lang="ru-RU" sz="2000" dirty="0"/>
              <a:t>, з метою </a:t>
            </a:r>
            <a:r>
              <a:rPr lang="ru-RU" sz="2000" dirty="0"/>
              <a:t>дослідження</a:t>
            </a:r>
            <a:r>
              <a:rPr lang="ru-RU" sz="2000" dirty="0"/>
              <a:t> та </a:t>
            </a:r>
            <a:r>
              <a:rPr lang="ru-RU" sz="2000" dirty="0"/>
              <a:t>примноження</a:t>
            </a:r>
            <a:r>
              <a:rPr lang="ru-RU" sz="2000" dirty="0"/>
              <a:t> </a:t>
            </a:r>
            <a:r>
              <a:rPr lang="ru-RU" sz="2000" dirty="0"/>
              <a:t>видів</a:t>
            </a:r>
            <a:r>
              <a:rPr lang="ru-RU" sz="2000" dirty="0"/>
              <a:t> </a:t>
            </a:r>
            <a:r>
              <a:rPr lang="ru-RU" sz="2000" dirty="0"/>
              <a:t>рослин</a:t>
            </a:r>
            <a:r>
              <a:rPr lang="ru-RU" sz="2000" dirty="0"/>
              <a:t> і </a:t>
            </a:r>
            <a:r>
              <a:rPr lang="ru-RU" sz="2000" dirty="0"/>
              <a:t>тварин</a:t>
            </a:r>
            <a:r>
              <a:rPr lang="ru-RU" sz="2000" dirty="0"/>
              <a:t> створено </a:t>
            </a:r>
            <a:r>
              <a:rPr lang="ru-RU" sz="2000" dirty="0"/>
              <a:t>природоохороні</a:t>
            </a:r>
            <a:r>
              <a:rPr lang="ru-RU" sz="2000" dirty="0"/>
              <a:t> </a:t>
            </a:r>
            <a:r>
              <a:rPr lang="ru-RU" sz="2000" dirty="0"/>
              <a:t>території</a:t>
            </a:r>
            <a:r>
              <a:rPr lang="ru-RU" sz="2000" dirty="0"/>
              <a:t> - </a:t>
            </a:r>
            <a:r>
              <a:rPr lang="ru-RU" sz="2000" dirty="0"/>
              <a:t>заповідники</a:t>
            </a:r>
            <a:r>
              <a:rPr lang="ru-RU" sz="2000" dirty="0"/>
              <a:t>, заказники, </a:t>
            </a:r>
            <a:r>
              <a:rPr lang="ru-RU" sz="2000" dirty="0"/>
              <a:t>національні</a:t>
            </a:r>
            <a:r>
              <a:rPr lang="ru-RU" sz="2000" dirty="0"/>
              <a:t> </a:t>
            </a:r>
            <a:r>
              <a:rPr lang="ru-RU" sz="2000" dirty="0" smtClean="0"/>
              <a:t>парки. </a:t>
            </a:r>
            <a:endParaRPr lang="uk-UA" sz="2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r="1365"/>
          <a:stretch>
            <a:fillRect/>
          </a:stretch>
        </p:blipFill>
        <p:spPr>
          <a:xfrm>
            <a:off x="323528" y="1772816"/>
            <a:ext cx="3747010" cy="4896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0023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279914" cy="6167314"/>
          </a:xfrm>
        </p:spPr>
      </p:pic>
    </p:spTree>
    <p:extLst>
      <p:ext uri="{BB962C8B-B14F-4D97-AF65-F5344CB8AC3E}">
        <p14:creationId xmlns:p14="http://schemas.microsoft.com/office/powerpoint/2010/main" val="144972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066099" cy="5832648"/>
          </a:xfrm>
        </p:spPr>
      </p:pic>
    </p:spTree>
    <p:extLst>
      <p:ext uri="{BB962C8B-B14F-4D97-AF65-F5344CB8AC3E}">
        <p14:creationId xmlns:p14="http://schemas.microsoft.com/office/powerpoint/2010/main" val="2783768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09960" cy="5914973"/>
          </a:xfrm>
        </p:spPr>
      </p:pic>
    </p:spTree>
    <p:extLst>
      <p:ext uri="{BB962C8B-B14F-4D97-AF65-F5344CB8AC3E}">
        <p14:creationId xmlns:p14="http://schemas.microsoft.com/office/powerpoint/2010/main" val="231227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2842508" cy="1155276"/>
          </a:xfrm>
        </p:spPr>
        <p:txBody>
          <a:bodyPr/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Висновок: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443">
            <a:off x="3636788" y="1054990"/>
            <a:ext cx="522298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84785"/>
            <a:ext cx="3274556" cy="4376264"/>
          </a:xfrm>
        </p:spPr>
        <p:txBody>
          <a:bodyPr>
            <a:normAutofit/>
          </a:bodyPr>
          <a:lstStyle/>
          <a:p>
            <a:r>
              <a:rPr lang="ru-RU" sz="1800" dirty="0"/>
              <a:t>Л</a:t>
            </a:r>
            <a:r>
              <a:rPr lang="ru-RU" sz="1800" dirty="0" smtClean="0"/>
              <a:t>юдям </a:t>
            </a:r>
            <a:r>
              <a:rPr lang="ru-RU" sz="1800" dirty="0" err="1"/>
              <a:t>слід</a:t>
            </a:r>
            <a:r>
              <a:rPr lang="ru-RU" sz="1800" dirty="0"/>
              <a:t> </a:t>
            </a:r>
            <a:r>
              <a:rPr lang="ru-RU" sz="1800" dirty="0" err="1"/>
              <a:t>задуматися</a:t>
            </a:r>
            <a:r>
              <a:rPr lang="ru-RU" sz="1800" dirty="0"/>
              <a:t> над </a:t>
            </a:r>
            <a:r>
              <a:rPr lang="ru-RU" sz="1800" dirty="0" err="1"/>
              <a:t>своїми</a:t>
            </a:r>
            <a:r>
              <a:rPr lang="ru-RU" sz="1800" dirty="0"/>
              <a:t> </a:t>
            </a:r>
            <a:r>
              <a:rPr lang="ru-RU" sz="1800" dirty="0" err="1"/>
              <a:t>вичинками</a:t>
            </a:r>
            <a:r>
              <a:rPr lang="ru-RU" sz="1800" dirty="0"/>
              <a:t>, </a:t>
            </a:r>
            <a:r>
              <a:rPr lang="ru-RU" sz="1800" dirty="0" err="1"/>
              <a:t>обережніше</a:t>
            </a:r>
            <a:r>
              <a:rPr lang="ru-RU" sz="1800" dirty="0"/>
              <a:t> </a:t>
            </a:r>
            <a:r>
              <a:rPr lang="ru-RU" sz="1800" dirty="0" err="1"/>
              <a:t>ставитися</a:t>
            </a:r>
            <a:r>
              <a:rPr lang="ru-RU" sz="1800" dirty="0"/>
              <a:t> до природних </a:t>
            </a:r>
            <a:r>
              <a:rPr lang="ru-RU" sz="1800" dirty="0" err="1"/>
              <a:t>багатств</a:t>
            </a:r>
            <a:r>
              <a:rPr lang="ru-RU" sz="1800" dirty="0"/>
              <a:t>, </a:t>
            </a:r>
            <a:r>
              <a:rPr lang="ru-RU" sz="1800" dirty="0" err="1"/>
              <a:t>тоді</a:t>
            </a:r>
            <a:r>
              <a:rPr lang="ru-RU" sz="1800" dirty="0"/>
              <a:t> в </a:t>
            </a:r>
            <a:r>
              <a:rPr lang="ru-RU" sz="1800" dirty="0" err="1"/>
              <a:t>світі</a:t>
            </a:r>
            <a:r>
              <a:rPr lang="ru-RU" sz="1800" dirty="0"/>
              <a:t> </a:t>
            </a:r>
            <a:r>
              <a:rPr lang="ru-RU" sz="1800" dirty="0" err="1"/>
              <a:t>запанує</a:t>
            </a:r>
            <a:r>
              <a:rPr lang="ru-RU" sz="1800" dirty="0"/>
              <a:t> </a:t>
            </a:r>
            <a:r>
              <a:rPr lang="ru-RU" sz="1800" dirty="0" err="1"/>
              <a:t>гармонійність</a:t>
            </a:r>
            <a:r>
              <a:rPr lang="ru-RU" sz="1800" dirty="0"/>
              <a:t>, </a:t>
            </a:r>
            <a:r>
              <a:rPr lang="ru-RU" sz="1800" dirty="0" err="1"/>
              <a:t>зменшиться</a:t>
            </a:r>
            <a:r>
              <a:rPr lang="ru-RU" sz="1800" dirty="0"/>
              <a:t> </a:t>
            </a:r>
            <a:r>
              <a:rPr lang="ru-RU" sz="1800" dirty="0" err="1"/>
              <a:t>кількість</a:t>
            </a:r>
            <a:r>
              <a:rPr lang="ru-RU" sz="1800" dirty="0"/>
              <a:t> природних </a:t>
            </a:r>
            <a:r>
              <a:rPr lang="ru-RU" sz="1800" dirty="0" err="1"/>
              <a:t>катаклізмів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зараз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досить</a:t>
            </a:r>
            <a:r>
              <a:rPr lang="ru-RU" sz="1800" dirty="0"/>
              <a:t> великий </a:t>
            </a:r>
            <a:r>
              <a:rPr lang="ru-RU" sz="1800" dirty="0" err="1"/>
              <a:t>вплив</a:t>
            </a:r>
            <a:r>
              <a:rPr lang="ru-RU" sz="1800" dirty="0"/>
              <a:t> на людей.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789585334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74</TotalTime>
  <Words>277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Охорона біосфери. Вплив людини на біосферу</vt:lpstr>
      <vt:lpstr>Людина і біосфера</vt:lpstr>
      <vt:lpstr>Міжнародне співробітництво з охорони біосфери виявляється у створенні таких організацій,як: 1.Грінпіс («Зелений світ»). 2.Товариство охорони природи. 3.Всесвітній фонд охорони природи.   </vt:lpstr>
      <vt:lpstr>Охорона біосфери-міжнародна справа</vt:lpstr>
      <vt:lpstr>Як наша держава дбає про охорону біосфери</vt:lpstr>
      <vt:lpstr>Презентация PowerPoint</vt:lpstr>
      <vt:lpstr>Презентация PowerPoint</vt:lpstr>
      <vt:lpstr>Презентация PowerPoint</vt:lpstr>
      <vt:lpstr>Висновок: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Охорона біосфери. Вплив людини на біосферу</dc:title>
  <cp:lastModifiedBy>User</cp:lastModifiedBy>
  <cp:revision>8</cp:revision>
  <dcterms:modified xsi:type="dcterms:W3CDTF">2014-03-05T15:46:45Z</dcterms:modified>
</cp:coreProperties>
</file>