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9245-62AD-472C-8868-84B52DEF01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46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44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88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56286-B5E2-4CD0-B410-1A3FED8F7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5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56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97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759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65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2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22537-9D78-4E7D-B1F1-1C4396E8C5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48377B-E6C0-4163-8095-333384407EBA}" type="datetimeFigureOut">
              <a:rPr lang="uk-UA" smtClean="0"/>
              <a:t>12.03.2014</a:t>
            </a:fld>
            <a:endParaRPr lang="uk-U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5EAE67-E685-48D8-81E7-B790D26E62BA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077" y="463709"/>
            <a:ext cx="60692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</a:rPr>
              <a:t>Березовський Максим </a:t>
            </a:r>
            <a:r>
              <a:rPr lang="uk-UA" sz="2800" dirty="0" smtClean="0">
                <a:solidFill>
                  <a:srgbClr val="000000"/>
                </a:solidFill>
              </a:rPr>
              <a:t>Созонтович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                                      </a:t>
            </a:r>
            <a:r>
              <a:rPr lang="ru-RU" sz="2000" dirty="0" smtClean="0">
                <a:solidFill>
                  <a:srgbClr val="000000"/>
                </a:solidFill>
              </a:rPr>
              <a:t>(1745-1777рр.)</a:t>
            </a:r>
            <a:endParaRPr lang="uk-UA" sz="2000" dirty="0">
              <a:solidFill>
                <a:srgbClr val="000000"/>
              </a:solidFill>
            </a:endParaRPr>
          </a:p>
          <a:p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646706" cy="52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81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4636879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1124744"/>
            <a:ext cx="3528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Максим Березовський</a:t>
            </a:r>
            <a:r>
              <a:rPr lang="uk-UA" sz="2000" dirty="0"/>
              <a:t> увійшов у музичну історію України як один із перших композиторів-класиків із європейським ім'ям.</a:t>
            </a:r>
          </a:p>
        </p:txBody>
      </p:sp>
    </p:spTree>
    <p:extLst>
      <p:ext uri="{BB962C8B-B14F-4D97-AF65-F5344CB8AC3E}">
        <p14:creationId xmlns:p14="http://schemas.microsoft.com/office/powerpoint/2010/main" val="385616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7" y="1844824"/>
            <a:ext cx="5941072" cy="423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Максим Созонтович Березовський</a:t>
            </a:r>
            <a:r>
              <a:rPr lang="uk-UA" dirty="0"/>
              <a:t> народився 27 жовтня 1745 року у </a:t>
            </a:r>
            <a:r>
              <a:rPr lang="uk-UA" dirty="0" smtClean="0"/>
              <a:t>Глухові, в </a:t>
            </a:r>
            <a:r>
              <a:rPr lang="uk-UA" dirty="0"/>
              <a:t>козацькій родині</a:t>
            </a:r>
            <a:r>
              <a:rPr lang="uk-UA" dirty="0" smtClean="0"/>
              <a:t>. Початкову </a:t>
            </a:r>
            <a:r>
              <a:rPr lang="uk-UA" dirty="0"/>
              <a:t>музичну освіту скоріше всього отримав у Глухівській музичній школі, котра славилася співочими </a:t>
            </a:r>
            <a:r>
              <a:rPr lang="uk-UA" dirty="0" smtClean="0"/>
              <a:t>традиціями.</a:t>
            </a:r>
            <a:r>
              <a:rPr lang="uk-UA" dirty="0"/>
              <a:t> Учні школи вивчали нотну грамоту, </a:t>
            </a:r>
            <a:r>
              <a:rPr lang="uk-UA" dirty="0" smtClean="0"/>
              <a:t>спів</a:t>
            </a:r>
            <a:r>
              <a:rPr lang="uk-UA" dirty="0"/>
              <a:t>, гру на цимбалах та бандурі. У школі мали змогу навчатись як малолітні, так і дорослі учні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01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" y="2780928"/>
            <a:ext cx="5472608" cy="3648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Продовжив свою музичну освіту Березовський у Києво-Могилянській академії. Тут з'являються його перші духовні твори - канти.</a:t>
            </a:r>
            <a:br>
              <a:rPr lang="uk-UA" dirty="0"/>
            </a:br>
            <a:r>
              <a:rPr lang="uk-UA" dirty="0" smtClean="0"/>
              <a:t>Маючи </a:t>
            </a:r>
            <a:r>
              <a:rPr lang="uk-UA" dirty="0"/>
              <a:t>чудовий голос (бас), Березовський у 1758 році їде до Петербурга, де стає солістом-співаком у придворній капелі, керівником якої був М.Полторацький </a:t>
            </a:r>
            <a:r>
              <a:rPr lang="uk-UA" dirty="0" smtClean="0"/>
              <a:t>З </a:t>
            </a:r>
            <a:r>
              <a:rPr lang="uk-UA" dirty="0"/>
              <a:t>1759 року він бере участь у постановках італійських опер, де виконує відповідальні партії в операх Ф.Арайї та </a:t>
            </a:r>
            <a:r>
              <a:rPr lang="uk-UA" dirty="0" smtClean="0"/>
              <a:t>В.Манфредіні.  </a:t>
            </a:r>
            <a:r>
              <a:rPr lang="uk-UA" dirty="0"/>
              <a:t>А у 1761 році його переводять у італійську придворну трупу.</a:t>
            </a:r>
          </a:p>
        </p:txBody>
      </p:sp>
    </p:spTree>
    <p:extLst>
      <p:ext uri="{BB962C8B-B14F-4D97-AF65-F5344CB8AC3E}">
        <p14:creationId xmlns:p14="http://schemas.microsoft.com/office/powerpoint/2010/main" val="725823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4464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/>
              <a:t>жовтні</a:t>
            </a:r>
            <a:r>
              <a:rPr lang="ru-RU" dirty="0"/>
              <a:t> 1763 року композитор </a:t>
            </a:r>
            <a:r>
              <a:rPr lang="ru-RU" dirty="0"/>
              <a:t>одружується</a:t>
            </a:r>
            <a:r>
              <a:rPr lang="ru-RU" dirty="0"/>
              <a:t> на </a:t>
            </a:r>
            <a:r>
              <a:rPr lang="ru-RU" dirty="0"/>
              <a:t>танцівниці</a:t>
            </a:r>
            <a:r>
              <a:rPr lang="ru-RU" dirty="0"/>
              <a:t>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Францині</a:t>
            </a:r>
            <a:r>
              <a:rPr lang="ru-RU" dirty="0"/>
              <a:t> </a:t>
            </a:r>
            <a:r>
              <a:rPr lang="ru-RU" dirty="0" err="1"/>
              <a:t>Ібершер</a:t>
            </a:r>
            <a:r>
              <a:rPr lang="ru-RU" dirty="0" smtClean="0"/>
              <a:t>.</a:t>
            </a:r>
            <a:r>
              <a:rPr lang="uk-UA" dirty="0"/>
              <a:t> У травні 1769 року Березовського направляють в Болонську філармонічну академію, де він навчається до 1771 року. Цей найбільш престижний навчальний заклад з </a:t>
            </a:r>
            <a:r>
              <a:rPr lang="en-US" dirty="0"/>
              <a:t>XVII </a:t>
            </a:r>
            <a:r>
              <a:rPr lang="uk-UA" dirty="0"/>
              <a:t>ст. готував музикантів для всієї Європи. Довіра до майстерності випускників Академії </a:t>
            </a:r>
            <a:r>
              <a:rPr lang="uk-UA" dirty="0" smtClean="0"/>
              <a:t>ґрунтувалася </a:t>
            </a:r>
            <a:r>
              <a:rPr lang="uk-UA" dirty="0"/>
              <a:t>на високому науковому та педагогічному авторитеті її глави - знаменитого композитора та музикознавця </a:t>
            </a:r>
            <a:r>
              <a:rPr lang="uk-UA" dirty="0" smtClean="0"/>
              <a:t>Падре</a:t>
            </a:r>
            <a:r>
              <a:rPr lang="uk-UA" dirty="0" smtClean="0"/>
              <a:t> </a:t>
            </a:r>
            <a:r>
              <a:rPr lang="uk-UA" dirty="0"/>
              <a:t>Джамбаттісти Мартіні, якого сучасники називали «богом музики».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60" y="1556792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жовтні 1773 року композитор повертається до Петербурга. Блискуче завершення італійської подорожі молодого </a:t>
            </a:r>
            <a:r>
              <a:rPr lang="uk-UA" dirty="0" smtClean="0"/>
              <a:t>академіка, </a:t>
            </a:r>
            <a:r>
              <a:rPr lang="uk-UA" dirty="0"/>
              <a:t>давали Березовському підстави сподіватися на успішну кар'єру. П</a:t>
            </a:r>
            <a:r>
              <a:rPr lang="uk-UA" dirty="0" smtClean="0"/>
              <a:t>ісля </a:t>
            </a:r>
            <a:r>
              <a:rPr lang="uk-UA" dirty="0"/>
              <a:t>повернення до Росії Березовський був призначений у штат імператорських театрів, а через вісім місяців - капельмейстером придворної капели.</a:t>
            </a:r>
            <a:br>
              <a:rPr lang="uk-UA" dirty="0"/>
            </a:br>
            <a:endParaRPr lang="uk-UA" dirty="0"/>
          </a:p>
          <a:p>
            <a:r>
              <a:rPr lang="uk-UA" dirty="0"/>
              <a:t>Про останні роки життя Березовського відомо </a:t>
            </a:r>
            <a:r>
              <a:rPr lang="uk-UA" dirty="0" smtClean="0"/>
              <a:t>мало Композитор не </a:t>
            </a:r>
            <a:r>
              <a:rPr lang="uk-UA" dirty="0"/>
              <a:t>був визнаний на батьківщині і це </a:t>
            </a:r>
            <a:r>
              <a:rPr lang="uk-UA" dirty="0" err="1"/>
              <a:t>ст</a:t>
            </a:r>
            <a:r>
              <a:rPr lang="en-US" dirty="0"/>
              <a:t>a</a:t>
            </a:r>
            <a:r>
              <a:rPr lang="uk-UA" dirty="0"/>
              <a:t>л</a:t>
            </a:r>
            <a:r>
              <a:rPr lang="en-US" dirty="0"/>
              <a:t>o </a:t>
            </a:r>
            <a:r>
              <a:rPr lang="uk-UA" dirty="0"/>
              <a:t>причиною його ранньої загибелі. Як свідчать більшість джерел, Березовський почав пити і 24 березня 1777 наклав на себе руки на 32-му році життя.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5859"/>
            <a:ext cx="2664296" cy="64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9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ксим Созонтович Березовський - Не отвержи мене во время старости - III, I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61596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Твори :</a:t>
            </a:r>
          </a:p>
          <a:p>
            <a:r>
              <a:rPr lang="ru-RU" b="1" dirty="0" err="1" smtClean="0"/>
              <a:t>духовні</a:t>
            </a:r>
            <a:r>
              <a:rPr lang="ru-RU" b="1" dirty="0" smtClean="0"/>
              <a:t> </a:t>
            </a:r>
            <a:r>
              <a:rPr lang="ru-RU" b="1" dirty="0" err="1"/>
              <a:t>концерти</a:t>
            </a:r>
            <a:endParaRPr lang="ru-RU" dirty="0"/>
          </a:p>
          <a:p>
            <a:r>
              <a:rPr lang="ru-RU" dirty="0"/>
              <a:t>«Не </a:t>
            </a:r>
            <a:r>
              <a:rPr lang="ru-RU" dirty="0" err="1"/>
              <a:t>отвержи</a:t>
            </a:r>
            <a:r>
              <a:rPr lang="ru-RU" dirty="0"/>
              <a:t> мене во время старости»,</a:t>
            </a:r>
          </a:p>
          <a:p>
            <a:r>
              <a:rPr lang="ru-RU" dirty="0"/>
              <a:t>«</a:t>
            </a:r>
            <a:r>
              <a:rPr lang="ru-RU" dirty="0" err="1"/>
              <a:t>Остригну</a:t>
            </a:r>
            <a:r>
              <a:rPr lang="ru-RU" dirty="0"/>
              <a:t> сердце»,</a:t>
            </a:r>
          </a:p>
          <a:p>
            <a:r>
              <a:rPr lang="ru-RU" dirty="0"/>
              <a:t>«Милость и суде воспою»,</a:t>
            </a:r>
          </a:p>
          <a:p>
            <a:r>
              <a:rPr lang="ru-RU" dirty="0"/>
              <a:t>«Слава в вышних Богу»;</a:t>
            </a:r>
          </a:p>
          <a:p>
            <a:r>
              <a:rPr lang="ru-RU" b="1" dirty="0"/>
              <a:t>причастники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Творяй</a:t>
            </a:r>
            <a:r>
              <a:rPr lang="ru-RU" dirty="0"/>
              <a:t> Ангелы своя духи»,</a:t>
            </a:r>
          </a:p>
          <a:p>
            <a:r>
              <a:rPr lang="ru-RU" dirty="0"/>
              <a:t>«Чашу спасения приму»,</a:t>
            </a:r>
          </a:p>
          <a:p>
            <a:r>
              <a:rPr lang="ru-RU" dirty="0"/>
              <a:t>«И память вечную»,</a:t>
            </a:r>
          </a:p>
          <a:p>
            <a:r>
              <a:rPr lang="ru-RU" dirty="0"/>
              <a:t>«Во всю землю»,</a:t>
            </a:r>
          </a:p>
          <a:p>
            <a:r>
              <a:rPr lang="ru-RU" dirty="0"/>
              <a:t>«Хвалите Господа»,</a:t>
            </a:r>
          </a:p>
          <a:p>
            <a:r>
              <a:rPr lang="ru-RU" dirty="0"/>
              <a:t>«</a:t>
            </a:r>
            <a:r>
              <a:rPr lang="ru-RU" dirty="0" err="1"/>
              <a:t>Блажени</a:t>
            </a:r>
            <a:r>
              <a:rPr lang="ru-RU" dirty="0"/>
              <a:t> </a:t>
            </a:r>
            <a:r>
              <a:rPr lang="ru-RU" dirty="0" err="1"/>
              <a:t>яже</a:t>
            </a:r>
            <a:r>
              <a:rPr lang="ru-RU" dirty="0"/>
              <a:t> избрал»,</a:t>
            </a:r>
          </a:p>
          <a:p>
            <a:r>
              <a:rPr lang="ru-RU" dirty="0"/>
              <a:t>«Не имамы </a:t>
            </a:r>
            <a:r>
              <a:rPr lang="ru-RU" dirty="0" err="1"/>
              <a:t>иныя</a:t>
            </a:r>
            <a:r>
              <a:rPr lang="ru-RU" dirty="0"/>
              <a:t> помощи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«Не </a:t>
            </a:r>
            <a:r>
              <a:rPr lang="ru-RU" dirty="0" err="1" smtClean="0"/>
              <a:t>отвержи</a:t>
            </a:r>
            <a:r>
              <a:rPr lang="ru-RU" dirty="0" smtClean="0"/>
              <a:t> мене во время старости»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015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559</Template>
  <TotalTime>99</TotalTime>
  <Words>238</Words>
  <Application>Microsoft Office PowerPoint</Application>
  <PresentationFormat>Экран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9</cp:revision>
  <dcterms:created xsi:type="dcterms:W3CDTF">2014-03-12T15:18:54Z</dcterms:created>
  <dcterms:modified xsi:type="dcterms:W3CDTF">2014-03-12T16:58:53Z</dcterms:modified>
</cp:coreProperties>
</file>