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48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1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9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49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9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58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3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1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31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3793-AFE1-471E-88A2-9D6563A7D64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DD5-F485-4A53-9A70-8525C7D4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9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Р</a:t>
            </a:r>
            <a:r>
              <a:rPr lang="en-US" b="1" dirty="0" smtClean="0">
                <a:solidFill>
                  <a:srgbClr val="FFC000"/>
                </a:solidFill>
              </a:rPr>
              <a:t>é</a:t>
            </a:r>
            <a:r>
              <a:rPr lang="ru-RU" b="1" dirty="0" err="1" smtClean="0">
                <a:solidFill>
                  <a:srgbClr val="FFC000"/>
                </a:solidFill>
              </a:rPr>
              <a:t>мбрандт</a:t>
            </a:r>
            <a:r>
              <a:rPr lang="ru-RU" b="1" dirty="0" smtClean="0">
                <a:solidFill>
                  <a:srgbClr val="FFC000"/>
                </a:solidFill>
              </a:rPr>
              <a:t> Г</a:t>
            </a:r>
            <a:r>
              <a:rPr lang="en-US" b="1" dirty="0" smtClean="0">
                <a:solidFill>
                  <a:srgbClr val="FFC000"/>
                </a:solidFill>
              </a:rPr>
              <a:t>á</a:t>
            </a:r>
            <a:r>
              <a:rPr lang="ru-RU" b="1" dirty="0" err="1" smtClean="0">
                <a:solidFill>
                  <a:srgbClr val="FFC000"/>
                </a:solidFill>
              </a:rPr>
              <a:t>рменсон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ван</a:t>
            </a:r>
            <a:r>
              <a:rPr lang="ru-RU" b="1" dirty="0" smtClean="0">
                <a:solidFill>
                  <a:srgbClr val="FFC000"/>
                </a:solidFill>
              </a:rPr>
              <a:t> Рейн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31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348880"/>
            <a:ext cx="7208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Рембрандт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Гарменсзон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1606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Лейден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Leid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442" y="2480082"/>
            <a:ext cx="5691862" cy="339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921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Автопортрет, 1660</a:t>
            </a:r>
            <a:endParaRPr lang="ru-RU" dirty="0"/>
          </a:p>
        </p:txBody>
      </p:sp>
      <p:pic>
        <p:nvPicPr>
          <p:cNvPr id="4" name="Picture 2" descr="C:\Users\дом\Desktop\501px-Rembrant_Self-Portrait,_1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7854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484784"/>
            <a:ext cx="3456384" cy="396044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Рембрандт </a:t>
            </a:r>
            <a:r>
              <a:rPr lang="ru-RU" sz="3600" i="1" dirty="0" err="1" smtClean="0"/>
              <a:t>береться</a:t>
            </a:r>
            <a:r>
              <a:rPr lang="ru-RU" sz="3600" i="1" dirty="0" smtClean="0"/>
              <a:t> за </a:t>
            </a:r>
            <a:r>
              <a:rPr lang="ru-RU" sz="3600" i="1" dirty="0" err="1" smtClean="0"/>
              <a:t>розробку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біблійних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сюжетів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пише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перші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портрети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є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навіть</a:t>
            </a:r>
            <a:r>
              <a:rPr lang="ru-RU" sz="3600" i="1" dirty="0" smtClean="0"/>
              <a:t> один </a:t>
            </a:r>
            <a:r>
              <a:rPr lang="ru-RU" sz="3600" i="1" dirty="0" err="1" smtClean="0"/>
              <a:t>морський</a:t>
            </a:r>
            <a:r>
              <a:rPr lang="ru-RU" sz="3600" i="1" dirty="0" smtClean="0"/>
              <a:t> </a:t>
            </a:r>
            <a:r>
              <a:rPr lang="ru-RU" sz="3600" i="1" dirty="0" smtClean="0"/>
              <a:t>пейзаж.</a:t>
            </a:r>
            <a:endParaRPr lang="ru-RU" sz="3600" i="1" dirty="0"/>
          </a:p>
        </p:txBody>
      </p:sp>
      <p:pic>
        <p:nvPicPr>
          <p:cNvPr id="3075" name="Picture 3" descr="C:\Users\дом\Desktop\Rembrandt_conc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193419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1024px-Rembrandt_Harmensz._van_Rijn_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759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Побиття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камінням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Святого </a:t>
            </a:r>
            <a:r>
              <a:rPr lang="ru-RU" i="1" dirty="0" smtClean="0">
                <a:solidFill>
                  <a:srgbClr val="FF0000"/>
                </a:solidFill>
              </a:rPr>
              <a:t>Стефана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4608512" cy="3816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1631 </a:t>
            </a:r>
            <a:r>
              <a:rPr lang="ru-RU" dirty="0" err="1" smtClean="0"/>
              <a:t>році</a:t>
            </a:r>
            <a:r>
              <a:rPr lang="ru-RU" dirty="0" smtClean="0"/>
              <a:t> Рембрандт покинув </a:t>
            </a:r>
            <a:r>
              <a:rPr lang="ru-RU" dirty="0" err="1" smtClean="0"/>
              <a:t>майстерню</a:t>
            </a:r>
            <a:r>
              <a:rPr lang="ru-RU" dirty="0" smtClean="0"/>
              <a:t> у </a:t>
            </a:r>
            <a:r>
              <a:rPr lang="ru-RU" dirty="0" err="1" smtClean="0"/>
              <a:t>Лейдені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виїхав</a:t>
            </a:r>
            <a:r>
              <a:rPr lang="ru-RU" dirty="0" smtClean="0"/>
              <a:t> до Амстердаму. </a:t>
            </a:r>
            <a:endParaRPr lang="ru-RU" dirty="0"/>
          </a:p>
        </p:txBody>
      </p:sp>
      <p:pic>
        <p:nvPicPr>
          <p:cNvPr id="4" name="Picture 2" descr="C:\Users\дом\Desktop\Rembrandt_-_Rembrandt_and_Saskia_in_the_Scene_of_the_Prodigal_Son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899318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The_Nightwatch_by_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шедевром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полотно «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Нічна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варта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Rembrandt_Harmensz._van_Rijn_-_The_Return_of_the_Prodigal_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244754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3744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Повернення</a:t>
            </a:r>
            <a:r>
              <a:rPr lang="ru-RU" dirty="0" smtClean="0"/>
              <a:t> блудного </a:t>
            </a:r>
            <a:r>
              <a:rPr lang="ru-RU" dirty="0" err="1" smtClean="0"/>
              <a:t>сина</a:t>
            </a:r>
            <a:r>
              <a:rPr lang="ru-RU" dirty="0" smtClean="0"/>
              <a:t>»(</a:t>
            </a:r>
            <a:r>
              <a:rPr lang="ru-RU" dirty="0" err="1" smtClean="0"/>
              <a:t>близько</a:t>
            </a:r>
            <a:r>
              <a:rPr lang="ru-RU" dirty="0" smtClean="0"/>
              <a:t> 1666-69, </a:t>
            </a:r>
            <a:r>
              <a:rPr lang="ru-RU" dirty="0" err="1" smtClean="0"/>
              <a:t>Ермітаж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3" name="Picture 3" descr="C:\Users\дом\Desktop\1024px-Rembrandt_Harmensz_van_Rijn_-_Ahasuerus,_Haman_and_Esther_-_Google_Art_Projec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5293750" cy="40323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5877272"/>
            <a:ext cx="38164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Артаксеркс</a:t>
            </a:r>
            <a:r>
              <a:rPr lang="ru-RU" dirty="0" smtClean="0"/>
              <a:t>, Аман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Есфір</a:t>
            </a:r>
            <a:r>
              <a:rPr lang="ru-RU" dirty="0" smtClean="0"/>
              <a:t>» (1660)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Rembrandt_Harmensz._van_Rijn_-_Het_Joodse_bruidj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4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</a:rPr>
              <a:t>Єврейська</a:t>
            </a:r>
            <a:r>
              <a:rPr lang="ru-RU" i="1" dirty="0" smtClean="0">
                <a:solidFill>
                  <a:srgbClr val="FF0000"/>
                </a:solidFill>
              </a:rPr>
              <a:t> наречена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ablon1">
  <a:themeElements>
    <a:clrScheme name="Другая 3">
      <a:dk1>
        <a:srgbClr val="22210B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</Template>
  <TotalTime>103</TotalTime>
  <Words>66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shablon1</vt:lpstr>
      <vt:lpstr>Рéмбрандт Гáрменсон ван Рейн</vt:lpstr>
      <vt:lpstr>Рембрандт Гарменсзон ван Рейн народився 15 липня 1606 року у Лейдені.</vt:lpstr>
      <vt:lpstr>Автопортрет, 1660</vt:lpstr>
      <vt:lpstr>Рембрандт береться за розробку біблійних сюжетів, пише перші портрети, є навіть один морський пейзаж.</vt:lpstr>
      <vt:lpstr>Побиття камінням Святого Стефана</vt:lpstr>
      <vt:lpstr>У 1631 році Рембрандт покинув майстерню у Лейдені і виїхав до Амстердаму. </vt:lpstr>
      <vt:lpstr>Вважають тепер шедевром і велике полотно «Нічна варта».</vt:lpstr>
      <vt:lpstr>Слайд 8</vt:lpstr>
      <vt:lpstr>Єврейська наречена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Рéмбрандт Гáрменсон ван Рейн</dc:title>
  <dc:creator>дом</dc:creator>
  <cp:lastModifiedBy>дом</cp:lastModifiedBy>
  <cp:revision>11</cp:revision>
  <dcterms:created xsi:type="dcterms:W3CDTF">2015-02-17T15:53:37Z</dcterms:created>
  <dcterms:modified xsi:type="dcterms:W3CDTF">2015-02-17T17:36:43Z</dcterms:modified>
</cp:coreProperties>
</file>