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6"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82"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615D3-8E25-49B6-AA53-2F0FB753BA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DF67FDFD-650C-4896-B0D8-82775F7E6A3E}">
      <dgm:prSet/>
      <dgm:spPr/>
      <dgm:t>
        <a:bodyPr/>
        <a:lstStyle/>
        <a:p>
          <a:pPr rtl="0"/>
          <a:r>
            <a:rPr lang="uk-UA" i="0" dirty="0" smtClean="0"/>
            <a:t>та південно-східний (Болгарія, Туреччина, країни Сходу).</a:t>
          </a:r>
          <a:endParaRPr lang="uk-UA" b="1" i="0" dirty="0"/>
        </a:p>
      </dgm:t>
    </dgm:pt>
    <dgm:pt modelId="{E8CD8477-B42A-4900-8521-727E785F9FD1}" type="parTrans" cxnId="{D60D68E0-9FCB-48C8-9699-121BE8DFAD85}">
      <dgm:prSet/>
      <dgm:spPr/>
      <dgm:t>
        <a:bodyPr/>
        <a:lstStyle/>
        <a:p>
          <a:endParaRPr lang="uk-UA"/>
        </a:p>
      </dgm:t>
    </dgm:pt>
    <dgm:pt modelId="{C0075E7E-0657-4EEC-B72E-22510AFED6E5}" type="sibTrans" cxnId="{D60D68E0-9FCB-48C8-9699-121BE8DFAD85}">
      <dgm:prSet/>
      <dgm:spPr/>
      <dgm:t>
        <a:bodyPr/>
        <a:lstStyle/>
        <a:p>
          <a:endParaRPr lang="uk-UA"/>
        </a:p>
      </dgm:t>
    </dgm:pt>
    <dgm:pt modelId="{110AFC95-38EE-44AD-B74A-9E9D6EB107FF}">
      <dgm:prSet/>
      <dgm:spPr/>
      <dgm:t>
        <a:bodyPr/>
        <a:lstStyle/>
        <a:p>
          <a:r>
            <a:rPr lang="uk-UA" i="0" smtClean="0"/>
            <a:t>східний (Росія, країни СНД), </a:t>
          </a:r>
          <a:endParaRPr lang="uk-UA"/>
        </a:p>
      </dgm:t>
    </dgm:pt>
    <dgm:pt modelId="{8C0E547D-F1F8-40EA-986F-E98CE48F0A48}" type="parTrans" cxnId="{AE023A75-D8DE-41E5-BB47-057C2364EF7A}">
      <dgm:prSet/>
      <dgm:spPr/>
      <dgm:t>
        <a:bodyPr/>
        <a:lstStyle/>
        <a:p>
          <a:endParaRPr lang="uk-UA"/>
        </a:p>
      </dgm:t>
    </dgm:pt>
    <dgm:pt modelId="{C1FC9C60-C2D7-427D-B471-C6B9B4892312}" type="sibTrans" cxnId="{AE023A75-D8DE-41E5-BB47-057C2364EF7A}">
      <dgm:prSet/>
      <dgm:spPr/>
      <dgm:t>
        <a:bodyPr/>
        <a:lstStyle/>
        <a:p>
          <a:endParaRPr lang="uk-UA"/>
        </a:p>
      </dgm:t>
    </dgm:pt>
    <dgm:pt modelId="{550A6A93-90AF-4E39-A476-21D873E02884}">
      <dgm:prSet/>
      <dgm:spPr/>
      <dgm:t>
        <a:bodyPr/>
        <a:lstStyle/>
        <a:p>
          <a:r>
            <a:rPr lang="uk-UA" i="0" dirty="0" smtClean="0"/>
            <a:t>західний (Польща, Західна Європа, США)</a:t>
          </a:r>
          <a:endParaRPr lang="uk-UA" dirty="0"/>
        </a:p>
      </dgm:t>
    </dgm:pt>
    <dgm:pt modelId="{1C96A4DB-386E-43E4-B607-DA21C20CD7D0}" type="parTrans" cxnId="{53A04930-A0CE-417B-9A5C-73D7A9F55301}">
      <dgm:prSet/>
      <dgm:spPr/>
      <dgm:t>
        <a:bodyPr/>
        <a:lstStyle/>
        <a:p>
          <a:endParaRPr lang="uk-UA"/>
        </a:p>
      </dgm:t>
    </dgm:pt>
    <dgm:pt modelId="{F2BB2640-349E-4A40-879A-CD6686649A17}" type="sibTrans" cxnId="{53A04930-A0CE-417B-9A5C-73D7A9F55301}">
      <dgm:prSet/>
      <dgm:spPr/>
      <dgm:t>
        <a:bodyPr/>
        <a:lstStyle/>
        <a:p>
          <a:endParaRPr lang="uk-UA"/>
        </a:p>
      </dgm:t>
    </dgm:pt>
    <dgm:pt modelId="{068AB8C1-316B-41DB-8BA2-334303ACE7BD}" type="pres">
      <dgm:prSet presAssocID="{229615D3-8E25-49B6-AA53-2F0FB753BA44}" presName="Name0" presStyleCnt="0">
        <dgm:presLayoutVars>
          <dgm:chPref val="3"/>
          <dgm:dir/>
          <dgm:animLvl val="lvl"/>
          <dgm:resizeHandles/>
        </dgm:presLayoutVars>
      </dgm:prSet>
      <dgm:spPr/>
    </dgm:pt>
    <dgm:pt modelId="{F2A70560-E1CD-4CB4-8B66-F7D48B574FC6}" type="pres">
      <dgm:prSet presAssocID="{550A6A93-90AF-4E39-A476-21D873E02884}" presName="horFlow" presStyleCnt="0"/>
      <dgm:spPr/>
    </dgm:pt>
    <dgm:pt modelId="{46A825B2-26BE-47F2-8377-3695E54AA5E9}" type="pres">
      <dgm:prSet presAssocID="{550A6A93-90AF-4E39-A476-21D873E02884}" presName="bigChev" presStyleLbl="node1" presStyleIdx="0" presStyleCnt="3"/>
      <dgm:spPr/>
      <dgm:t>
        <a:bodyPr/>
        <a:lstStyle/>
        <a:p>
          <a:endParaRPr lang="uk-UA"/>
        </a:p>
      </dgm:t>
    </dgm:pt>
    <dgm:pt modelId="{D9E94A87-5BB3-4F97-85F2-F6B0933DF2B0}" type="pres">
      <dgm:prSet presAssocID="{550A6A93-90AF-4E39-A476-21D873E02884}" presName="vSp" presStyleCnt="0"/>
      <dgm:spPr/>
    </dgm:pt>
    <dgm:pt modelId="{371771A4-2CF6-4E8C-A929-DB1B200FD3C3}" type="pres">
      <dgm:prSet presAssocID="{110AFC95-38EE-44AD-B74A-9E9D6EB107FF}" presName="horFlow" presStyleCnt="0"/>
      <dgm:spPr/>
    </dgm:pt>
    <dgm:pt modelId="{0D6754C9-AB40-42E8-8E54-A56CB42FEF52}" type="pres">
      <dgm:prSet presAssocID="{110AFC95-38EE-44AD-B74A-9E9D6EB107FF}" presName="bigChev" presStyleLbl="node1" presStyleIdx="1" presStyleCnt="3" custAng="0"/>
      <dgm:spPr/>
    </dgm:pt>
    <dgm:pt modelId="{1CEC9DF9-4490-479B-81B0-B78C23B47989}" type="pres">
      <dgm:prSet presAssocID="{110AFC95-38EE-44AD-B74A-9E9D6EB107FF}" presName="vSp" presStyleCnt="0"/>
      <dgm:spPr/>
    </dgm:pt>
    <dgm:pt modelId="{36B41350-8059-4DAB-9AA8-03105470FDC1}" type="pres">
      <dgm:prSet presAssocID="{DF67FDFD-650C-4896-B0D8-82775F7E6A3E}" presName="horFlow" presStyleCnt="0"/>
      <dgm:spPr/>
    </dgm:pt>
    <dgm:pt modelId="{261E0A23-E03A-4E99-947D-5B199A48173E}" type="pres">
      <dgm:prSet presAssocID="{DF67FDFD-650C-4896-B0D8-82775F7E6A3E}" presName="bigChev" presStyleLbl="node1" presStyleIdx="2" presStyleCnt="3"/>
      <dgm:spPr/>
      <dgm:t>
        <a:bodyPr/>
        <a:lstStyle/>
        <a:p>
          <a:endParaRPr lang="uk-UA"/>
        </a:p>
      </dgm:t>
    </dgm:pt>
  </dgm:ptLst>
  <dgm:cxnLst>
    <dgm:cxn modelId="{55645E2D-BDA7-48D9-BA4B-7416ED2219B3}" type="presOf" srcId="{229615D3-8E25-49B6-AA53-2F0FB753BA44}" destId="{068AB8C1-316B-41DB-8BA2-334303ACE7BD}" srcOrd="0" destOrd="0" presId="urn:microsoft.com/office/officeart/2005/8/layout/lProcess3"/>
    <dgm:cxn modelId="{53A04930-A0CE-417B-9A5C-73D7A9F55301}" srcId="{229615D3-8E25-49B6-AA53-2F0FB753BA44}" destId="{550A6A93-90AF-4E39-A476-21D873E02884}" srcOrd="0" destOrd="0" parTransId="{1C96A4DB-386E-43E4-B607-DA21C20CD7D0}" sibTransId="{F2BB2640-349E-4A40-879A-CD6686649A17}"/>
    <dgm:cxn modelId="{70B8C57F-6E9B-499F-A4A0-9AB82C0837C9}" type="presOf" srcId="{550A6A93-90AF-4E39-A476-21D873E02884}" destId="{46A825B2-26BE-47F2-8377-3695E54AA5E9}" srcOrd="0" destOrd="0" presId="urn:microsoft.com/office/officeart/2005/8/layout/lProcess3"/>
    <dgm:cxn modelId="{D60D68E0-9FCB-48C8-9699-121BE8DFAD85}" srcId="{229615D3-8E25-49B6-AA53-2F0FB753BA44}" destId="{DF67FDFD-650C-4896-B0D8-82775F7E6A3E}" srcOrd="2" destOrd="0" parTransId="{E8CD8477-B42A-4900-8521-727E785F9FD1}" sibTransId="{C0075E7E-0657-4EEC-B72E-22510AFED6E5}"/>
    <dgm:cxn modelId="{B82AE004-74E4-4114-8D39-9ACA23D9F6A5}" type="presOf" srcId="{110AFC95-38EE-44AD-B74A-9E9D6EB107FF}" destId="{0D6754C9-AB40-42E8-8E54-A56CB42FEF52}" srcOrd="0" destOrd="0" presId="urn:microsoft.com/office/officeart/2005/8/layout/lProcess3"/>
    <dgm:cxn modelId="{AE023A75-D8DE-41E5-BB47-057C2364EF7A}" srcId="{229615D3-8E25-49B6-AA53-2F0FB753BA44}" destId="{110AFC95-38EE-44AD-B74A-9E9D6EB107FF}" srcOrd="1" destOrd="0" parTransId="{8C0E547D-F1F8-40EA-986F-E98CE48F0A48}" sibTransId="{C1FC9C60-C2D7-427D-B471-C6B9B4892312}"/>
    <dgm:cxn modelId="{4DE220F8-079F-4386-8AB6-589D68BFD85A}" type="presOf" srcId="{DF67FDFD-650C-4896-B0D8-82775F7E6A3E}" destId="{261E0A23-E03A-4E99-947D-5B199A48173E}" srcOrd="0" destOrd="0" presId="urn:microsoft.com/office/officeart/2005/8/layout/lProcess3"/>
    <dgm:cxn modelId="{CE9CBA08-6EE1-49F6-83FA-3D630EDBB873}" type="presParOf" srcId="{068AB8C1-316B-41DB-8BA2-334303ACE7BD}" destId="{F2A70560-E1CD-4CB4-8B66-F7D48B574FC6}" srcOrd="0" destOrd="0" presId="urn:microsoft.com/office/officeart/2005/8/layout/lProcess3"/>
    <dgm:cxn modelId="{00A71E98-3DAB-4D31-96B4-06698081EEDD}" type="presParOf" srcId="{F2A70560-E1CD-4CB4-8B66-F7D48B574FC6}" destId="{46A825B2-26BE-47F2-8377-3695E54AA5E9}" srcOrd="0" destOrd="0" presId="urn:microsoft.com/office/officeart/2005/8/layout/lProcess3"/>
    <dgm:cxn modelId="{49019DB7-5F52-41A7-9056-12C9E7186C63}" type="presParOf" srcId="{068AB8C1-316B-41DB-8BA2-334303ACE7BD}" destId="{D9E94A87-5BB3-4F97-85F2-F6B0933DF2B0}" srcOrd="1" destOrd="0" presId="urn:microsoft.com/office/officeart/2005/8/layout/lProcess3"/>
    <dgm:cxn modelId="{918084FD-6693-4E57-91B6-A1F48C917154}" type="presParOf" srcId="{068AB8C1-316B-41DB-8BA2-334303ACE7BD}" destId="{371771A4-2CF6-4E8C-A929-DB1B200FD3C3}" srcOrd="2" destOrd="0" presId="urn:microsoft.com/office/officeart/2005/8/layout/lProcess3"/>
    <dgm:cxn modelId="{CB4A9F85-25F2-4A69-97AE-76D397C790C8}" type="presParOf" srcId="{371771A4-2CF6-4E8C-A929-DB1B200FD3C3}" destId="{0D6754C9-AB40-42E8-8E54-A56CB42FEF52}" srcOrd="0" destOrd="0" presId="urn:microsoft.com/office/officeart/2005/8/layout/lProcess3"/>
    <dgm:cxn modelId="{5019A470-C1DA-4F54-B54D-D0E1AC7E28EC}" type="presParOf" srcId="{068AB8C1-316B-41DB-8BA2-334303ACE7BD}" destId="{1CEC9DF9-4490-479B-81B0-B78C23B47989}" srcOrd="3" destOrd="0" presId="urn:microsoft.com/office/officeart/2005/8/layout/lProcess3"/>
    <dgm:cxn modelId="{F94266CE-88FB-4943-B562-CC08116F1C06}" type="presParOf" srcId="{068AB8C1-316B-41DB-8BA2-334303ACE7BD}" destId="{36B41350-8059-4DAB-9AA8-03105470FDC1}" srcOrd="4" destOrd="0" presId="urn:microsoft.com/office/officeart/2005/8/layout/lProcess3"/>
    <dgm:cxn modelId="{2A1ED3E1-0AD6-469A-9B19-25F2205ABC44}" type="presParOf" srcId="{36B41350-8059-4DAB-9AA8-03105470FDC1}" destId="{261E0A23-E03A-4E99-947D-5B199A48173E}"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68BA99-D210-401F-B9E5-B14C46888527}" type="doc">
      <dgm:prSet loTypeId="urn:microsoft.com/office/officeart/2005/8/layout/venn1" loCatId="relationship" qsTypeId="urn:microsoft.com/office/officeart/2005/8/quickstyle/3d3" qsCatId="3D" csTypeId="urn:microsoft.com/office/officeart/2005/8/colors/accent2_5" csCatId="accent2" phldr="1"/>
      <dgm:spPr/>
      <dgm:t>
        <a:bodyPr/>
        <a:lstStyle/>
        <a:p>
          <a:endParaRPr lang="uk-UA"/>
        </a:p>
      </dgm:t>
    </dgm:pt>
    <dgm:pt modelId="{1C87E0BA-C3AA-4058-B721-81A09C428AD4}">
      <dgm:prSet/>
      <dgm:spPr/>
      <dgm:t>
        <a:bodyPr/>
        <a:lstStyle/>
        <a:p>
          <a:pPr rtl="0"/>
          <a:r>
            <a:rPr lang="uk-UA" dirty="0" smtClean="0"/>
            <a:t>Метою співробітництва є забезпечення надійних гарантій державного суверенітету, політичної незалежності, територіальної цілісності та непорушності державних кордонів, створення сприятливих умов для економічного розвитку. </a:t>
          </a:r>
          <a:endParaRPr lang="uk-UA" dirty="0"/>
        </a:p>
      </dgm:t>
    </dgm:pt>
    <dgm:pt modelId="{54D23B04-4E1F-4FC2-B676-648D906DA5AE}" type="parTrans" cxnId="{02870280-E91C-4B77-A844-A15AB9F8A29B}">
      <dgm:prSet/>
      <dgm:spPr/>
      <dgm:t>
        <a:bodyPr/>
        <a:lstStyle/>
        <a:p>
          <a:endParaRPr lang="uk-UA"/>
        </a:p>
      </dgm:t>
    </dgm:pt>
    <dgm:pt modelId="{5BFA66DE-CBDB-4091-9AEE-1D3F47C76982}" type="sibTrans" cxnId="{02870280-E91C-4B77-A844-A15AB9F8A29B}">
      <dgm:prSet/>
      <dgm:spPr/>
      <dgm:t>
        <a:bodyPr/>
        <a:lstStyle/>
        <a:p>
          <a:endParaRPr lang="uk-UA"/>
        </a:p>
      </dgm:t>
    </dgm:pt>
    <dgm:pt modelId="{1EA26A35-DC63-43CE-B1D9-76169A8D768F}" type="pres">
      <dgm:prSet presAssocID="{AA68BA99-D210-401F-B9E5-B14C46888527}" presName="compositeShape" presStyleCnt="0">
        <dgm:presLayoutVars>
          <dgm:chMax val="7"/>
          <dgm:dir/>
          <dgm:resizeHandles val="exact"/>
        </dgm:presLayoutVars>
      </dgm:prSet>
      <dgm:spPr/>
    </dgm:pt>
    <dgm:pt modelId="{2B1518D1-E66D-4C98-B079-8FCC83ADEFBE}" type="pres">
      <dgm:prSet presAssocID="{1C87E0BA-C3AA-4058-B721-81A09C428AD4}" presName="circ1TxSh" presStyleLbl="vennNode1" presStyleIdx="0" presStyleCnt="1" custScaleX="214490"/>
      <dgm:spPr/>
    </dgm:pt>
  </dgm:ptLst>
  <dgm:cxnLst>
    <dgm:cxn modelId="{EA321EC6-9504-4B76-9E51-EA775F52243E}" type="presOf" srcId="{AA68BA99-D210-401F-B9E5-B14C46888527}" destId="{1EA26A35-DC63-43CE-B1D9-76169A8D768F}" srcOrd="0" destOrd="0" presId="urn:microsoft.com/office/officeart/2005/8/layout/venn1"/>
    <dgm:cxn modelId="{02870280-E91C-4B77-A844-A15AB9F8A29B}" srcId="{AA68BA99-D210-401F-B9E5-B14C46888527}" destId="{1C87E0BA-C3AA-4058-B721-81A09C428AD4}" srcOrd="0" destOrd="0" parTransId="{54D23B04-4E1F-4FC2-B676-648D906DA5AE}" sibTransId="{5BFA66DE-CBDB-4091-9AEE-1D3F47C76982}"/>
    <dgm:cxn modelId="{FB09FD7C-F3A3-4466-A8DE-427961969EF1}" type="presOf" srcId="{1C87E0BA-C3AA-4058-B721-81A09C428AD4}" destId="{2B1518D1-E66D-4C98-B079-8FCC83ADEFBE}" srcOrd="0" destOrd="0" presId="urn:microsoft.com/office/officeart/2005/8/layout/venn1"/>
    <dgm:cxn modelId="{BBAE7CF1-D49B-468A-BF4D-3DFCFDD84B86}" type="presParOf" srcId="{1EA26A35-DC63-43CE-B1D9-76169A8D768F}" destId="{2B1518D1-E66D-4C98-B079-8FCC83ADEFBE}"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23BF5E-CCF4-4F02-9C37-DEB4D5A7D4D2}" type="doc">
      <dgm:prSet loTypeId="urn:microsoft.com/office/officeart/2005/8/layout/vList2" loCatId="list" qsTypeId="urn:microsoft.com/office/officeart/2005/8/quickstyle/3d2" qsCatId="3D" csTypeId="urn:microsoft.com/office/officeart/2005/8/colors/colorful4" csCatId="colorful"/>
      <dgm:spPr/>
      <dgm:t>
        <a:bodyPr/>
        <a:lstStyle/>
        <a:p>
          <a:endParaRPr lang="uk-UA"/>
        </a:p>
      </dgm:t>
    </dgm:pt>
    <dgm:pt modelId="{3B97F1ED-B1C3-4445-8A34-CCF02CAC4EDF}">
      <dgm:prSet custT="1"/>
      <dgm:spPr/>
      <dgm:t>
        <a:bodyPr/>
        <a:lstStyle/>
        <a:p>
          <a:pPr algn="ctr" rtl="0"/>
          <a:r>
            <a:rPr lang="uk-UA" sz="2400" i="0" dirty="0" smtClean="0"/>
            <a:t>стандартизацію і співробітництво у військово-промисловому комплексі, </a:t>
          </a:r>
          <a:endParaRPr lang="uk-UA" sz="2400" dirty="0"/>
        </a:p>
      </dgm:t>
    </dgm:pt>
    <dgm:pt modelId="{3E1D73FC-EC8E-44FE-87AD-91143EDC2E94}" type="parTrans" cxnId="{9A1C0C14-7E16-42E2-BCC2-4050440128B8}">
      <dgm:prSet/>
      <dgm:spPr/>
      <dgm:t>
        <a:bodyPr/>
        <a:lstStyle/>
        <a:p>
          <a:pPr algn="ctr"/>
          <a:endParaRPr lang="uk-UA"/>
        </a:p>
      </dgm:t>
    </dgm:pt>
    <dgm:pt modelId="{6CB927C4-86F3-4780-975C-FFE218A1DFD7}" type="sibTrans" cxnId="{9A1C0C14-7E16-42E2-BCC2-4050440128B8}">
      <dgm:prSet/>
      <dgm:spPr/>
      <dgm:t>
        <a:bodyPr/>
        <a:lstStyle/>
        <a:p>
          <a:pPr algn="ctr"/>
          <a:endParaRPr lang="uk-UA"/>
        </a:p>
      </dgm:t>
    </dgm:pt>
    <dgm:pt modelId="{FBF89A55-9A1B-4DCA-AA79-370D2FCD98AF}">
      <dgm:prSet custT="1"/>
      <dgm:spPr/>
      <dgm:t>
        <a:bodyPr/>
        <a:lstStyle/>
        <a:p>
          <a:pPr algn="ctr" rtl="0"/>
          <a:r>
            <a:rPr lang="uk-UA" sz="2400" i="0" dirty="0" smtClean="0"/>
            <a:t>створити в перспективі професійну армію,</a:t>
          </a:r>
          <a:endParaRPr lang="uk-UA" sz="2400" dirty="0"/>
        </a:p>
      </dgm:t>
    </dgm:pt>
    <dgm:pt modelId="{25E11E34-887F-4712-B71E-08359ED13F1F}" type="parTrans" cxnId="{FFE5C0C2-E9DE-4EA8-B4EF-0B80C0259768}">
      <dgm:prSet/>
      <dgm:spPr/>
      <dgm:t>
        <a:bodyPr/>
        <a:lstStyle/>
        <a:p>
          <a:pPr algn="ctr"/>
          <a:endParaRPr lang="uk-UA"/>
        </a:p>
      </dgm:t>
    </dgm:pt>
    <dgm:pt modelId="{4B4D5A8A-457D-4744-8003-9FF7127B1A22}" type="sibTrans" cxnId="{FFE5C0C2-E9DE-4EA8-B4EF-0B80C0259768}">
      <dgm:prSet/>
      <dgm:spPr/>
      <dgm:t>
        <a:bodyPr/>
        <a:lstStyle/>
        <a:p>
          <a:pPr algn="ctr"/>
          <a:endParaRPr lang="uk-UA"/>
        </a:p>
      </dgm:t>
    </dgm:pt>
    <dgm:pt modelId="{8B458A04-5254-41BB-AC1B-F6F9B3897030}">
      <dgm:prSet/>
      <dgm:spPr/>
      <dgm:t>
        <a:bodyPr/>
        <a:lstStyle/>
        <a:p>
          <a:pPr algn="ctr" rtl="0"/>
          <a:r>
            <a:rPr lang="uk-UA" i="0" dirty="0" smtClean="0"/>
            <a:t>забезпечити стандарти демократії, які існують в країнах НАТО: свобода преси, незалежність судової влади, вільні справедливі вибори, спокійна внутрішньополітична ситуація. </a:t>
          </a:r>
          <a:endParaRPr lang="uk-UA" i="1" dirty="0"/>
        </a:p>
      </dgm:t>
    </dgm:pt>
    <dgm:pt modelId="{807883E2-7F4F-41C1-AE6B-C12D01016535}" type="parTrans" cxnId="{CA525E42-4FB7-4E53-AD95-DF6B16DEE6AA}">
      <dgm:prSet/>
      <dgm:spPr/>
      <dgm:t>
        <a:bodyPr/>
        <a:lstStyle/>
        <a:p>
          <a:pPr algn="ctr"/>
          <a:endParaRPr lang="uk-UA"/>
        </a:p>
      </dgm:t>
    </dgm:pt>
    <dgm:pt modelId="{BB81312C-BAD5-4A8A-8211-61AF151D7855}" type="sibTrans" cxnId="{CA525E42-4FB7-4E53-AD95-DF6B16DEE6AA}">
      <dgm:prSet/>
      <dgm:spPr/>
      <dgm:t>
        <a:bodyPr/>
        <a:lstStyle/>
        <a:p>
          <a:pPr algn="ctr"/>
          <a:endParaRPr lang="uk-UA"/>
        </a:p>
      </dgm:t>
    </dgm:pt>
    <dgm:pt modelId="{B8D97D5C-E42B-4267-8C65-0C643FD609B3}" type="pres">
      <dgm:prSet presAssocID="{4D23BF5E-CCF4-4F02-9C37-DEB4D5A7D4D2}" presName="linear" presStyleCnt="0">
        <dgm:presLayoutVars>
          <dgm:animLvl val="lvl"/>
          <dgm:resizeHandles val="exact"/>
        </dgm:presLayoutVars>
      </dgm:prSet>
      <dgm:spPr/>
    </dgm:pt>
    <dgm:pt modelId="{76401F51-C9E9-4606-85E9-D6A6BEF8BF4C}" type="pres">
      <dgm:prSet presAssocID="{3B97F1ED-B1C3-4445-8A34-CCF02CAC4EDF}" presName="parentText" presStyleLbl="node1" presStyleIdx="0" presStyleCnt="3">
        <dgm:presLayoutVars>
          <dgm:chMax val="0"/>
          <dgm:bulletEnabled val="1"/>
        </dgm:presLayoutVars>
      </dgm:prSet>
      <dgm:spPr/>
    </dgm:pt>
    <dgm:pt modelId="{FFCFA7F9-D4C6-4CB3-B149-E0890E0E54DE}" type="pres">
      <dgm:prSet presAssocID="{6CB927C4-86F3-4780-975C-FFE218A1DFD7}" presName="spacer" presStyleCnt="0"/>
      <dgm:spPr/>
    </dgm:pt>
    <dgm:pt modelId="{5D78491D-9F58-4B16-B174-95487CE75B74}" type="pres">
      <dgm:prSet presAssocID="{FBF89A55-9A1B-4DCA-AA79-370D2FCD98AF}" presName="parentText" presStyleLbl="node1" presStyleIdx="1" presStyleCnt="3">
        <dgm:presLayoutVars>
          <dgm:chMax val="0"/>
          <dgm:bulletEnabled val="1"/>
        </dgm:presLayoutVars>
      </dgm:prSet>
      <dgm:spPr/>
    </dgm:pt>
    <dgm:pt modelId="{379F036C-7DB1-4C31-8861-7C3E47F3C4F6}" type="pres">
      <dgm:prSet presAssocID="{4B4D5A8A-457D-4744-8003-9FF7127B1A22}" presName="spacer" presStyleCnt="0"/>
      <dgm:spPr/>
    </dgm:pt>
    <dgm:pt modelId="{889A482D-6D9E-42F6-B86F-9A857A1D7266}" type="pres">
      <dgm:prSet presAssocID="{8B458A04-5254-41BB-AC1B-F6F9B3897030}" presName="parentText" presStyleLbl="node1" presStyleIdx="2" presStyleCnt="3">
        <dgm:presLayoutVars>
          <dgm:chMax val="0"/>
          <dgm:bulletEnabled val="1"/>
        </dgm:presLayoutVars>
      </dgm:prSet>
      <dgm:spPr/>
    </dgm:pt>
  </dgm:ptLst>
  <dgm:cxnLst>
    <dgm:cxn modelId="{9A1C0C14-7E16-42E2-BCC2-4050440128B8}" srcId="{4D23BF5E-CCF4-4F02-9C37-DEB4D5A7D4D2}" destId="{3B97F1ED-B1C3-4445-8A34-CCF02CAC4EDF}" srcOrd="0" destOrd="0" parTransId="{3E1D73FC-EC8E-44FE-87AD-91143EDC2E94}" sibTransId="{6CB927C4-86F3-4780-975C-FFE218A1DFD7}"/>
    <dgm:cxn modelId="{94963CA0-9DA1-494F-82A2-97EB0CA4DC6A}" type="presOf" srcId="{8B458A04-5254-41BB-AC1B-F6F9B3897030}" destId="{889A482D-6D9E-42F6-B86F-9A857A1D7266}" srcOrd="0" destOrd="0" presId="urn:microsoft.com/office/officeart/2005/8/layout/vList2"/>
    <dgm:cxn modelId="{CA525E42-4FB7-4E53-AD95-DF6B16DEE6AA}" srcId="{4D23BF5E-CCF4-4F02-9C37-DEB4D5A7D4D2}" destId="{8B458A04-5254-41BB-AC1B-F6F9B3897030}" srcOrd="2" destOrd="0" parTransId="{807883E2-7F4F-41C1-AE6B-C12D01016535}" sibTransId="{BB81312C-BAD5-4A8A-8211-61AF151D7855}"/>
    <dgm:cxn modelId="{FFE5C0C2-E9DE-4EA8-B4EF-0B80C0259768}" srcId="{4D23BF5E-CCF4-4F02-9C37-DEB4D5A7D4D2}" destId="{FBF89A55-9A1B-4DCA-AA79-370D2FCD98AF}" srcOrd="1" destOrd="0" parTransId="{25E11E34-887F-4712-B71E-08359ED13F1F}" sibTransId="{4B4D5A8A-457D-4744-8003-9FF7127B1A22}"/>
    <dgm:cxn modelId="{96A7CB96-F42B-46AE-8E6B-DCB5D3DA33E1}" type="presOf" srcId="{4D23BF5E-CCF4-4F02-9C37-DEB4D5A7D4D2}" destId="{B8D97D5C-E42B-4267-8C65-0C643FD609B3}" srcOrd="0" destOrd="0" presId="urn:microsoft.com/office/officeart/2005/8/layout/vList2"/>
    <dgm:cxn modelId="{1B8997B0-9F68-4759-B4D8-B144327D7086}" type="presOf" srcId="{FBF89A55-9A1B-4DCA-AA79-370D2FCD98AF}" destId="{5D78491D-9F58-4B16-B174-95487CE75B74}" srcOrd="0" destOrd="0" presId="urn:microsoft.com/office/officeart/2005/8/layout/vList2"/>
    <dgm:cxn modelId="{01A2FD76-56E5-43F5-B15F-F7D6E2E529A9}" type="presOf" srcId="{3B97F1ED-B1C3-4445-8A34-CCF02CAC4EDF}" destId="{76401F51-C9E9-4606-85E9-D6A6BEF8BF4C}" srcOrd="0" destOrd="0" presId="urn:microsoft.com/office/officeart/2005/8/layout/vList2"/>
    <dgm:cxn modelId="{1990E91C-7597-41A9-ACC9-48EC2CC81114}" type="presParOf" srcId="{B8D97D5C-E42B-4267-8C65-0C643FD609B3}" destId="{76401F51-C9E9-4606-85E9-D6A6BEF8BF4C}" srcOrd="0" destOrd="0" presId="urn:microsoft.com/office/officeart/2005/8/layout/vList2"/>
    <dgm:cxn modelId="{15D1799A-47F7-4BE0-9056-170CF16098AA}" type="presParOf" srcId="{B8D97D5C-E42B-4267-8C65-0C643FD609B3}" destId="{FFCFA7F9-D4C6-4CB3-B149-E0890E0E54DE}" srcOrd="1" destOrd="0" presId="urn:microsoft.com/office/officeart/2005/8/layout/vList2"/>
    <dgm:cxn modelId="{EC869A96-7A51-4379-84FC-D24E8FB03BFC}" type="presParOf" srcId="{B8D97D5C-E42B-4267-8C65-0C643FD609B3}" destId="{5D78491D-9F58-4B16-B174-95487CE75B74}" srcOrd="2" destOrd="0" presId="urn:microsoft.com/office/officeart/2005/8/layout/vList2"/>
    <dgm:cxn modelId="{8D5B468B-21CF-43BF-B786-09F85734352F}" type="presParOf" srcId="{B8D97D5C-E42B-4267-8C65-0C643FD609B3}" destId="{379F036C-7DB1-4C31-8861-7C3E47F3C4F6}" srcOrd="3" destOrd="0" presId="urn:microsoft.com/office/officeart/2005/8/layout/vList2"/>
    <dgm:cxn modelId="{61C57E8B-600F-4D3B-A6C9-8EA2AD442B20}" type="presParOf" srcId="{B8D97D5C-E42B-4267-8C65-0C643FD609B3}" destId="{889A482D-6D9E-42F6-B86F-9A857A1D726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DF5B3-65CA-4204-88FC-43FB76B08D0C}"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uk-UA"/>
        </a:p>
      </dgm:t>
    </dgm:pt>
    <dgm:pt modelId="{BB80F505-96D6-467E-A2FA-9ED81A800B0A}">
      <dgm:prSet/>
      <dgm:spPr/>
      <dgm:t>
        <a:bodyPr/>
        <a:lstStyle/>
        <a:p>
          <a:pPr algn="ctr" rtl="0"/>
          <a:r>
            <a:rPr lang="uk-UA" b="1" i="0" dirty="0" smtClean="0">
              <a:effectLst>
                <a:outerShdw blurRad="38100" dist="38100" dir="2700000" algn="tl">
                  <a:srgbClr val="000000">
                    <a:alpha val="43137"/>
                  </a:srgbClr>
                </a:outerShdw>
              </a:effectLst>
            </a:rPr>
            <a:t>Президент України Л. Кравчук у зовнішній політиці взяв курс на дистанціювання від Росії і зближення з країнами Заходу, яке передбачало набуття членства в НАТО, інтеграцію до ЄС.</a:t>
          </a:r>
          <a:endParaRPr lang="uk-UA" b="1" i="1" dirty="0">
            <a:effectLst>
              <a:outerShdw blurRad="38100" dist="38100" dir="2700000" algn="tl">
                <a:srgbClr val="000000">
                  <a:alpha val="43137"/>
                </a:srgbClr>
              </a:outerShdw>
            </a:effectLst>
          </a:endParaRPr>
        </a:p>
      </dgm:t>
    </dgm:pt>
    <dgm:pt modelId="{3AC6A6BE-7A70-4455-A8CD-F7E86A4948AD}" type="parTrans" cxnId="{80B030AA-8FF0-4F9C-9D88-C9B82EB5E5AA}">
      <dgm:prSet/>
      <dgm:spPr/>
      <dgm:t>
        <a:bodyPr/>
        <a:lstStyle/>
        <a:p>
          <a:endParaRPr lang="uk-UA"/>
        </a:p>
      </dgm:t>
    </dgm:pt>
    <dgm:pt modelId="{4E97A3BF-D6DE-44BF-BA7B-A84CB46A6FFE}" type="sibTrans" cxnId="{80B030AA-8FF0-4F9C-9D88-C9B82EB5E5AA}">
      <dgm:prSet/>
      <dgm:spPr/>
      <dgm:t>
        <a:bodyPr/>
        <a:lstStyle/>
        <a:p>
          <a:endParaRPr lang="uk-UA"/>
        </a:p>
      </dgm:t>
    </dgm:pt>
    <dgm:pt modelId="{DFE7D7FF-373B-4A77-ABDB-D598E93CFF13}" type="pres">
      <dgm:prSet presAssocID="{66BDF5B3-65CA-4204-88FC-43FB76B08D0C}" presName="diagram" presStyleCnt="0">
        <dgm:presLayoutVars>
          <dgm:dir/>
          <dgm:animLvl val="lvl"/>
          <dgm:resizeHandles val="exact"/>
        </dgm:presLayoutVars>
      </dgm:prSet>
      <dgm:spPr/>
    </dgm:pt>
    <dgm:pt modelId="{340EE943-56F8-43FD-A8F9-6FBD249D6086}" type="pres">
      <dgm:prSet presAssocID="{BB80F505-96D6-467E-A2FA-9ED81A800B0A}" presName="compNode" presStyleCnt="0"/>
      <dgm:spPr/>
    </dgm:pt>
    <dgm:pt modelId="{BD33BA4A-C24F-4271-8104-5EE1F6814D3E}" type="pres">
      <dgm:prSet presAssocID="{BB80F505-96D6-467E-A2FA-9ED81A800B0A}" presName="childRect" presStyleLbl="bgAcc1" presStyleIdx="0" presStyleCnt="1">
        <dgm:presLayoutVars>
          <dgm:bulletEnabled val="1"/>
        </dgm:presLayoutVars>
      </dgm:prSet>
      <dgm:spPr>
        <a:blipFill rotWithShape="0">
          <a:blip xmlns:r="http://schemas.openxmlformats.org/officeDocument/2006/relationships" r:embed="rId1"/>
          <a:stretch>
            <a:fillRect/>
          </a:stretch>
        </a:blipFill>
      </dgm:spPr>
    </dgm:pt>
    <dgm:pt modelId="{51355250-D0E2-4337-9FE8-9AE1657D6089}" type="pres">
      <dgm:prSet presAssocID="{BB80F505-96D6-467E-A2FA-9ED81A800B0A}" presName="parentText" presStyleLbl="node1" presStyleIdx="0" presStyleCnt="0">
        <dgm:presLayoutVars>
          <dgm:chMax val="0"/>
          <dgm:bulletEnabled val="1"/>
        </dgm:presLayoutVars>
      </dgm:prSet>
      <dgm:spPr/>
      <dgm:t>
        <a:bodyPr/>
        <a:lstStyle/>
        <a:p>
          <a:endParaRPr lang="uk-UA"/>
        </a:p>
      </dgm:t>
    </dgm:pt>
    <dgm:pt modelId="{6FF5B0C9-B9D0-4034-A674-B336B0756D04}" type="pres">
      <dgm:prSet presAssocID="{BB80F505-96D6-467E-A2FA-9ED81A800B0A}" presName="parentRect" presStyleLbl="alignNode1" presStyleIdx="0" presStyleCnt="1" custScaleY="173103"/>
      <dgm:spPr/>
      <dgm:t>
        <a:bodyPr/>
        <a:lstStyle/>
        <a:p>
          <a:endParaRPr lang="uk-UA"/>
        </a:p>
      </dgm:t>
    </dgm:pt>
    <dgm:pt modelId="{400741F5-96B5-48BE-ACBC-EFCF76C15A0E}" type="pres">
      <dgm:prSet presAssocID="{BB80F505-96D6-467E-A2FA-9ED81A800B0A}" presName="adorn" presStyleLbl="fgAccFollowNode1" presStyleIdx="0" presStyleCnt="1" custLinFactNeighborX="-7347" custLinFactNeighborY="-8804"/>
      <dgm:spPr/>
      <dgm:t>
        <a:bodyPr/>
        <a:lstStyle/>
        <a:p>
          <a:endParaRPr lang="uk-UA"/>
        </a:p>
      </dgm:t>
    </dgm:pt>
  </dgm:ptLst>
  <dgm:cxnLst>
    <dgm:cxn modelId="{80B030AA-8FF0-4F9C-9D88-C9B82EB5E5AA}" srcId="{66BDF5B3-65CA-4204-88FC-43FB76B08D0C}" destId="{BB80F505-96D6-467E-A2FA-9ED81A800B0A}" srcOrd="0" destOrd="0" parTransId="{3AC6A6BE-7A70-4455-A8CD-F7E86A4948AD}" sibTransId="{4E97A3BF-D6DE-44BF-BA7B-A84CB46A6FFE}"/>
    <dgm:cxn modelId="{C66D2D24-7705-41F3-8492-D4A10C91A214}" type="presOf" srcId="{66BDF5B3-65CA-4204-88FC-43FB76B08D0C}" destId="{DFE7D7FF-373B-4A77-ABDB-D598E93CFF13}" srcOrd="0" destOrd="0" presId="urn:microsoft.com/office/officeart/2005/8/layout/bList2"/>
    <dgm:cxn modelId="{4EF3295F-666D-44AE-8430-B5E17C946014}" type="presOf" srcId="{BB80F505-96D6-467E-A2FA-9ED81A800B0A}" destId="{6FF5B0C9-B9D0-4034-A674-B336B0756D04}" srcOrd="1" destOrd="0" presId="urn:microsoft.com/office/officeart/2005/8/layout/bList2"/>
    <dgm:cxn modelId="{27039E86-5625-48AC-912A-4257EB597233}" type="presOf" srcId="{BB80F505-96D6-467E-A2FA-9ED81A800B0A}" destId="{51355250-D0E2-4337-9FE8-9AE1657D6089}" srcOrd="0" destOrd="0" presId="urn:microsoft.com/office/officeart/2005/8/layout/bList2"/>
    <dgm:cxn modelId="{DA60E613-575A-44D3-B473-EE187901C133}" type="presParOf" srcId="{DFE7D7FF-373B-4A77-ABDB-D598E93CFF13}" destId="{340EE943-56F8-43FD-A8F9-6FBD249D6086}" srcOrd="0" destOrd="0" presId="urn:microsoft.com/office/officeart/2005/8/layout/bList2"/>
    <dgm:cxn modelId="{D6EF9B13-4B6A-4C60-8BEA-2E205D74D8EB}" type="presParOf" srcId="{340EE943-56F8-43FD-A8F9-6FBD249D6086}" destId="{BD33BA4A-C24F-4271-8104-5EE1F6814D3E}" srcOrd="0" destOrd="0" presId="urn:microsoft.com/office/officeart/2005/8/layout/bList2"/>
    <dgm:cxn modelId="{F3A97978-10CA-4CFC-915C-C01C24F55281}" type="presParOf" srcId="{340EE943-56F8-43FD-A8F9-6FBD249D6086}" destId="{51355250-D0E2-4337-9FE8-9AE1657D6089}" srcOrd="1" destOrd="0" presId="urn:microsoft.com/office/officeart/2005/8/layout/bList2"/>
    <dgm:cxn modelId="{8375179A-EFE0-4EED-A3DC-40E66B7773C7}" type="presParOf" srcId="{340EE943-56F8-43FD-A8F9-6FBD249D6086}" destId="{6FF5B0C9-B9D0-4034-A674-B336B0756D04}" srcOrd="2" destOrd="0" presId="urn:microsoft.com/office/officeart/2005/8/layout/bList2"/>
    <dgm:cxn modelId="{9F30BD38-0670-4C08-B5DC-3AF26E09928B}" type="presParOf" srcId="{340EE943-56F8-43FD-A8F9-6FBD249D6086}" destId="{400741F5-96B5-48BE-ACBC-EFCF76C15A0E}"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D4D14-A124-41CC-A301-D4DEB22AC19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uk-UA"/>
        </a:p>
      </dgm:t>
    </dgm:pt>
    <dgm:pt modelId="{31BDC736-E46B-4604-91F3-AD2CEFF15FED}">
      <dgm:prSet/>
      <dgm:spPr/>
      <dgm:t>
        <a:bodyPr/>
        <a:lstStyle/>
        <a:p>
          <a:pPr algn="ctr" rtl="0"/>
          <a:r>
            <a:rPr lang="ru-RU" b="1" dirty="0" err="1" smtClean="0">
              <a:effectLst>
                <a:outerShdw blurRad="38100" dist="38100" dir="2700000" algn="tl">
                  <a:srgbClr val="000000">
                    <a:alpha val="43137"/>
                  </a:srgbClr>
                </a:outerShdw>
              </a:effectLst>
            </a:rPr>
            <a:t>Другий</a:t>
          </a:r>
          <a:r>
            <a:rPr lang="ru-RU" b="1" dirty="0" smtClean="0">
              <a:effectLst>
                <a:outerShdw blurRad="38100" dist="38100" dir="2700000" algn="tl">
                  <a:srgbClr val="000000">
                    <a:alpha val="43137"/>
                  </a:srgbClr>
                </a:outerShdw>
              </a:effectLst>
            </a:rPr>
            <a:t> Президент </a:t>
          </a:r>
          <a:r>
            <a:rPr lang="ru-RU" b="1" dirty="0" err="1" smtClean="0">
              <a:effectLst>
                <a:outerShdw blurRad="38100" dist="38100" dir="2700000" algn="tl">
                  <a:srgbClr val="000000">
                    <a:alpha val="43137"/>
                  </a:srgbClr>
                </a:outerShdw>
              </a:effectLst>
            </a:rPr>
            <a:t>України</a:t>
          </a:r>
          <a:r>
            <a:rPr lang="ru-RU" b="1" dirty="0" smtClean="0">
              <a:effectLst>
                <a:outerShdw blurRad="38100" dist="38100" dir="2700000" algn="tl">
                  <a:srgbClr val="000000">
                    <a:alpha val="43137"/>
                  </a:srgbClr>
                </a:outerShdw>
              </a:effectLst>
            </a:rPr>
            <a:t> Л. Кучма </a:t>
          </a:r>
          <a:r>
            <a:rPr lang="ru-RU" b="1" dirty="0" err="1" smtClean="0">
              <a:effectLst>
                <a:outerShdw blurRad="38100" dist="38100" dir="2700000" algn="tl">
                  <a:srgbClr val="000000">
                    <a:alpha val="43137"/>
                  </a:srgbClr>
                </a:outerShdw>
              </a:effectLst>
            </a:rPr>
            <a:t>запропонував</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політику</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нейтралітету</a:t>
          </a:r>
          <a:r>
            <a:rPr lang="ru-RU" b="1" dirty="0" smtClean="0">
              <a:effectLst>
                <a:outerShdw blurRad="38100" dist="38100" dir="2700000" algn="tl">
                  <a:srgbClr val="000000">
                    <a:alpha val="43137"/>
                  </a:srgbClr>
                </a:outerShdw>
              </a:effectLst>
            </a:rPr>
            <a:t>, яка </a:t>
          </a:r>
          <a:r>
            <a:rPr lang="ru-RU" b="1" dirty="0" err="1" smtClean="0">
              <a:effectLst>
                <a:outerShdw blurRad="38100" dist="38100" dir="2700000" algn="tl">
                  <a:srgbClr val="000000">
                    <a:alpha val="43137"/>
                  </a:srgbClr>
                </a:outerShdw>
              </a:effectLst>
            </a:rPr>
            <a:t>передбачала</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одночасний</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з</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Росією</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вступ</a:t>
          </a:r>
          <a:r>
            <a:rPr lang="ru-RU" b="1" dirty="0" smtClean="0">
              <a:effectLst>
                <a:outerShdw blurRad="38100" dist="38100" dir="2700000" algn="tl">
                  <a:srgbClr val="000000">
                    <a:alpha val="43137"/>
                  </a:srgbClr>
                </a:outerShdw>
              </a:effectLst>
            </a:rPr>
            <a:t> до НАТО </a:t>
          </a:r>
          <a:r>
            <a:rPr lang="ru-RU" b="1" dirty="0" err="1" smtClean="0">
              <a:effectLst>
                <a:outerShdw blurRad="38100" dist="38100" dir="2700000" algn="tl">
                  <a:srgbClr val="000000">
                    <a:alpha val="43137"/>
                  </a:srgbClr>
                </a:outerShdw>
              </a:effectLst>
            </a:rPr>
            <a:t>і</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інтеграцію</a:t>
          </a:r>
          <a:r>
            <a:rPr lang="ru-RU" b="1" dirty="0" smtClean="0">
              <a:effectLst>
                <a:outerShdw blurRad="38100" dist="38100" dir="2700000" algn="tl">
                  <a:srgbClr val="000000">
                    <a:alpha val="43137"/>
                  </a:srgbClr>
                </a:outerShdw>
              </a:effectLst>
            </a:rPr>
            <a:t> до ЄС. </a:t>
          </a:r>
          <a:endParaRPr lang="uk-UA" b="1" dirty="0">
            <a:effectLst>
              <a:outerShdw blurRad="38100" dist="38100" dir="2700000" algn="tl">
                <a:srgbClr val="000000">
                  <a:alpha val="43137"/>
                </a:srgbClr>
              </a:outerShdw>
            </a:effectLst>
          </a:endParaRPr>
        </a:p>
      </dgm:t>
    </dgm:pt>
    <dgm:pt modelId="{F3899D9E-765D-4B47-98F5-A1324EEEE1F5}" type="parTrans" cxnId="{1F55C584-4B13-4C0B-8AEC-F38EC02B02A9}">
      <dgm:prSet/>
      <dgm:spPr/>
      <dgm:t>
        <a:bodyPr/>
        <a:lstStyle/>
        <a:p>
          <a:endParaRPr lang="uk-UA"/>
        </a:p>
      </dgm:t>
    </dgm:pt>
    <dgm:pt modelId="{D291C4D4-9C5E-429B-8F27-3728FD0FA1D0}" type="sibTrans" cxnId="{1F55C584-4B13-4C0B-8AEC-F38EC02B02A9}">
      <dgm:prSet/>
      <dgm:spPr/>
      <dgm:t>
        <a:bodyPr/>
        <a:lstStyle/>
        <a:p>
          <a:endParaRPr lang="uk-UA"/>
        </a:p>
      </dgm:t>
    </dgm:pt>
    <dgm:pt modelId="{1C68FC62-06E9-4DF1-B853-4E9A936069A0}" type="pres">
      <dgm:prSet presAssocID="{7A1D4D14-A124-41CC-A301-D4DEB22AC19D}" presName="diagram" presStyleCnt="0">
        <dgm:presLayoutVars>
          <dgm:dir/>
          <dgm:animLvl val="lvl"/>
          <dgm:resizeHandles val="exact"/>
        </dgm:presLayoutVars>
      </dgm:prSet>
      <dgm:spPr/>
    </dgm:pt>
    <dgm:pt modelId="{761681CA-7731-499D-8438-369A247ABAB4}" type="pres">
      <dgm:prSet presAssocID="{31BDC736-E46B-4604-91F3-AD2CEFF15FED}" presName="compNode" presStyleCnt="0"/>
      <dgm:spPr/>
    </dgm:pt>
    <dgm:pt modelId="{4433D34C-D833-4746-8903-6EB692FE665C}" type="pres">
      <dgm:prSet presAssocID="{31BDC736-E46B-4604-91F3-AD2CEFF15FED}" presName="childRect" presStyleLbl="bgAcc1" presStyleIdx="0" presStyleCnt="1">
        <dgm:presLayoutVars>
          <dgm:bulletEnabled val="1"/>
        </dgm:presLayoutVars>
      </dgm:prSet>
      <dgm:spPr>
        <a:blipFill rotWithShape="0">
          <a:blip xmlns:r="http://schemas.openxmlformats.org/officeDocument/2006/relationships" r:embed="rId1"/>
          <a:stretch>
            <a:fillRect/>
          </a:stretch>
        </a:blipFill>
      </dgm:spPr>
    </dgm:pt>
    <dgm:pt modelId="{1A38091A-123F-46DE-9231-B3DA84985D8C}" type="pres">
      <dgm:prSet presAssocID="{31BDC736-E46B-4604-91F3-AD2CEFF15FED}" presName="parentText" presStyleLbl="node1" presStyleIdx="0" presStyleCnt="0">
        <dgm:presLayoutVars>
          <dgm:chMax val="0"/>
          <dgm:bulletEnabled val="1"/>
        </dgm:presLayoutVars>
      </dgm:prSet>
      <dgm:spPr/>
    </dgm:pt>
    <dgm:pt modelId="{EE009E04-E221-4896-954E-53AA67EC5BDA}" type="pres">
      <dgm:prSet presAssocID="{31BDC736-E46B-4604-91F3-AD2CEFF15FED}" presName="parentRect" presStyleLbl="alignNode1" presStyleIdx="0" presStyleCnt="1" custScaleY="189697"/>
      <dgm:spPr/>
    </dgm:pt>
    <dgm:pt modelId="{F1C743BF-EA2C-46B3-945F-C055E827323A}" type="pres">
      <dgm:prSet presAssocID="{31BDC736-E46B-4604-91F3-AD2CEFF15FED}" presName="adorn" presStyleLbl="fgAccFollowNode1" presStyleIdx="0" presStyleCnt="1" custLinFactNeighborX="7563" custLinFactNeighborY="-3992"/>
      <dgm:spPr/>
    </dgm:pt>
  </dgm:ptLst>
  <dgm:cxnLst>
    <dgm:cxn modelId="{1F55C584-4B13-4C0B-8AEC-F38EC02B02A9}" srcId="{7A1D4D14-A124-41CC-A301-D4DEB22AC19D}" destId="{31BDC736-E46B-4604-91F3-AD2CEFF15FED}" srcOrd="0" destOrd="0" parTransId="{F3899D9E-765D-4B47-98F5-A1324EEEE1F5}" sibTransId="{D291C4D4-9C5E-429B-8F27-3728FD0FA1D0}"/>
    <dgm:cxn modelId="{4C227D08-44FF-4C53-BE73-7466291CEBD9}" type="presOf" srcId="{31BDC736-E46B-4604-91F3-AD2CEFF15FED}" destId="{1A38091A-123F-46DE-9231-B3DA84985D8C}" srcOrd="0" destOrd="0" presId="urn:microsoft.com/office/officeart/2005/8/layout/bList2"/>
    <dgm:cxn modelId="{8AE2EC73-EEC0-4869-9358-3D0952744879}" type="presOf" srcId="{31BDC736-E46B-4604-91F3-AD2CEFF15FED}" destId="{EE009E04-E221-4896-954E-53AA67EC5BDA}" srcOrd="1" destOrd="0" presId="urn:microsoft.com/office/officeart/2005/8/layout/bList2"/>
    <dgm:cxn modelId="{44928951-FBE6-4B4B-8B66-3437770D29C1}" type="presOf" srcId="{7A1D4D14-A124-41CC-A301-D4DEB22AC19D}" destId="{1C68FC62-06E9-4DF1-B853-4E9A936069A0}" srcOrd="0" destOrd="0" presId="urn:microsoft.com/office/officeart/2005/8/layout/bList2"/>
    <dgm:cxn modelId="{14611A0A-A26D-4721-8185-F19A5741FB2C}" type="presParOf" srcId="{1C68FC62-06E9-4DF1-B853-4E9A936069A0}" destId="{761681CA-7731-499D-8438-369A247ABAB4}" srcOrd="0" destOrd="0" presId="urn:microsoft.com/office/officeart/2005/8/layout/bList2"/>
    <dgm:cxn modelId="{329AE5F3-8D36-43EF-A3D7-7FCA09A49E3E}" type="presParOf" srcId="{761681CA-7731-499D-8438-369A247ABAB4}" destId="{4433D34C-D833-4746-8903-6EB692FE665C}" srcOrd="0" destOrd="0" presId="urn:microsoft.com/office/officeart/2005/8/layout/bList2"/>
    <dgm:cxn modelId="{45A54F2E-2F19-434D-9A4E-1585656DD7A1}" type="presParOf" srcId="{761681CA-7731-499D-8438-369A247ABAB4}" destId="{1A38091A-123F-46DE-9231-B3DA84985D8C}" srcOrd="1" destOrd="0" presId="urn:microsoft.com/office/officeart/2005/8/layout/bList2"/>
    <dgm:cxn modelId="{61B032BD-101F-425C-9D32-64E4B16CF956}" type="presParOf" srcId="{761681CA-7731-499D-8438-369A247ABAB4}" destId="{EE009E04-E221-4896-954E-53AA67EC5BDA}" srcOrd="2" destOrd="0" presId="urn:microsoft.com/office/officeart/2005/8/layout/bList2"/>
    <dgm:cxn modelId="{B2C14785-1F36-4B2C-9BAE-4925D26F263B}" type="presParOf" srcId="{761681CA-7731-499D-8438-369A247ABAB4}" destId="{F1C743BF-EA2C-46B3-945F-C055E827323A}" srcOrd="3" destOrd="0" presId="urn:microsoft.com/office/officeart/2005/8/layout/b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B6AB9-58B9-459E-BF3F-00859802F3EA}"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uk-UA"/>
        </a:p>
      </dgm:t>
    </dgm:pt>
    <dgm:pt modelId="{91C3950B-28F9-4253-A667-829BEA2E5A1D}">
      <dgm:prSet/>
      <dgm:spPr/>
      <dgm:t>
        <a:bodyPr/>
        <a:lstStyle/>
        <a:p>
          <a:pPr algn="ctr" rtl="0"/>
          <a:r>
            <a:rPr lang="uk-UA" b="1" dirty="0" smtClean="0">
              <a:effectLst>
                <a:outerShdw blurRad="38100" dist="38100" dir="2700000" algn="tl">
                  <a:srgbClr val="000000">
                    <a:alpha val="43137"/>
                  </a:srgbClr>
                </a:outerShdw>
              </a:effectLst>
            </a:rPr>
            <a:t>Після Помаранчевої революції Президент В. Ющенко відстоював західний вектор зовнішньої політики України, а у Верховній Раді і уряді намагалися її збалансувати за рахунок покращення відносин з Росією.</a:t>
          </a:r>
          <a:endParaRPr lang="uk-UA" b="1" dirty="0">
            <a:effectLst>
              <a:outerShdw blurRad="38100" dist="38100" dir="2700000" algn="tl">
                <a:srgbClr val="000000">
                  <a:alpha val="43137"/>
                </a:srgbClr>
              </a:outerShdw>
            </a:effectLst>
          </a:endParaRPr>
        </a:p>
      </dgm:t>
    </dgm:pt>
    <dgm:pt modelId="{67D5E6A9-9040-42FF-9A2D-E9E2EBCBBBF3}" type="parTrans" cxnId="{9C5AE68E-FC02-4E35-9FFE-D386F062F19D}">
      <dgm:prSet/>
      <dgm:spPr/>
      <dgm:t>
        <a:bodyPr/>
        <a:lstStyle/>
        <a:p>
          <a:endParaRPr lang="uk-UA"/>
        </a:p>
      </dgm:t>
    </dgm:pt>
    <dgm:pt modelId="{E683132E-F2FA-4B31-ACCF-0D34E9CEC044}" type="sibTrans" cxnId="{9C5AE68E-FC02-4E35-9FFE-D386F062F19D}">
      <dgm:prSet/>
      <dgm:spPr/>
      <dgm:t>
        <a:bodyPr/>
        <a:lstStyle/>
        <a:p>
          <a:endParaRPr lang="uk-UA"/>
        </a:p>
      </dgm:t>
    </dgm:pt>
    <dgm:pt modelId="{65827F8E-86F8-4971-9B48-58483167FBA4}" type="pres">
      <dgm:prSet presAssocID="{525B6AB9-58B9-459E-BF3F-00859802F3EA}" presName="diagram" presStyleCnt="0">
        <dgm:presLayoutVars>
          <dgm:dir/>
          <dgm:animLvl val="lvl"/>
          <dgm:resizeHandles val="exact"/>
        </dgm:presLayoutVars>
      </dgm:prSet>
      <dgm:spPr/>
    </dgm:pt>
    <dgm:pt modelId="{37FE86FE-7C04-4CB7-9D6D-A430200738B9}" type="pres">
      <dgm:prSet presAssocID="{91C3950B-28F9-4253-A667-829BEA2E5A1D}" presName="compNode" presStyleCnt="0"/>
      <dgm:spPr/>
    </dgm:pt>
    <dgm:pt modelId="{8FF597BB-CFF3-4383-801B-31906DD2424E}" type="pres">
      <dgm:prSet presAssocID="{91C3950B-28F9-4253-A667-829BEA2E5A1D}" presName="childRect" presStyleLbl="bgAcc1" presStyleIdx="0" presStyleCnt="1" custLinFactNeighborX="-23" custLinFactNeighborY="-649">
        <dgm:presLayoutVars>
          <dgm:bulletEnabled val="1"/>
        </dgm:presLayoutVars>
      </dgm:prSet>
      <dgm:spPr>
        <a:blipFill rotWithShape="0">
          <a:blip xmlns:r="http://schemas.openxmlformats.org/officeDocument/2006/relationships" r:embed="rId1"/>
          <a:stretch>
            <a:fillRect/>
          </a:stretch>
        </a:blipFill>
      </dgm:spPr>
    </dgm:pt>
    <dgm:pt modelId="{D8F2B817-E6C6-4E07-9E63-7B59AA00BD3C}" type="pres">
      <dgm:prSet presAssocID="{91C3950B-28F9-4253-A667-829BEA2E5A1D}" presName="parentText" presStyleLbl="node1" presStyleIdx="0" presStyleCnt="0">
        <dgm:presLayoutVars>
          <dgm:chMax val="0"/>
          <dgm:bulletEnabled val="1"/>
        </dgm:presLayoutVars>
      </dgm:prSet>
      <dgm:spPr/>
    </dgm:pt>
    <dgm:pt modelId="{DE1AB6CF-D5DB-44BA-A653-5E857DF40BE9}" type="pres">
      <dgm:prSet presAssocID="{91C3950B-28F9-4253-A667-829BEA2E5A1D}" presName="parentRect" presStyleLbl="alignNode1" presStyleIdx="0" presStyleCnt="1" custScaleY="220898"/>
      <dgm:spPr/>
    </dgm:pt>
    <dgm:pt modelId="{6288EBC2-67A9-492D-932F-495D3674B40A}" type="pres">
      <dgm:prSet presAssocID="{91C3950B-28F9-4253-A667-829BEA2E5A1D}" presName="adorn" presStyleLbl="fgAccFollowNode1" presStyleIdx="0" presStyleCnt="1"/>
      <dgm:spPr/>
    </dgm:pt>
  </dgm:ptLst>
  <dgm:cxnLst>
    <dgm:cxn modelId="{3719279B-7C76-42E1-A0C0-C1E730DB2845}" type="presOf" srcId="{91C3950B-28F9-4253-A667-829BEA2E5A1D}" destId="{DE1AB6CF-D5DB-44BA-A653-5E857DF40BE9}" srcOrd="1" destOrd="0" presId="urn:microsoft.com/office/officeart/2005/8/layout/bList2"/>
    <dgm:cxn modelId="{3658D0D1-8F12-413C-B90C-B05D3318681A}" type="presOf" srcId="{91C3950B-28F9-4253-A667-829BEA2E5A1D}" destId="{D8F2B817-E6C6-4E07-9E63-7B59AA00BD3C}" srcOrd="0" destOrd="0" presId="urn:microsoft.com/office/officeart/2005/8/layout/bList2"/>
    <dgm:cxn modelId="{9C5AE68E-FC02-4E35-9FFE-D386F062F19D}" srcId="{525B6AB9-58B9-459E-BF3F-00859802F3EA}" destId="{91C3950B-28F9-4253-A667-829BEA2E5A1D}" srcOrd="0" destOrd="0" parTransId="{67D5E6A9-9040-42FF-9A2D-E9E2EBCBBBF3}" sibTransId="{E683132E-F2FA-4B31-ACCF-0D34E9CEC044}"/>
    <dgm:cxn modelId="{3080D399-11BA-4228-934B-576350873D9A}" type="presOf" srcId="{525B6AB9-58B9-459E-BF3F-00859802F3EA}" destId="{65827F8E-86F8-4971-9B48-58483167FBA4}" srcOrd="0" destOrd="0" presId="urn:microsoft.com/office/officeart/2005/8/layout/bList2"/>
    <dgm:cxn modelId="{95301098-5515-4612-AB5A-5671E07FB5B0}" type="presParOf" srcId="{65827F8E-86F8-4971-9B48-58483167FBA4}" destId="{37FE86FE-7C04-4CB7-9D6D-A430200738B9}" srcOrd="0" destOrd="0" presId="urn:microsoft.com/office/officeart/2005/8/layout/bList2"/>
    <dgm:cxn modelId="{0F830FE0-2844-44B3-81DD-2F091D75A1DB}" type="presParOf" srcId="{37FE86FE-7C04-4CB7-9D6D-A430200738B9}" destId="{8FF597BB-CFF3-4383-801B-31906DD2424E}" srcOrd="0" destOrd="0" presId="urn:microsoft.com/office/officeart/2005/8/layout/bList2"/>
    <dgm:cxn modelId="{FB98D618-05C5-4F84-A4BC-B88CE63DDDBE}" type="presParOf" srcId="{37FE86FE-7C04-4CB7-9D6D-A430200738B9}" destId="{D8F2B817-E6C6-4E07-9E63-7B59AA00BD3C}" srcOrd="1" destOrd="0" presId="urn:microsoft.com/office/officeart/2005/8/layout/bList2"/>
    <dgm:cxn modelId="{706C0B63-99A2-490D-9986-5D33220D177C}" type="presParOf" srcId="{37FE86FE-7C04-4CB7-9D6D-A430200738B9}" destId="{DE1AB6CF-D5DB-44BA-A653-5E857DF40BE9}" srcOrd="2" destOrd="0" presId="urn:microsoft.com/office/officeart/2005/8/layout/bList2"/>
    <dgm:cxn modelId="{2C63B303-3C6C-4F15-A7D4-3727F1EB4061}" type="presParOf" srcId="{37FE86FE-7C04-4CB7-9D6D-A430200738B9}" destId="{6288EBC2-67A9-492D-932F-495D3674B40A}"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73EB62-0DCF-4775-B29E-83D7E503E8A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uk-UA"/>
        </a:p>
      </dgm:t>
    </dgm:pt>
    <dgm:pt modelId="{C12E0A3E-F009-481C-B344-7AC4115A5FCA}">
      <dgm:prSet/>
      <dgm:spPr/>
      <dgm:t>
        <a:bodyPr/>
        <a:lstStyle/>
        <a:p>
          <a:pPr algn="ctr" rtl="0"/>
          <a:r>
            <a:rPr lang="ru-RU" b="1" dirty="0" smtClean="0">
              <a:effectLst>
                <a:outerShdw blurRad="38100" dist="38100" dir="2700000" algn="tl">
                  <a:srgbClr val="000000">
                    <a:alpha val="43137"/>
                  </a:srgbClr>
                </a:outerShdw>
              </a:effectLst>
            </a:rPr>
            <a:t>Президент В. Янукович </a:t>
          </a:r>
          <a:r>
            <a:rPr lang="ru-RU" b="1" dirty="0" err="1" smtClean="0">
              <a:effectLst>
                <a:outerShdw blurRad="38100" dist="38100" dir="2700000" algn="tl">
                  <a:srgbClr val="000000">
                    <a:alpha val="43137"/>
                  </a:srgbClr>
                </a:outerShdw>
              </a:effectLst>
            </a:rPr>
            <a:t>виступає</a:t>
          </a:r>
          <a:r>
            <a:rPr lang="ru-RU" b="1" dirty="0" smtClean="0">
              <a:effectLst>
                <a:outerShdw blurRad="38100" dist="38100" dir="2700000" algn="tl">
                  <a:srgbClr val="000000">
                    <a:alpha val="43137"/>
                  </a:srgbClr>
                </a:outerShdw>
              </a:effectLst>
            </a:rPr>
            <a:t> за </a:t>
          </a:r>
          <a:r>
            <a:rPr lang="ru-RU" b="1" dirty="0" err="1" smtClean="0">
              <a:effectLst>
                <a:outerShdw blurRad="38100" dist="38100" dir="2700000" algn="tl">
                  <a:srgbClr val="000000">
                    <a:alpha val="43137"/>
                  </a:srgbClr>
                </a:outerShdw>
              </a:effectLst>
            </a:rPr>
            <a:t>позаблоковий</a:t>
          </a:r>
          <a:r>
            <a:rPr lang="ru-RU" b="1" dirty="0" smtClean="0">
              <a:effectLst>
                <a:outerShdw blurRad="38100" dist="38100" dir="2700000" algn="tl">
                  <a:srgbClr val="000000">
                    <a:alpha val="43137"/>
                  </a:srgbClr>
                </a:outerShdw>
              </a:effectLst>
            </a:rPr>
            <a:t> статус </a:t>
          </a:r>
          <a:r>
            <a:rPr lang="ru-RU" b="1" dirty="0" err="1" smtClean="0">
              <a:effectLst>
                <a:outerShdw blurRad="38100" dist="38100" dir="2700000" algn="tl">
                  <a:srgbClr val="000000">
                    <a:alpha val="43137"/>
                  </a:srgbClr>
                </a:outerShdw>
              </a:effectLst>
            </a:rPr>
            <a:t>України</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і</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співпрацю</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з</a:t>
          </a:r>
          <a:r>
            <a:rPr lang="ru-RU" b="1" dirty="0" smtClean="0">
              <a:effectLst>
                <a:outerShdw blurRad="38100" dist="38100" dir="2700000" algn="tl">
                  <a:srgbClr val="000000">
                    <a:alpha val="43137"/>
                  </a:srgbClr>
                </a:outerShdw>
              </a:effectLst>
            </a:rPr>
            <a:t> НАТО в </a:t>
          </a:r>
          <a:r>
            <a:rPr lang="ru-RU" b="1" dirty="0" err="1" smtClean="0">
              <a:effectLst>
                <a:outerShdw blurRad="38100" dist="38100" dir="2700000" algn="tl">
                  <a:srgbClr val="000000">
                    <a:alpha val="43137"/>
                  </a:srgbClr>
                </a:outerShdw>
              </a:effectLst>
            </a:rPr>
            <a:t>окремих</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чітко</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визначених</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напрямках</a:t>
          </a:r>
          <a:r>
            <a:rPr lang="ru-RU" b="1" dirty="0" smtClean="0">
              <a:effectLst>
                <a:outerShdw blurRad="38100" dist="38100" dir="2700000" algn="tl">
                  <a:srgbClr val="000000">
                    <a:alpha val="43137"/>
                  </a:srgbClr>
                </a:outerShdw>
              </a:effectLst>
            </a:rPr>
            <a:t>. </a:t>
          </a:r>
          <a:endParaRPr lang="uk-UA" b="1" dirty="0">
            <a:effectLst>
              <a:outerShdw blurRad="38100" dist="38100" dir="2700000" algn="tl">
                <a:srgbClr val="000000">
                  <a:alpha val="43137"/>
                </a:srgbClr>
              </a:outerShdw>
            </a:effectLst>
          </a:endParaRPr>
        </a:p>
      </dgm:t>
    </dgm:pt>
    <dgm:pt modelId="{FBC22E76-1E60-4293-88B1-C5AA4CCCA6A8}" type="parTrans" cxnId="{CE938700-A8DA-489E-8B9E-E66BC56288C3}">
      <dgm:prSet/>
      <dgm:spPr/>
      <dgm:t>
        <a:bodyPr/>
        <a:lstStyle/>
        <a:p>
          <a:endParaRPr lang="uk-UA"/>
        </a:p>
      </dgm:t>
    </dgm:pt>
    <dgm:pt modelId="{C09432B2-B9D0-4DE8-B2DD-9762C4F435AA}" type="sibTrans" cxnId="{CE938700-A8DA-489E-8B9E-E66BC56288C3}">
      <dgm:prSet/>
      <dgm:spPr/>
      <dgm:t>
        <a:bodyPr/>
        <a:lstStyle/>
        <a:p>
          <a:endParaRPr lang="uk-UA"/>
        </a:p>
      </dgm:t>
    </dgm:pt>
    <dgm:pt modelId="{E9B2BF1D-7554-4AF2-A3F9-DBED081CA050}" type="pres">
      <dgm:prSet presAssocID="{0073EB62-0DCF-4775-B29E-83D7E503E8AB}" presName="diagram" presStyleCnt="0">
        <dgm:presLayoutVars>
          <dgm:dir/>
          <dgm:animLvl val="lvl"/>
          <dgm:resizeHandles val="exact"/>
        </dgm:presLayoutVars>
      </dgm:prSet>
      <dgm:spPr/>
    </dgm:pt>
    <dgm:pt modelId="{7373C002-2EA1-4B79-B2BD-2F57772CCE41}" type="pres">
      <dgm:prSet presAssocID="{C12E0A3E-F009-481C-B344-7AC4115A5FCA}" presName="compNode" presStyleCnt="0"/>
      <dgm:spPr/>
    </dgm:pt>
    <dgm:pt modelId="{7C1F4C25-B6C5-48EB-9408-951D7C822A76}" type="pres">
      <dgm:prSet presAssocID="{C12E0A3E-F009-481C-B344-7AC4115A5FCA}" presName="childRect" presStyleLbl="bgAcc1" presStyleIdx="0" presStyleCnt="1">
        <dgm:presLayoutVars>
          <dgm:bulletEnabled val="1"/>
        </dgm:presLayoutVars>
      </dgm:prSet>
      <dgm:spPr>
        <a:blipFill rotWithShape="0">
          <a:blip xmlns:r="http://schemas.openxmlformats.org/officeDocument/2006/relationships" r:embed="rId1"/>
          <a:stretch>
            <a:fillRect/>
          </a:stretch>
        </a:blipFill>
      </dgm:spPr>
    </dgm:pt>
    <dgm:pt modelId="{8D6EDAB9-A379-4AE7-8D0E-3BADA472DBD8}" type="pres">
      <dgm:prSet presAssocID="{C12E0A3E-F009-481C-B344-7AC4115A5FCA}" presName="parentText" presStyleLbl="node1" presStyleIdx="0" presStyleCnt="0">
        <dgm:presLayoutVars>
          <dgm:chMax val="0"/>
          <dgm:bulletEnabled val="1"/>
        </dgm:presLayoutVars>
      </dgm:prSet>
      <dgm:spPr/>
    </dgm:pt>
    <dgm:pt modelId="{8DAB2C0F-30FC-47CB-954C-08D3FB157817}" type="pres">
      <dgm:prSet presAssocID="{C12E0A3E-F009-481C-B344-7AC4115A5FCA}" presName="parentRect" presStyleLbl="alignNode1" presStyleIdx="0" presStyleCnt="1" custScaleY="178016"/>
      <dgm:spPr/>
    </dgm:pt>
    <dgm:pt modelId="{9E396879-33A2-4233-93E2-C9E1377B1382}" type="pres">
      <dgm:prSet presAssocID="{C12E0A3E-F009-481C-B344-7AC4115A5FCA}" presName="adorn" presStyleLbl="fgAccFollowNode1" presStyleIdx="0" presStyleCnt="1"/>
      <dgm:spPr/>
    </dgm:pt>
  </dgm:ptLst>
  <dgm:cxnLst>
    <dgm:cxn modelId="{0075F19E-C523-4DF8-85CE-93141E5EA742}" type="presOf" srcId="{C12E0A3E-F009-481C-B344-7AC4115A5FCA}" destId="{8D6EDAB9-A379-4AE7-8D0E-3BADA472DBD8}" srcOrd="0" destOrd="0" presId="urn:microsoft.com/office/officeart/2005/8/layout/bList2"/>
    <dgm:cxn modelId="{02165DBD-D353-4B98-9A30-F6BE83109637}" type="presOf" srcId="{0073EB62-0DCF-4775-B29E-83D7E503E8AB}" destId="{E9B2BF1D-7554-4AF2-A3F9-DBED081CA050}" srcOrd="0" destOrd="0" presId="urn:microsoft.com/office/officeart/2005/8/layout/bList2"/>
    <dgm:cxn modelId="{89F62898-FD7D-405A-B9A1-773044920A8F}" type="presOf" srcId="{C12E0A3E-F009-481C-B344-7AC4115A5FCA}" destId="{8DAB2C0F-30FC-47CB-954C-08D3FB157817}" srcOrd="1" destOrd="0" presId="urn:microsoft.com/office/officeart/2005/8/layout/bList2"/>
    <dgm:cxn modelId="{CE938700-A8DA-489E-8B9E-E66BC56288C3}" srcId="{0073EB62-0DCF-4775-B29E-83D7E503E8AB}" destId="{C12E0A3E-F009-481C-B344-7AC4115A5FCA}" srcOrd="0" destOrd="0" parTransId="{FBC22E76-1E60-4293-88B1-C5AA4CCCA6A8}" sibTransId="{C09432B2-B9D0-4DE8-B2DD-9762C4F435AA}"/>
    <dgm:cxn modelId="{9F20D64A-3AA1-42E9-BB2D-AB64341D5BED}" type="presParOf" srcId="{E9B2BF1D-7554-4AF2-A3F9-DBED081CA050}" destId="{7373C002-2EA1-4B79-B2BD-2F57772CCE41}" srcOrd="0" destOrd="0" presId="urn:microsoft.com/office/officeart/2005/8/layout/bList2"/>
    <dgm:cxn modelId="{7F8DE34A-6460-4AD1-AAC0-7A41AD690BA2}" type="presParOf" srcId="{7373C002-2EA1-4B79-B2BD-2F57772CCE41}" destId="{7C1F4C25-B6C5-48EB-9408-951D7C822A76}" srcOrd="0" destOrd="0" presId="urn:microsoft.com/office/officeart/2005/8/layout/bList2"/>
    <dgm:cxn modelId="{27BF335B-9611-4EFC-8BE7-91F6FC2702C7}" type="presParOf" srcId="{7373C002-2EA1-4B79-B2BD-2F57772CCE41}" destId="{8D6EDAB9-A379-4AE7-8D0E-3BADA472DBD8}" srcOrd="1" destOrd="0" presId="urn:microsoft.com/office/officeart/2005/8/layout/bList2"/>
    <dgm:cxn modelId="{BC0012A0-0040-4F91-8779-21035D39C350}" type="presParOf" srcId="{7373C002-2EA1-4B79-B2BD-2F57772CCE41}" destId="{8DAB2C0F-30FC-47CB-954C-08D3FB157817}" srcOrd="2" destOrd="0" presId="urn:microsoft.com/office/officeart/2005/8/layout/bList2"/>
    <dgm:cxn modelId="{292E0B03-46D6-4C95-B784-AEE6D256E398}" type="presParOf" srcId="{7373C002-2EA1-4B79-B2BD-2F57772CCE41}" destId="{9E396879-33A2-4233-93E2-C9E1377B1382}" srcOrd="3" destOrd="0" presId="urn:microsoft.com/office/officeart/2005/8/layout/b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7BE631-8FE7-475F-8FA7-3E7AC392622E}" type="doc">
      <dgm:prSet loTypeId="urn:microsoft.com/office/officeart/2005/8/layout/venn1" loCatId="relationship" qsTypeId="urn:microsoft.com/office/officeart/2005/8/quickstyle/simple1" qsCatId="simple" csTypeId="urn:microsoft.com/office/officeart/2005/8/colors/accent4_5" csCatId="accent4" phldr="1"/>
      <dgm:spPr/>
      <dgm:t>
        <a:bodyPr/>
        <a:lstStyle/>
        <a:p>
          <a:endParaRPr lang="uk-UA"/>
        </a:p>
      </dgm:t>
    </dgm:pt>
    <dgm:pt modelId="{2B1BDB22-4AED-43E1-80EE-30F6C6C97DD4}">
      <dgm:prSet/>
      <dgm:spPr/>
      <dgm:t>
        <a:bodyPr/>
        <a:lstStyle/>
        <a:p>
          <a:pPr rtl="0"/>
          <a:r>
            <a:rPr lang="uk-UA" dirty="0" smtClean="0"/>
            <a:t>Метою даного міждержавного утворення було розв’язання політичних та економічних проблем між республіками, а також формування підґрунтя для налагодження міждержавних відносин в майбутньому. Засадничими документами СНД стала Мінська угода від 8 грудня 1991 р. та Алма-Атинська декларація від 21 грудня 1991 р.</a:t>
          </a:r>
          <a:endParaRPr lang="uk-UA" dirty="0"/>
        </a:p>
      </dgm:t>
    </dgm:pt>
    <dgm:pt modelId="{5BE0A321-CBE8-40C1-B77D-0CF74C952068}" type="parTrans" cxnId="{957E5359-95E5-468A-8230-DEAB3F9ECE3A}">
      <dgm:prSet/>
      <dgm:spPr/>
      <dgm:t>
        <a:bodyPr/>
        <a:lstStyle/>
        <a:p>
          <a:endParaRPr lang="uk-UA"/>
        </a:p>
      </dgm:t>
    </dgm:pt>
    <dgm:pt modelId="{E3D3D29A-B30E-4E21-8363-5840BC4C5307}" type="sibTrans" cxnId="{957E5359-95E5-468A-8230-DEAB3F9ECE3A}">
      <dgm:prSet/>
      <dgm:spPr/>
      <dgm:t>
        <a:bodyPr/>
        <a:lstStyle/>
        <a:p>
          <a:endParaRPr lang="uk-UA"/>
        </a:p>
      </dgm:t>
    </dgm:pt>
    <dgm:pt modelId="{2585D3F3-E0CC-4494-A2B0-92334A86EE78}" type="pres">
      <dgm:prSet presAssocID="{AA7BE631-8FE7-475F-8FA7-3E7AC392622E}" presName="compositeShape" presStyleCnt="0">
        <dgm:presLayoutVars>
          <dgm:chMax val="7"/>
          <dgm:dir/>
          <dgm:resizeHandles val="exact"/>
        </dgm:presLayoutVars>
      </dgm:prSet>
      <dgm:spPr/>
    </dgm:pt>
    <dgm:pt modelId="{3E2E2463-848F-4E2A-A66E-C9B272D0A8D0}" type="pres">
      <dgm:prSet presAssocID="{2B1BDB22-4AED-43E1-80EE-30F6C6C97DD4}" presName="circ1TxSh" presStyleLbl="vennNode1" presStyleIdx="0" presStyleCnt="1" custScaleX="358064"/>
      <dgm:spPr/>
    </dgm:pt>
  </dgm:ptLst>
  <dgm:cxnLst>
    <dgm:cxn modelId="{957E5359-95E5-468A-8230-DEAB3F9ECE3A}" srcId="{AA7BE631-8FE7-475F-8FA7-3E7AC392622E}" destId="{2B1BDB22-4AED-43E1-80EE-30F6C6C97DD4}" srcOrd="0" destOrd="0" parTransId="{5BE0A321-CBE8-40C1-B77D-0CF74C952068}" sibTransId="{E3D3D29A-B30E-4E21-8363-5840BC4C5307}"/>
    <dgm:cxn modelId="{DDA55B60-A5C6-4960-98D9-CF02BF9858DA}" type="presOf" srcId="{AA7BE631-8FE7-475F-8FA7-3E7AC392622E}" destId="{2585D3F3-E0CC-4494-A2B0-92334A86EE78}" srcOrd="0" destOrd="0" presId="urn:microsoft.com/office/officeart/2005/8/layout/venn1"/>
    <dgm:cxn modelId="{B2D80B63-D892-47CE-8696-149A3D072E80}" type="presOf" srcId="{2B1BDB22-4AED-43E1-80EE-30F6C6C97DD4}" destId="{3E2E2463-848F-4E2A-A66E-C9B272D0A8D0}" srcOrd="0" destOrd="0" presId="urn:microsoft.com/office/officeart/2005/8/layout/venn1"/>
    <dgm:cxn modelId="{ADF0C567-E898-49EA-B983-F207AE3CF4DC}" type="presParOf" srcId="{2585D3F3-E0CC-4494-A2B0-92334A86EE78}" destId="{3E2E2463-848F-4E2A-A66E-C9B272D0A8D0}"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23BBFB-EF6B-4B17-A54E-FFD9E5EB3861}" type="doc">
      <dgm:prSet loTypeId="urn:microsoft.com/office/officeart/2005/8/layout/pyramid2" loCatId="pyramid" qsTypeId="urn:microsoft.com/office/officeart/2005/8/quickstyle/3d2" qsCatId="3D" csTypeId="urn:microsoft.com/office/officeart/2005/8/colors/colorful4" csCatId="colorful" phldr="1"/>
      <dgm:spPr/>
      <dgm:t>
        <a:bodyPr/>
        <a:lstStyle/>
        <a:p>
          <a:endParaRPr lang="uk-UA"/>
        </a:p>
      </dgm:t>
    </dgm:pt>
    <dgm:pt modelId="{0AD41F7F-2C8E-45DE-B9C0-C598AB273161}">
      <dgm:prSet/>
      <dgm:spPr/>
      <dgm:t>
        <a:bodyPr/>
        <a:lstStyle/>
        <a:p>
          <a:pPr rtl="0"/>
          <a:r>
            <a:rPr lang="ru-RU" b="1" i="0" dirty="0" err="1" smtClean="0">
              <a:effectLst>
                <a:outerShdw blurRad="38100" dist="38100" dir="2700000" algn="tl">
                  <a:srgbClr val="000000">
                    <a:alpha val="43137"/>
                  </a:srgbClr>
                </a:outerShdw>
              </a:effectLst>
            </a:rPr>
            <a:t>Прихід</a:t>
          </a:r>
          <a:r>
            <a:rPr lang="ru-RU" b="1" i="0" dirty="0" smtClean="0">
              <a:effectLst>
                <a:outerShdw blurRad="38100" dist="38100" dir="2700000" algn="tl">
                  <a:srgbClr val="000000">
                    <a:alpha val="43137"/>
                  </a:srgbClr>
                </a:outerShdw>
              </a:effectLst>
            </a:rPr>
            <a:t> до </a:t>
          </a:r>
          <a:r>
            <a:rPr lang="ru-RU" b="1" i="0" dirty="0" err="1" smtClean="0">
              <a:effectLst>
                <a:outerShdw blurRad="38100" dist="38100" dir="2700000" algn="tl">
                  <a:srgbClr val="000000">
                    <a:alpha val="43137"/>
                  </a:srgbClr>
                </a:outerShdw>
              </a:effectLst>
            </a:rPr>
            <a:t>влади</a:t>
          </a:r>
          <a:r>
            <a:rPr lang="ru-RU" b="1" i="0" dirty="0" smtClean="0">
              <a:effectLst>
                <a:outerShdw blurRad="38100" dist="38100" dir="2700000" algn="tl">
                  <a:srgbClr val="000000">
                    <a:alpha val="43137"/>
                  </a:srgbClr>
                </a:outerShdw>
              </a:effectLst>
            </a:rPr>
            <a:t> в </a:t>
          </a:r>
          <a:r>
            <a:rPr lang="ru-RU" b="1" i="0" dirty="0" err="1" smtClean="0">
              <a:effectLst>
                <a:outerShdw blurRad="38100" dist="38100" dir="2700000" algn="tl">
                  <a:srgbClr val="000000">
                    <a:alpha val="43137"/>
                  </a:srgbClr>
                </a:outerShdw>
              </a:effectLst>
            </a:rPr>
            <a:t>Україні</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помаранчевих</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м’яко</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кажучи</a:t>
          </a:r>
          <a:r>
            <a:rPr lang="ru-RU" b="1" i="0" dirty="0" smtClean="0">
              <a:effectLst>
                <a:outerShdw blurRad="38100" dist="38100" dir="2700000" algn="tl">
                  <a:srgbClr val="000000">
                    <a:alpha val="43137"/>
                  </a:srgbClr>
                </a:outerShdw>
              </a:effectLst>
            </a:rPr>
            <a:t>, не </a:t>
          </a:r>
          <a:r>
            <a:rPr lang="ru-RU" b="1" i="0" dirty="0" err="1" smtClean="0">
              <a:effectLst>
                <a:outerShdw blurRad="38100" dist="38100" dir="2700000" algn="tl">
                  <a:srgbClr val="000000">
                    <a:alpha val="43137"/>
                  </a:srgbClr>
                </a:outerShdw>
              </a:effectLst>
            </a:rPr>
            <a:t>сприймався</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російським</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керівництвом</a:t>
          </a:r>
          <a:r>
            <a:rPr lang="ru-RU" b="1" i="0" dirty="0" smtClean="0">
              <a:effectLst>
                <a:outerShdw blurRad="38100" dist="38100" dir="2700000" algn="tl">
                  <a:srgbClr val="000000">
                    <a:alpha val="43137"/>
                  </a:srgbClr>
                </a:outerShdw>
              </a:effectLst>
            </a:rPr>
            <a:t>.</a:t>
          </a:r>
          <a:endParaRPr lang="uk-UA" b="1" dirty="0">
            <a:effectLst>
              <a:outerShdw blurRad="38100" dist="38100" dir="2700000" algn="tl">
                <a:srgbClr val="000000">
                  <a:alpha val="43137"/>
                </a:srgbClr>
              </a:outerShdw>
            </a:effectLst>
          </a:endParaRPr>
        </a:p>
      </dgm:t>
    </dgm:pt>
    <dgm:pt modelId="{7AD9695B-C49B-48E4-A20E-F5A78AF14F44}" type="parTrans" cxnId="{81F66891-A2A8-40BD-8897-3D8697C40BB3}">
      <dgm:prSet/>
      <dgm:spPr/>
      <dgm:t>
        <a:bodyPr/>
        <a:lstStyle/>
        <a:p>
          <a:endParaRPr lang="uk-UA"/>
        </a:p>
      </dgm:t>
    </dgm:pt>
    <dgm:pt modelId="{F22CF979-C23B-42EF-BCE2-AB2FE1BFD94B}" type="sibTrans" cxnId="{81F66891-A2A8-40BD-8897-3D8697C40BB3}">
      <dgm:prSet/>
      <dgm:spPr/>
      <dgm:t>
        <a:bodyPr/>
        <a:lstStyle/>
        <a:p>
          <a:endParaRPr lang="uk-UA"/>
        </a:p>
      </dgm:t>
    </dgm:pt>
    <dgm:pt modelId="{BB6F7CCF-F672-46C1-9664-77C7066F70AD}">
      <dgm:prSet/>
      <dgm:spPr/>
      <dgm:t>
        <a:bodyPr/>
        <a:lstStyle/>
        <a:p>
          <a:pPr rtl="0"/>
          <a:r>
            <a:rPr lang="ru-RU" b="1" i="0" dirty="0" err="1" smtClean="0">
              <a:effectLst>
                <a:outerShdw blurRad="38100" dist="38100" dir="2700000" algn="tl">
                  <a:srgbClr val="000000">
                    <a:alpha val="43137"/>
                  </a:srgbClr>
                </a:outerShdw>
              </a:effectLst>
            </a:rPr>
            <a:t>Додатковим</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подразником</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були</a:t>
          </a:r>
          <a:r>
            <a:rPr lang="ru-RU" b="1" i="0" dirty="0" smtClean="0">
              <a:effectLst>
                <a:outerShdw blurRad="38100" dist="38100" dir="2700000" algn="tl">
                  <a:srgbClr val="000000">
                    <a:alpha val="43137"/>
                  </a:srgbClr>
                </a:outerShdw>
              </a:effectLst>
            </a:rPr>
            <a:t> заяви </a:t>
          </a:r>
          <a:r>
            <a:rPr lang="ru-RU" b="1" i="0" dirty="0" err="1" smtClean="0">
              <a:effectLst>
                <a:outerShdw blurRad="38100" dist="38100" dir="2700000" algn="tl">
                  <a:srgbClr val="000000">
                    <a:alpha val="43137"/>
                  </a:srgbClr>
                </a:outerShdw>
              </a:effectLst>
            </a:rPr>
            <a:t>українського</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керівництва</a:t>
          </a:r>
          <a:r>
            <a:rPr lang="ru-RU" b="1" i="0" dirty="0" smtClean="0">
              <a:effectLst>
                <a:outerShdw blurRad="38100" dist="38100" dir="2700000" algn="tl">
                  <a:srgbClr val="000000">
                    <a:alpha val="43137"/>
                  </a:srgbClr>
                </a:outerShdw>
              </a:effectLst>
            </a:rPr>
            <a:t> про </a:t>
          </a:r>
          <a:r>
            <a:rPr lang="ru-RU" b="1" i="0" dirty="0" err="1" smtClean="0">
              <a:effectLst>
                <a:outerShdw blurRad="38100" dist="38100" dir="2700000" algn="tl">
                  <a:srgbClr val="000000">
                    <a:alpha val="43137"/>
                  </a:srgbClr>
                </a:outerShdw>
              </a:effectLst>
            </a:rPr>
            <a:t>бажання</a:t>
          </a:r>
          <a:r>
            <a:rPr lang="ru-RU" b="1" i="0" dirty="0" smtClean="0">
              <a:effectLst>
                <a:outerShdw blurRad="38100" dist="38100" dir="2700000" algn="tl">
                  <a:srgbClr val="000000">
                    <a:alpha val="43137"/>
                  </a:srgbClr>
                </a:outerShdw>
              </a:effectLst>
            </a:rPr>
            <a:t> </a:t>
          </a:r>
          <a:r>
            <a:rPr lang="ru-RU" b="1" i="0" dirty="0" err="1" smtClean="0">
              <a:effectLst>
                <a:outerShdw blurRad="38100" dist="38100" dir="2700000" algn="tl">
                  <a:srgbClr val="000000">
                    <a:alpha val="43137"/>
                  </a:srgbClr>
                </a:outerShdw>
              </a:effectLst>
            </a:rPr>
            <a:t>вступити</a:t>
          </a:r>
          <a:r>
            <a:rPr lang="ru-RU" b="1" i="0" dirty="0" smtClean="0">
              <a:effectLst>
                <a:outerShdw blurRad="38100" dist="38100" dir="2700000" algn="tl">
                  <a:srgbClr val="000000">
                    <a:alpha val="43137"/>
                  </a:srgbClr>
                </a:outerShdw>
              </a:effectLst>
            </a:rPr>
            <a:t> до НАТО</a:t>
          </a:r>
          <a:endParaRPr lang="uk-UA" b="1" dirty="0">
            <a:effectLst>
              <a:outerShdw blurRad="38100" dist="38100" dir="2700000" algn="tl">
                <a:srgbClr val="000000">
                  <a:alpha val="43137"/>
                </a:srgbClr>
              </a:outerShdw>
            </a:effectLst>
          </a:endParaRPr>
        </a:p>
      </dgm:t>
    </dgm:pt>
    <dgm:pt modelId="{436E9F50-AC47-496B-A291-2B7413DB24D7}" type="parTrans" cxnId="{5A49F872-E6A6-4659-9B7F-A3C5D0378166}">
      <dgm:prSet/>
      <dgm:spPr/>
      <dgm:t>
        <a:bodyPr/>
        <a:lstStyle/>
        <a:p>
          <a:endParaRPr lang="uk-UA"/>
        </a:p>
      </dgm:t>
    </dgm:pt>
    <dgm:pt modelId="{0D409E68-EEF9-4A33-AEE3-5494DCCB63B1}" type="sibTrans" cxnId="{5A49F872-E6A6-4659-9B7F-A3C5D0378166}">
      <dgm:prSet/>
      <dgm:spPr/>
      <dgm:t>
        <a:bodyPr/>
        <a:lstStyle/>
        <a:p>
          <a:endParaRPr lang="uk-UA"/>
        </a:p>
      </dgm:t>
    </dgm:pt>
    <dgm:pt modelId="{C3910C38-EC9F-451B-8DB3-E1102B8C41C7}">
      <dgm:prSet custT="1"/>
      <dgm:spPr/>
      <dgm:t>
        <a:bodyPr/>
        <a:lstStyle/>
        <a:p>
          <a:pPr rtl="0"/>
          <a:r>
            <a:rPr lang="ru-RU" sz="1600" b="1" i="0" dirty="0" err="1" smtClean="0">
              <a:effectLst>
                <a:outerShdw blurRad="38100" dist="38100" dir="2700000" algn="tl">
                  <a:srgbClr val="000000">
                    <a:alpha val="43137"/>
                  </a:srgbClr>
                </a:outerShdw>
              </a:effectLst>
            </a:rPr>
            <a:t>Вимоги</a:t>
          </a:r>
          <a:r>
            <a:rPr lang="ru-RU" sz="1600" b="1" i="0" dirty="0" smtClean="0">
              <a:effectLst>
                <a:outerShdw blurRad="38100" dist="38100" dir="2700000" algn="tl">
                  <a:srgbClr val="000000">
                    <a:alpha val="43137"/>
                  </a:srgbClr>
                </a:outerShdw>
              </a:effectLst>
            </a:rPr>
            <a:t> перегляду </a:t>
          </a:r>
          <a:r>
            <a:rPr lang="ru-RU" sz="1600" b="1" i="0" dirty="0" err="1" smtClean="0">
              <a:effectLst>
                <a:outerShdw blurRad="38100" dist="38100" dir="2700000" algn="tl">
                  <a:srgbClr val="000000">
                    <a:alpha val="43137"/>
                  </a:srgbClr>
                </a:outerShdw>
              </a:effectLst>
            </a:rPr>
            <a:t>угод</a:t>
          </a:r>
          <a:r>
            <a:rPr lang="ru-RU" sz="1600" b="1" i="0" dirty="0" smtClean="0">
              <a:effectLst>
                <a:outerShdw blurRad="38100" dist="38100" dir="2700000" algn="tl">
                  <a:srgbClr val="000000">
                    <a:alpha val="43137"/>
                  </a:srgbClr>
                </a:outerShdw>
              </a:effectLst>
            </a:rPr>
            <a:t> </a:t>
          </a:r>
          <a:r>
            <a:rPr lang="ru-RU" sz="1600" b="1" i="0" dirty="0" err="1" smtClean="0">
              <a:effectLst>
                <a:outerShdw blurRad="38100" dist="38100" dir="2700000" algn="tl">
                  <a:srgbClr val="000000">
                    <a:alpha val="43137"/>
                  </a:srgbClr>
                </a:outerShdw>
              </a:effectLst>
            </a:rPr>
            <a:t>базування</a:t>
          </a:r>
          <a:r>
            <a:rPr lang="ru-RU" sz="1600" b="1" i="0" dirty="0" smtClean="0">
              <a:effectLst>
                <a:outerShdw blurRad="38100" dist="38100" dir="2700000" algn="tl">
                  <a:srgbClr val="000000">
                    <a:alpha val="43137"/>
                  </a:srgbClr>
                </a:outerShdw>
              </a:effectLst>
            </a:rPr>
            <a:t> </a:t>
          </a:r>
          <a:r>
            <a:rPr lang="ru-RU" sz="1600" b="1" i="0" dirty="0" err="1" smtClean="0">
              <a:effectLst>
                <a:outerShdw blurRad="38100" dist="38100" dir="2700000" algn="tl">
                  <a:srgbClr val="000000">
                    <a:alpha val="43137"/>
                  </a:srgbClr>
                </a:outerShdw>
              </a:effectLst>
            </a:rPr>
            <a:t>Чорноморського</a:t>
          </a:r>
          <a:r>
            <a:rPr lang="ru-RU" sz="1600" b="1" i="0" dirty="0" smtClean="0">
              <a:effectLst>
                <a:outerShdw blurRad="38100" dist="38100" dir="2700000" algn="tl">
                  <a:srgbClr val="000000">
                    <a:alpha val="43137"/>
                  </a:srgbClr>
                </a:outerShdw>
              </a:effectLst>
            </a:rPr>
            <a:t> флоту РФ в </a:t>
          </a:r>
          <a:r>
            <a:rPr lang="ru-RU" sz="1600" b="1" i="0" dirty="0" err="1" smtClean="0">
              <a:effectLst>
                <a:outerShdw blurRad="38100" dist="38100" dir="2700000" algn="tl">
                  <a:srgbClr val="000000">
                    <a:alpha val="43137"/>
                  </a:srgbClr>
                </a:outerShdw>
              </a:effectLst>
            </a:rPr>
            <a:t>Криму</a:t>
          </a:r>
          <a:r>
            <a:rPr lang="ru-RU" sz="1600" b="1" i="0" dirty="0" smtClean="0">
              <a:effectLst>
                <a:outerShdw blurRad="38100" dist="38100" dir="2700000" algn="tl">
                  <a:srgbClr val="000000">
                    <a:alpha val="43137"/>
                  </a:srgbClr>
                </a:outerShdw>
              </a:effectLst>
            </a:rPr>
            <a:t> та </a:t>
          </a:r>
          <a:r>
            <a:rPr lang="ru-RU" sz="1600" b="1" i="0" dirty="0" err="1" smtClean="0">
              <a:effectLst>
                <a:outerShdw blurRad="38100" dist="38100" dir="2700000" algn="tl">
                  <a:srgbClr val="000000">
                    <a:alpha val="43137"/>
                  </a:srgbClr>
                </a:outerShdw>
              </a:effectLst>
            </a:rPr>
            <a:t>його</a:t>
          </a:r>
          <a:r>
            <a:rPr lang="ru-RU" sz="1600" b="1" i="0" dirty="0" smtClean="0">
              <a:effectLst>
                <a:outerShdw blurRad="38100" dist="38100" dir="2700000" algn="tl">
                  <a:srgbClr val="000000">
                    <a:alpha val="43137"/>
                  </a:srgbClr>
                </a:outerShdw>
              </a:effectLst>
            </a:rPr>
            <a:t> </a:t>
          </a:r>
          <a:r>
            <a:rPr lang="ru-RU" sz="1600" b="1" i="0" dirty="0" err="1" smtClean="0">
              <a:effectLst>
                <a:outerShdw blurRad="38100" dist="38100" dir="2700000" algn="tl">
                  <a:srgbClr val="000000">
                    <a:alpha val="43137"/>
                  </a:srgbClr>
                </a:outerShdw>
              </a:effectLst>
            </a:rPr>
            <a:t>обов’язкового</a:t>
          </a:r>
          <a:r>
            <a:rPr lang="ru-RU" sz="1600" b="1" i="0" dirty="0" smtClean="0">
              <a:effectLst>
                <a:outerShdw blurRad="38100" dist="38100" dir="2700000" algn="tl">
                  <a:srgbClr val="000000">
                    <a:alpha val="43137"/>
                  </a:srgbClr>
                </a:outerShdw>
              </a:effectLst>
            </a:rPr>
            <a:t> </a:t>
          </a:r>
          <a:r>
            <a:rPr lang="ru-RU" sz="1600" b="1" i="0" dirty="0" err="1" smtClean="0">
              <a:effectLst>
                <a:outerShdw blurRad="38100" dist="38100" dir="2700000" algn="tl">
                  <a:srgbClr val="000000">
                    <a:alpha val="43137"/>
                  </a:srgbClr>
                </a:outerShdw>
              </a:effectLst>
            </a:rPr>
            <a:t>виведення</a:t>
          </a:r>
          <a:r>
            <a:rPr lang="ru-RU" sz="1600" b="1" i="0" dirty="0" smtClean="0">
              <a:effectLst>
                <a:outerShdw blurRad="38100" dist="38100" dir="2700000" algn="tl">
                  <a:srgbClr val="000000">
                    <a:alpha val="43137"/>
                  </a:srgbClr>
                </a:outerShdw>
              </a:effectLst>
            </a:rPr>
            <a:t> </a:t>
          </a:r>
          <a:r>
            <a:rPr lang="ru-RU" sz="1600" b="1" i="0" dirty="0" err="1" smtClean="0">
              <a:effectLst>
                <a:outerShdw blurRad="38100" dist="38100" dir="2700000" algn="tl">
                  <a:srgbClr val="000000">
                    <a:alpha val="43137"/>
                  </a:srgbClr>
                </a:outerShdw>
              </a:effectLst>
            </a:rPr>
            <a:t>після</a:t>
          </a:r>
          <a:r>
            <a:rPr lang="ru-RU" sz="1600" b="1" i="0" dirty="0" smtClean="0">
              <a:effectLst>
                <a:outerShdw blurRad="38100" dist="38100" dir="2700000" algn="tl">
                  <a:srgbClr val="000000">
                    <a:alpha val="43137"/>
                  </a:srgbClr>
                </a:outerShdw>
              </a:effectLst>
            </a:rPr>
            <a:t> 2017 р.</a:t>
          </a:r>
          <a:endParaRPr lang="uk-UA" sz="1600" b="1" i="1" dirty="0">
            <a:effectLst>
              <a:outerShdw blurRad="38100" dist="38100" dir="2700000" algn="tl">
                <a:srgbClr val="000000">
                  <a:alpha val="43137"/>
                </a:srgbClr>
              </a:outerShdw>
            </a:effectLst>
          </a:endParaRPr>
        </a:p>
      </dgm:t>
    </dgm:pt>
    <dgm:pt modelId="{19993EAC-02AB-4075-A3DC-F0D3609B0721}" type="parTrans" cxnId="{9D39B41B-9DD8-4882-8952-9372ADB0215B}">
      <dgm:prSet/>
      <dgm:spPr/>
      <dgm:t>
        <a:bodyPr/>
        <a:lstStyle/>
        <a:p>
          <a:endParaRPr lang="uk-UA"/>
        </a:p>
      </dgm:t>
    </dgm:pt>
    <dgm:pt modelId="{D84EC568-B979-4B90-B0FA-EADDC4FF155A}" type="sibTrans" cxnId="{9D39B41B-9DD8-4882-8952-9372ADB0215B}">
      <dgm:prSet/>
      <dgm:spPr/>
      <dgm:t>
        <a:bodyPr/>
        <a:lstStyle/>
        <a:p>
          <a:endParaRPr lang="uk-UA"/>
        </a:p>
      </dgm:t>
    </dgm:pt>
    <dgm:pt modelId="{09DB03DD-173B-4EA7-AA78-D97B264427EE}" type="pres">
      <dgm:prSet presAssocID="{3623BBFB-EF6B-4B17-A54E-FFD9E5EB3861}" presName="compositeShape" presStyleCnt="0">
        <dgm:presLayoutVars>
          <dgm:dir/>
          <dgm:resizeHandles/>
        </dgm:presLayoutVars>
      </dgm:prSet>
      <dgm:spPr/>
    </dgm:pt>
    <dgm:pt modelId="{61832049-13E8-44A4-BE21-F67B5B327D83}" type="pres">
      <dgm:prSet presAssocID="{3623BBFB-EF6B-4B17-A54E-FFD9E5EB3861}" presName="pyramid" presStyleLbl="node1" presStyleIdx="0" presStyleCnt="1"/>
      <dgm:spPr/>
    </dgm:pt>
    <dgm:pt modelId="{C838FA69-93C8-4F1E-9A9B-E845F12E53F4}" type="pres">
      <dgm:prSet presAssocID="{3623BBFB-EF6B-4B17-A54E-FFD9E5EB3861}" presName="theList" presStyleCnt="0"/>
      <dgm:spPr/>
    </dgm:pt>
    <dgm:pt modelId="{8EF88035-3BA6-4A0E-A410-04D59DF7A789}" type="pres">
      <dgm:prSet presAssocID="{0AD41F7F-2C8E-45DE-B9C0-C598AB273161}" presName="aNode" presStyleLbl="fgAcc1" presStyleIdx="0" presStyleCnt="3" custScaleX="191776" custScaleY="118213">
        <dgm:presLayoutVars>
          <dgm:bulletEnabled val="1"/>
        </dgm:presLayoutVars>
      </dgm:prSet>
      <dgm:spPr/>
    </dgm:pt>
    <dgm:pt modelId="{1F6D959A-8B2A-4BAF-8ADC-86580EE5A049}" type="pres">
      <dgm:prSet presAssocID="{0AD41F7F-2C8E-45DE-B9C0-C598AB273161}" presName="aSpace" presStyleCnt="0"/>
      <dgm:spPr/>
    </dgm:pt>
    <dgm:pt modelId="{C88A6846-B9D5-486C-B6EA-EB81A204CAD4}" type="pres">
      <dgm:prSet presAssocID="{BB6F7CCF-F672-46C1-9664-77C7066F70AD}" presName="aNode" presStyleLbl="fgAcc1" presStyleIdx="1" presStyleCnt="3" custScaleX="193861" custScaleY="111020">
        <dgm:presLayoutVars>
          <dgm:bulletEnabled val="1"/>
        </dgm:presLayoutVars>
      </dgm:prSet>
      <dgm:spPr/>
    </dgm:pt>
    <dgm:pt modelId="{CC06D766-A777-478A-9A78-6D794FEF74AE}" type="pres">
      <dgm:prSet presAssocID="{BB6F7CCF-F672-46C1-9664-77C7066F70AD}" presName="aSpace" presStyleCnt="0"/>
      <dgm:spPr/>
    </dgm:pt>
    <dgm:pt modelId="{0577835D-9A62-4CD6-A935-B03CF37B445C}" type="pres">
      <dgm:prSet presAssocID="{C3910C38-EC9F-451B-8DB3-E1102B8C41C7}" presName="aNode" presStyleLbl="fgAcc1" presStyleIdx="2" presStyleCnt="3" custScaleX="194369" custScaleY="132876">
        <dgm:presLayoutVars>
          <dgm:bulletEnabled val="1"/>
        </dgm:presLayoutVars>
      </dgm:prSet>
      <dgm:spPr/>
    </dgm:pt>
    <dgm:pt modelId="{43927ED1-7E75-4B04-97D8-14A78EFA5A73}" type="pres">
      <dgm:prSet presAssocID="{C3910C38-EC9F-451B-8DB3-E1102B8C41C7}" presName="aSpace" presStyleCnt="0"/>
      <dgm:spPr/>
    </dgm:pt>
  </dgm:ptLst>
  <dgm:cxnLst>
    <dgm:cxn modelId="{AF2DF10F-CEF9-454E-83FD-3487FD5C7ACC}" type="presOf" srcId="{C3910C38-EC9F-451B-8DB3-E1102B8C41C7}" destId="{0577835D-9A62-4CD6-A935-B03CF37B445C}" srcOrd="0" destOrd="0" presId="urn:microsoft.com/office/officeart/2005/8/layout/pyramid2"/>
    <dgm:cxn modelId="{9D39B41B-9DD8-4882-8952-9372ADB0215B}" srcId="{3623BBFB-EF6B-4B17-A54E-FFD9E5EB3861}" destId="{C3910C38-EC9F-451B-8DB3-E1102B8C41C7}" srcOrd="2" destOrd="0" parTransId="{19993EAC-02AB-4075-A3DC-F0D3609B0721}" sibTransId="{D84EC568-B979-4B90-B0FA-EADDC4FF155A}"/>
    <dgm:cxn modelId="{F1AB6760-3473-4791-BFBD-AC4A456AC624}" type="presOf" srcId="{3623BBFB-EF6B-4B17-A54E-FFD9E5EB3861}" destId="{09DB03DD-173B-4EA7-AA78-D97B264427EE}" srcOrd="0" destOrd="0" presId="urn:microsoft.com/office/officeart/2005/8/layout/pyramid2"/>
    <dgm:cxn modelId="{5A49F872-E6A6-4659-9B7F-A3C5D0378166}" srcId="{3623BBFB-EF6B-4B17-A54E-FFD9E5EB3861}" destId="{BB6F7CCF-F672-46C1-9664-77C7066F70AD}" srcOrd="1" destOrd="0" parTransId="{436E9F50-AC47-496B-A291-2B7413DB24D7}" sibTransId="{0D409E68-EEF9-4A33-AEE3-5494DCCB63B1}"/>
    <dgm:cxn modelId="{81F66891-A2A8-40BD-8897-3D8697C40BB3}" srcId="{3623BBFB-EF6B-4B17-A54E-FFD9E5EB3861}" destId="{0AD41F7F-2C8E-45DE-B9C0-C598AB273161}" srcOrd="0" destOrd="0" parTransId="{7AD9695B-C49B-48E4-A20E-F5A78AF14F44}" sibTransId="{F22CF979-C23B-42EF-BCE2-AB2FE1BFD94B}"/>
    <dgm:cxn modelId="{3E1DDC5B-85D0-49C3-83EB-D2C3AD921A45}" type="presOf" srcId="{BB6F7CCF-F672-46C1-9664-77C7066F70AD}" destId="{C88A6846-B9D5-486C-B6EA-EB81A204CAD4}" srcOrd="0" destOrd="0" presId="urn:microsoft.com/office/officeart/2005/8/layout/pyramid2"/>
    <dgm:cxn modelId="{CE5C62BD-5C78-4EC2-B0C7-4BFEA42561DF}" type="presOf" srcId="{0AD41F7F-2C8E-45DE-B9C0-C598AB273161}" destId="{8EF88035-3BA6-4A0E-A410-04D59DF7A789}" srcOrd="0" destOrd="0" presId="urn:microsoft.com/office/officeart/2005/8/layout/pyramid2"/>
    <dgm:cxn modelId="{5DCC3CA6-1A30-4016-BB21-E365EE0674B3}" type="presParOf" srcId="{09DB03DD-173B-4EA7-AA78-D97B264427EE}" destId="{61832049-13E8-44A4-BE21-F67B5B327D83}" srcOrd="0" destOrd="0" presId="urn:microsoft.com/office/officeart/2005/8/layout/pyramid2"/>
    <dgm:cxn modelId="{698229D3-3E44-4DC3-8F6D-742C97F1FE7A}" type="presParOf" srcId="{09DB03DD-173B-4EA7-AA78-D97B264427EE}" destId="{C838FA69-93C8-4F1E-9A9B-E845F12E53F4}" srcOrd="1" destOrd="0" presId="urn:microsoft.com/office/officeart/2005/8/layout/pyramid2"/>
    <dgm:cxn modelId="{27E8D701-CB98-424C-BCAC-D8A1D9A1B7C2}" type="presParOf" srcId="{C838FA69-93C8-4F1E-9A9B-E845F12E53F4}" destId="{8EF88035-3BA6-4A0E-A410-04D59DF7A789}" srcOrd="0" destOrd="0" presId="urn:microsoft.com/office/officeart/2005/8/layout/pyramid2"/>
    <dgm:cxn modelId="{5787C3B1-FED5-4674-8A93-311A77D1C7AA}" type="presParOf" srcId="{C838FA69-93C8-4F1E-9A9B-E845F12E53F4}" destId="{1F6D959A-8B2A-4BAF-8ADC-86580EE5A049}" srcOrd="1" destOrd="0" presId="urn:microsoft.com/office/officeart/2005/8/layout/pyramid2"/>
    <dgm:cxn modelId="{547E46C8-909B-42D9-A7C1-4FF136D569C5}" type="presParOf" srcId="{C838FA69-93C8-4F1E-9A9B-E845F12E53F4}" destId="{C88A6846-B9D5-486C-B6EA-EB81A204CAD4}" srcOrd="2" destOrd="0" presId="urn:microsoft.com/office/officeart/2005/8/layout/pyramid2"/>
    <dgm:cxn modelId="{AFC2916C-4CD6-44EA-8F60-EF3C3DEDEB6B}" type="presParOf" srcId="{C838FA69-93C8-4F1E-9A9B-E845F12E53F4}" destId="{CC06D766-A777-478A-9A78-6D794FEF74AE}" srcOrd="3" destOrd="0" presId="urn:microsoft.com/office/officeart/2005/8/layout/pyramid2"/>
    <dgm:cxn modelId="{06873296-9083-4969-88EB-C88522BACFBD}" type="presParOf" srcId="{C838FA69-93C8-4F1E-9A9B-E845F12E53F4}" destId="{0577835D-9A62-4CD6-A935-B03CF37B445C}" srcOrd="4" destOrd="0" presId="urn:microsoft.com/office/officeart/2005/8/layout/pyramid2"/>
    <dgm:cxn modelId="{AC4BE30C-A6AB-4F67-8431-5C295ED410F4}" type="presParOf" srcId="{C838FA69-93C8-4F1E-9A9B-E845F12E53F4}" destId="{43927ED1-7E75-4B04-97D8-14A78EFA5A73}"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B9EECD-1919-42FF-B83A-142372C792C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0673F538-8DCE-42A3-9FD8-24F5625C1AE7}">
      <dgm:prSet/>
      <dgm:spPr/>
      <dgm:t>
        <a:bodyPr/>
        <a:lstStyle/>
        <a:p>
          <a:pPr rtl="0"/>
          <a:r>
            <a:rPr lang="ru-RU" i="0" dirty="0" smtClean="0"/>
            <a:t>у 1991 р. проведена так звана мала </a:t>
          </a:r>
          <a:r>
            <a:rPr lang="ru-RU" i="0" dirty="0" err="1" smtClean="0"/>
            <a:t>судова</a:t>
          </a:r>
          <a:r>
            <a:rPr lang="ru-RU" i="0" dirty="0" smtClean="0"/>
            <a:t> реформа, </a:t>
          </a:r>
          <a:r>
            <a:rPr lang="ru-RU" i="0" dirty="0" err="1" smtClean="0"/>
            <a:t>що</a:t>
          </a:r>
          <a:r>
            <a:rPr lang="ru-RU" i="0" dirty="0" smtClean="0"/>
            <a:t> </a:t>
          </a:r>
          <a:r>
            <a:rPr lang="ru-RU" i="0" dirty="0" err="1" smtClean="0"/>
            <a:t>передбачала</a:t>
          </a:r>
          <a:r>
            <a:rPr lang="ru-RU" i="0" dirty="0" smtClean="0"/>
            <a:t> </a:t>
          </a:r>
          <a:r>
            <a:rPr lang="ru-RU" i="0" dirty="0" err="1" smtClean="0"/>
            <a:t>особисту</a:t>
          </a:r>
          <a:r>
            <a:rPr lang="ru-RU" i="0" dirty="0" smtClean="0"/>
            <a:t> </a:t>
          </a:r>
          <a:r>
            <a:rPr lang="ru-RU" i="0" dirty="0" err="1" smtClean="0"/>
            <a:t>незалежність</a:t>
          </a:r>
          <a:r>
            <a:rPr lang="ru-RU" i="0" dirty="0" smtClean="0"/>
            <a:t> </a:t>
          </a:r>
          <a:r>
            <a:rPr lang="ru-RU" i="0" dirty="0" err="1" smtClean="0"/>
            <a:t>суддів</a:t>
          </a:r>
          <a:r>
            <a:rPr lang="ru-RU" i="0" dirty="0" smtClean="0"/>
            <a:t>, </a:t>
          </a:r>
          <a:r>
            <a:rPr lang="ru-RU" i="0" dirty="0" err="1" smtClean="0"/>
            <a:t>ратифікувала</a:t>
          </a:r>
          <a:r>
            <a:rPr lang="ru-RU" i="0" dirty="0" smtClean="0"/>
            <a:t> </a:t>
          </a:r>
          <a:r>
            <a:rPr lang="ru-RU" i="0" dirty="0" err="1" smtClean="0"/>
            <a:t>Конвенцію</a:t>
          </a:r>
          <a:r>
            <a:rPr lang="ru-RU" i="0" dirty="0" smtClean="0"/>
            <a:t> про </a:t>
          </a:r>
          <a:r>
            <a:rPr lang="ru-RU" i="0" dirty="0" err="1" smtClean="0"/>
            <a:t>захист</a:t>
          </a:r>
          <a:r>
            <a:rPr lang="ru-RU" i="0" dirty="0" smtClean="0"/>
            <a:t> прав </a:t>
          </a:r>
          <a:r>
            <a:rPr lang="ru-RU" i="0" dirty="0" err="1" smtClean="0"/>
            <a:t>людини</a:t>
          </a:r>
          <a:r>
            <a:rPr lang="ru-RU" i="0" dirty="0" smtClean="0"/>
            <a:t> та </a:t>
          </a:r>
          <a:r>
            <a:rPr lang="ru-RU" i="0" dirty="0" err="1" smtClean="0"/>
            <a:t>основних</a:t>
          </a:r>
          <a:r>
            <a:rPr lang="ru-RU" i="0" dirty="0" smtClean="0"/>
            <a:t> свобод, </a:t>
          </a:r>
          <a:r>
            <a:rPr lang="ru-RU" i="0" dirty="0" err="1" smtClean="0"/>
            <a:t>була</a:t>
          </a:r>
          <a:r>
            <a:rPr lang="ru-RU" i="0" dirty="0" smtClean="0"/>
            <a:t> </a:t>
          </a:r>
          <a:r>
            <a:rPr lang="ru-RU" i="0" dirty="0" err="1" smtClean="0"/>
            <a:t>скасована</a:t>
          </a:r>
          <a:r>
            <a:rPr lang="ru-RU" i="0" dirty="0" smtClean="0"/>
            <a:t> смертна кара, </a:t>
          </a:r>
          <a:r>
            <a:rPr lang="ru-RU" i="0" dirty="0" err="1" smtClean="0"/>
            <a:t>прийняті</a:t>
          </a:r>
          <a:r>
            <a:rPr lang="ru-RU" i="0" dirty="0" smtClean="0"/>
            <a:t> </a:t>
          </a:r>
          <a:r>
            <a:rPr lang="ru-RU" i="0" dirty="0" err="1" smtClean="0"/>
            <a:t>новий</a:t>
          </a:r>
          <a:r>
            <a:rPr lang="ru-RU" i="0" dirty="0" smtClean="0"/>
            <a:t> </a:t>
          </a:r>
          <a:r>
            <a:rPr lang="ru-RU" i="0" dirty="0" err="1" smtClean="0"/>
            <a:t>Кримінальний</a:t>
          </a:r>
          <a:r>
            <a:rPr lang="ru-RU" i="0" dirty="0" smtClean="0"/>
            <a:t> та </a:t>
          </a:r>
          <a:r>
            <a:rPr lang="ru-RU" i="0" dirty="0" err="1" smtClean="0"/>
            <a:t>Земельний</a:t>
          </a:r>
          <a:r>
            <a:rPr lang="ru-RU" i="0" dirty="0" smtClean="0"/>
            <a:t> </a:t>
          </a:r>
          <a:r>
            <a:rPr lang="ru-RU" i="0" dirty="0" err="1" smtClean="0"/>
            <a:t>кодекси</a:t>
          </a:r>
          <a:r>
            <a:rPr lang="ru-RU" i="0" dirty="0" smtClean="0"/>
            <a:t> </a:t>
          </a:r>
          <a:r>
            <a:rPr lang="ru-RU" i="0" dirty="0" err="1" smtClean="0"/>
            <a:t>України</a:t>
          </a:r>
          <a:r>
            <a:rPr lang="ru-RU" i="0" dirty="0" smtClean="0"/>
            <a:t>, </a:t>
          </a:r>
          <a:r>
            <a:rPr lang="ru-RU" i="0" dirty="0" err="1" smtClean="0"/>
            <a:t>внесені</a:t>
          </a:r>
          <a:r>
            <a:rPr lang="ru-RU" i="0" dirty="0" smtClean="0"/>
            <a:t> </a:t>
          </a:r>
          <a:r>
            <a:rPr lang="ru-RU" i="0" dirty="0" err="1" smtClean="0"/>
            <a:t>зміни</a:t>
          </a:r>
          <a:r>
            <a:rPr lang="ru-RU" i="0" dirty="0" smtClean="0"/>
            <a:t> до </a:t>
          </a:r>
          <a:r>
            <a:rPr lang="ru-RU" i="0" dirty="0" err="1" smtClean="0"/>
            <a:t>Законів</a:t>
          </a:r>
          <a:r>
            <a:rPr lang="ru-RU" i="0" dirty="0" smtClean="0"/>
            <a:t> </a:t>
          </a:r>
          <a:r>
            <a:rPr lang="ru-RU" i="0" dirty="0" err="1" smtClean="0"/>
            <a:t>України</a:t>
          </a:r>
          <a:r>
            <a:rPr lang="ru-RU" i="0" dirty="0" smtClean="0"/>
            <a:t> «Про </a:t>
          </a:r>
          <a:r>
            <a:rPr lang="ru-RU" i="0" dirty="0" err="1" smtClean="0"/>
            <a:t>громадянство</a:t>
          </a:r>
          <a:r>
            <a:rPr lang="ru-RU" i="0" dirty="0" smtClean="0"/>
            <a:t> </a:t>
          </a:r>
          <a:r>
            <a:rPr lang="ru-RU" i="0" dirty="0" err="1" smtClean="0"/>
            <a:t>України</a:t>
          </a:r>
          <a:r>
            <a:rPr lang="ru-RU" i="0" dirty="0" smtClean="0"/>
            <a:t>», «Про </a:t>
          </a:r>
          <a:r>
            <a:rPr lang="ru-RU" i="0" dirty="0" err="1" smtClean="0"/>
            <a:t>біженців</a:t>
          </a:r>
          <a:r>
            <a:rPr lang="ru-RU" i="0" dirty="0" smtClean="0"/>
            <a:t>».</a:t>
          </a:r>
          <a:endParaRPr lang="uk-UA" dirty="0"/>
        </a:p>
      </dgm:t>
    </dgm:pt>
    <dgm:pt modelId="{16B26CC4-FE04-4082-A7F8-1FCF1DAFE31E}" type="parTrans" cxnId="{CC53134D-B425-47A2-B9FA-48A686FE4BCB}">
      <dgm:prSet/>
      <dgm:spPr/>
      <dgm:t>
        <a:bodyPr/>
        <a:lstStyle/>
        <a:p>
          <a:endParaRPr lang="uk-UA"/>
        </a:p>
      </dgm:t>
    </dgm:pt>
    <dgm:pt modelId="{661DA36D-FDF1-4ECC-98D9-AA6563369B24}" type="sibTrans" cxnId="{CC53134D-B425-47A2-B9FA-48A686FE4BCB}">
      <dgm:prSet/>
      <dgm:spPr/>
      <dgm:t>
        <a:bodyPr/>
        <a:lstStyle/>
        <a:p>
          <a:endParaRPr lang="uk-UA"/>
        </a:p>
      </dgm:t>
    </dgm:pt>
    <dgm:pt modelId="{FFF599A7-4040-49B2-97EC-1EC6D826FEB0}">
      <dgm:prSet custT="1"/>
      <dgm:spPr/>
      <dgm:t>
        <a:bodyPr/>
        <a:lstStyle/>
        <a:p>
          <a:pPr rtl="0"/>
          <a:r>
            <a:rPr lang="ru-RU" sz="2000" i="0" dirty="0" smtClean="0"/>
            <a:t>У 2002 р. </a:t>
          </a:r>
          <a:r>
            <a:rPr lang="ru-RU" sz="2000" i="0" dirty="0" err="1" smtClean="0"/>
            <a:t>Україна</a:t>
          </a:r>
          <a:r>
            <a:rPr lang="ru-RU" sz="2000" i="0" dirty="0" smtClean="0"/>
            <a:t> </a:t>
          </a:r>
          <a:r>
            <a:rPr lang="ru-RU" sz="2000" i="0" dirty="0" err="1" smtClean="0"/>
            <a:t>приєдналась</a:t>
          </a:r>
          <a:r>
            <a:rPr lang="ru-RU" sz="2000" i="0" dirty="0" smtClean="0"/>
            <a:t> до </a:t>
          </a:r>
          <a:r>
            <a:rPr lang="ru-RU" sz="2000" i="0" dirty="0" err="1" smtClean="0"/>
            <a:t>Конвенції</a:t>
          </a:r>
          <a:r>
            <a:rPr lang="ru-RU" sz="2000" i="0" dirty="0" smtClean="0"/>
            <a:t> про статус </a:t>
          </a:r>
          <a:r>
            <a:rPr lang="ru-RU" sz="2000" i="0" dirty="0" err="1" smtClean="0"/>
            <a:t>біженців</a:t>
          </a:r>
          <a:r>
            <a:rPr lang="ru-RU" sz="2000" i="0" dirty="0" smtClean="0"/>
            <a:t>.</a:t>
          </a:r>
          <a:endParaRPr lang="uk-UA" sz="2000" i="1" dirty="0"/>
        </a:p>
      </dgm:t>
    </dgm:pt>
    <dgm:pt modelId="{CBAF1573-818D-4266-ACBE-6A35796A2996}" type="parTrans" cxnId="{9A28129F-FC6C-440F-B3B4-EDCA4FB7728B}">
      <dgm:prSet/>
      <dgm:spPr/>
      <dgm:t>
        <a:bodyPr/>
        <a:lstStyle/>
        <a:p>
          <a:endParaRPr lang="uk-UA"/>
        </a:p>
      </dgm:t>
    </dgm:pt>
    <dgm:pt modelId="{3F27CF04-7542-4317-9955-BC306F12112B}" type="sibTrans" cxnId="{9A28129F-FC6C-440F-B3B4-EDCA4FB7728B}">
      <dgm:prSet/>
      <dgm:spPr/>
      <dgm:t>
        <a:bodyPr/>
        <a:lstStyle/>
        <a:p>
          <a:endParaRPr lang="uk-UA"/>
        </a:p>
      </dgm:t>
    </dgm:pt>
    <dgm:pt modelId="{3765B119-C0ED-4726-8803-D8E2D1389DF8}" type="pres">
      <dgm:prSet presAssocID="{04B9EECD-1919-42FF-B83A-142372C792CC}" presName="Name0" presStyleCnt="0">
        <dgm:presLayoutVars>
          <dgm:chPref val="3"/>
          <dgm:dir/>
          <dgm:animLvl val="lvl"/>
          <dgm:resizeHandles/>
        </dgm:presLayoutVars>
      </dgm:prSet>
      <dgm:spPr/>
    </dgm:pt>
    <dgm:pt modelId="{12142BCC-40E9-4834-A6D3-879BB452D238}" type="pres">
      <dgm:prSet presAssocID="{0673F538-8DCE-42A3-9FD8-24F5625C1AE7}" presName="horFlow" presStyleCnt="0"/>
      <dgm:spPr/>
    </dgm:pt>
    <dgm:pt modelId="{FDCCE38E-3903-44C8-B111-55DCBB84580A}" type="pres">
      <dgm:prSet presAssocID="{0673F538-8DCE-42A3-9FD8-24F5625C1AE7}" presName="bigChev" presStyleLbl="node1" presStyleIdx="0" presStyleCnt="2" custScaleX="150810" custLinFactNeighborY="-93"/>
      <dgm:spPr/>
    </dgm:pt>
    <dgm:pt modelId="{B013E2E6-16CC-4D16-94FA-30E1D699C083}" type="pres">
      <dgm:prSet presAssocID="{0673F538-8DCE-42A3-9FD8-24F5625C1AE7}" presName="vSp" presStyleCnt="0"/>
      <dgm:spPr/>
    </dgm:pt>
    <dgm:pt modelId="{791EBFF7-4138-4100-A2DF-BC0EC9227FB1}" type="pres">
      <dgm:prSet presAssocID="{FFF599A7-4040-49B2-97EC-1EC6D826FEB0}" presName="horFlow" presStyleCnt="0"/>
      <dgm:spPr/>
    </dgm:pt>
    <dgm:pt modelId="{1AC5D7DB-FBD0-446E-B16B-D51D322F78FC}" type="pres">
      <dgm:prSet presAssocID="{FFF599A7-4040-49B2-97EC-1EC6D826FEB0}" presName="bigChev" presStyleLbl="node1" presStyleIdx="1" presStyleCnt="2" custLinFactNeighborX="1587" custLinFactNeighborY="-6938"/>
      <dgm:spPr/>
    </dgm:pt>
  </dgm:ptLst>
  <dgm:cxnLst>
    <dgm:cxn modelId="{A21DF67F-C5F0-4856-AD50-B3568BFB79DB}" type="presOf" srcId="{0673F538-8DCE-42A3-9FD8-24F5625C1AE7}" destId="{FDCCE38E-3903-44C8-B111-55DCBB84580A}" srcOrd="0" destOrd="0" presId="urn:microsoft.com/office/officeart/2005/8/layout/lProcess3"/>
    <dgm:cxn modelId="{9A28129F-FC6C-440F-B3B4-EDCA4FB7728B}" srcId="{04B9EECD-1919-42FF-B83A-142372C792CC}" destId="{FFF599A7-4040-49B2-97EC-1EC6D826FEB0}" srcOrd="1" destOrd="0" parTransId="{CBAF1573-818D-4266-ACBE-6A35796A2996}" sibTransId="{3F27CF04-7542-4317-9955-BC306F12112B}"/>
    <dgm:cxn modelId="{CC53134D-B425-47A2-B9FA-48A686FE4BCB}" srcId="{04B9EECD-1919-42FF-B83A-142372C792CC}" destId="{0673F538-8DCE-42A3-9FD8-24F5625C1AE7}" srcOrd="0" destOrd="0" parTransId="{16B26CC4-FE04-4082-A7F8-1FCF1DAFE31E}" sibTransId="{661DA36D-FDF1-4ECC-98D9-AA6563369B24}"/>
    <dgm:cxn modelId="{4F62591A-4C1E-4C71-805C-E4F66232C4B1}" type="presOf" srcId="{FFF599A7-4040-49B2-97EC-1EC6D826FEB0}" destId="{1AC5D7DB-FBD0-446E-B16B-D51D322F78FC}" srcOrd="0" destOrd="0" presId="urn:microsoft.com/office/officeart/2005/8/layout/lProcess3"/>
    <dgm:cxn modelId="{1E9974F4-A745-42AB-BC7D-595BA4362395}" type="presOf" srcId="{04B9EECD-1919-42FF-B83A-142372C792CC}" destId="{3765B119-C0ED-4726-8803-D8E2D1389DF8}" srcOrd="0" destOrd="0" presId="urn:microsoft.com/office/officeart/2005/8/layout/lProcess3"/>
    <dgm:cxn modelId="{B3D2888E-3E12-40A5-AE17-B24817234473}" type="presParOf" srcId="{3765B119-C0ED-4726-8803-D8E2D1389DF8}" destId="{12142BCC-40E9-4834-A6D3-879BB452D238}" srcOrd="0" destOrd="0" presId="urn:microsoft.com/office/officeart/2005/8/layout/lProcess3"/>
    <dgm:cxn modelId="{EFB12871-DB4D-4B39-B014-44F21F5FA8EC}" type="presParOf" srcId="{12142BCC-40E9-4834-A6D3-879BB452D238}" destId="{FDCCE38E-3903-44C8-B111-55DCBB84580A}" srcOrd="0" destOrd="0" presId="urn:microsoft.com/office/officeart/2005/8/layout/lProcess3"/>
    <dgm:cxn modelId="{EB0CCCA1-4B31-41F5-9E9D-69072CE8E6EF}" type="presParOf" srcId="{3765B119-C0ED-4726-8803-D8E2D1389DF8}" destId="{B013E2E6-16CC-4D16-94FA-30E1D699C083}" srcOrd="1" destOrd="0" presId="urn:microsoft.com/office/officeart/2005/8/layout/lProcess3"/>
    <dgm:cxn modelId="{77F0539F-EED9-4871-AE1D-F2EB27170F78}" type="presParOf" srcId="{3765B119-C0ED-4726-8803-D8E2D1389DF8}" destId="{791EBFF7-4138-4100-A2DF-BC0EC9227FB1}" srcOrd="2" destOrd="0" presId="urn:microsoft.com/office/officeart/2005/8/layout/lProcess3"/>
    <dgm:cxn modelId="{0AD2A97B-C2C1-48A3-8A8F-0E23A7152D92}" type="presParOf" srcId="{791EBFF7-4138-4100-A2DF-BC0EC9227FB1}" destId="{1AC5D7DB-FBD0-446E-B16B-D51D322F78FC}"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D2FA83-3B89-4FF3-B1CB-E94A5046D8B5}" type="doc">
      <dgm:prSet loTypeId="urn:microsoft.com/office/officeart/2005/8/layout/vList2" loCatId="list" qsTypeId="urn:microsoft.com/office/officeart/2005/8/quickstyle/3d2" qsCatId="3D" csTypeId="urn:microsoft.com/office/officeart/2005/8/colors/colorful5" csCatId="colorful"/>
      <dgm:spPr/>
      <dgm:t>
        <a:bodyPr/>
        <a:lstStyle/>
        <a:p>
          <a:endParaRPr lang="uk-UA"/>
        </a:p>
      </dgm:t>
    </dgm:pt>
    <dgm:pt modelId="{02B83DA7-054F-4594-9073-653C38B91107}">
      <dgm:prSet custT="1"/>
      <dgm:spPr/>
      <dgm:t>
        <a:bodyPr/>
        <a:lstStyle/>
        <a:p>
          <a:pPr algn="ctr" rtl="0"/>
          <a:r>
            <a:rPr lang="uk-UA" sz="2000" i="0" dirty="0" smtClean="0"/>
            <a:t>наявність ринкової </a:t>
          </a:r>
          <a:r>
            <a:rPr lang="uk-UA" sz="2000" i="0" dirty="0" err="1" smtClean="0"/>
            <a:t>конкурентноспроможної</a:t>
          </a:r>
          <a:r>
            <a:rPr lang="uk-UA" sz="2000" i="0" dirty="0" smtClean="0"/>
            <a:t> економіки</a:t>
          </a:r>
          <a:endParaRPr lang="uk-UA" sz="2000" dirty="0"/>
        </a:p>
      </dgm:t>
    </dgm:pt>
    <dgm:pt modelId="{8E0CF08E-7F83-4485-B0AA-D28A5A334686}" type="parTrans" cxnId="{0EF54EFE-C267-48F7-9513-CFE3B5AAF807}">
      <dgm:prSet/>
      <dgm:spPr/>
      <dgm:t>
        <a:bodyPr/>
        <a:lstStyle/>
        <a:p>
          <a:endParaRPr lang="uk-UA"/>
        </a:p>
      </dgm:t>
    </dgm:pt>
    <dgm:pt modelId="{D1350E32-9471-44ED-A789-B27AB1FA5AC5}" type="sibTrans" cxnId="{0EF54EFE-C267-48F7-9513-CFE3B5AAF807}">
      <dgm:prSet/>
      <dgm:spPr/>
      <dgm:t>
        <a:bodyPr/>
        <a:lstStyle/>
        <a:p>
          <a:endParaRPr lang="uk-UA"/>
        </a:p>
      </dgm:t>
    </dgm:pt>
    <dgm:pt modelId="{4391CF30-23A0-4913-A7B9-26C8102B2C76}">
      <dgm:prSet custT="1"/>
      <dgm:spPr/>
      <dgm:t>
        <a:bodyPr/>
        <a:lstStyle/>
        <a:p>
          <a:pPr algn="ctr" rtl="0"/>
          <a:r>
            <a:rPr lang="uk-UA" sz="2000" i="0" dirty="0" smtClean="0"/>
            <a:t>здійснення лібералізації цін і </a:t>
          </a:r>
          <a:r>
            <a:rPr lang="uk-UA" sz="2000" i="0" dirty="0" err="1" smtClean="0"/>
            <a:t>торгівлії</a:t>
          </a:r>
          <a:endParaRPr lang="uk-UA" sz="2000" i="0" dirty="0"/>
        </a:p>
      </dgm:t>
    </dgm:pt>
    <dgm:pt modelId="{D1DA2F96-95D0-40EE-88CC-CAC8D9863DED}" type="parTrans" cxnId="{236A4BB9-215E-4281-B023-5F18B13FBB70}">
      <dgm:prSet/>
      <dgm:spPr/>
      <dgm:t>
        <a:bodyPr/>
        <a:lstStyle/>
        <a:p>
          <a:endParaRPr lang="uk-UA"/>
        </a:p>
      </dgm:t>
    </dgm:pt>
    <dgm:pt modelId="{127703A1-F0F8-497A-A293-125AB534F7EF}" type="sibTrans" cxnId="{236A4BB9-215E-4281-B023-5F18B13FBB70}">
      <dgm:prSet/>
      <dgm:spPr/>
      <dgm:t>
        <a:bodyPr/>
        <a:lstStyle/>
        <a:p>
          <a:endParaRPr lang="uk-UA"/>
        </a:p>
      </dgm:t>
    </dgm:pt>
    <dgm:pt modelId="{9317F61D-5308-4F4F-A95E-7A675C25AC57}">
      <dgm:prSet custT="1"/>
      <dgm:spPr/>
      <dgm:t>
        <a:bodyPr/>
        <a:lstStyle/>
        <a:p>
          <a:pPr algn="ctr" rtl="0"/>
          <a:r>
            <a:rPr lang="uk-UA" sz="2000" i="0" dirty="0" smtClean="0"/>
            <a:t>досягнення макроекономічної стабільності</a:t>
          </a:r>
          <a:endParaRPr lang="uk-UA" sz="2000" dirty="0"/>
        </a:p>
      </dgm:t>
    </dgm:pt>
    <dgm:pt modelId="{AAA8FB45-933E-4F3B-9F27-98AB0D569F96}" type="parTrans" cxnId="{20DA4A16-B985-4667-B836-88ED1BA94A89}">
      <dgm:prSet/>
      <dgm:spPr/>
      <dgm:t>
        <a:bodyPr/>
        <a:lstStyle/>
        <a:p>
          <a:endParaRPr lang="uk-UA"/>
        </a:p>
      </dgm:t>
    </dgm:pt>
    <dgm:pt modelId="{5BBD912E-277F-43AE-BABD-43C85003499D}" type="sibTrans" cxnId="{20DA4A16-B985-4667-B836-88ED1BA94A89}">
      <dgm:prSet/>
      <dgm:spPr/>
      <dgm:t>
        <a:bodyPr/>
        <a:lstStyle/>
        <a:p>
          <a:endParaRPr lang="uk-UA"/>
        </a:p>
      </dgm:t>
    </dgm:pt>
    <dgm:pt modelId="{9E6BA3B1-68DA-4DF0-ADFB-F56461256CFC}">
      <dgm:prSet custT="1"/>
      <dgm:spPr/>
      <dgm:t>
        <a:bodyPr/>
        <a:lstStyle/>
        <a:p>
          <a:pPr algn="ctr" rtl="0"/>
          <a:r>
            <a:rPr lang="uk-UA" sz="2000" i="0" dirty="0" smtClean="0"/>
            <a:t>консенсус щодо цілей економічної політики</a:t>
          </a:r>
          <a:endParaRPr lang="uk-UA" sz="2000" dirty="0"/>
        </a:p>
      </dgm:t>
    </dgm:pt>
    <dgm:pt modelId="{2D3896D5-76E7-48A0-A652-6E3C79F583C8}" type="parTrans" cxnId="{B471192C-988D-405C-84C5-B63B7B731125}">
      <dgm:prSet/>
      <dgm:spPr/>
      <dgm:t>
        <a:bodyPr/>
        <a:lstStyle/>
        <a:p>
          <a:endParaRPr lang="uk-UA"/>
        </a:p>
      </dgm:t>
    </dgm:pt>
    <dgm:pt modelId="{1B345099-795E-4737-8C2E-DA305A5711BF}" type="sibTrans" cxnId="{B471192C-988D-405C-84C5-B63B7B731125}">
      <dgm:prSet/>
      <dgm:spPr/>
      <dgm:t>
        <a:bodyPr/>
        <a:lstStyle/>
        <a:p>
          <a:endParaRPr lang="uk-UA"/>
        </a:p>
      </dgm:t>
    </dgm:pt>
    <dgm:pt modelId="{62A1E3D5-9888-4F88-A6B3-3C84360DFBE1}">
      <dgm:prSet custT="1"/>
      <dgm:spPr/>
      <dgm:t>
        <a:bodyPr/>
        <a:lstStyle/>
        <a:p>
          <a:pPr algn="ctr" rtl="0"/>
          <a:r>
            <a:rPr lang="ru-RU" sz="2000" i="0" dirty="0" err="1" smtClean="0"/>
            <a:t>приєднатися</a:t>
          </a:r>
          <a:r>
            <a:rPr lang="ru-RU" sz="2000" i="0" dirty="0" smtClean="0"/>
            <a:t> до СОТ (вступила у 2008 р.)</a:t>
          </a:r>
          <a:endParaRPr lang="uk-UA" sz="2000" dirty="0"/>
        </a:p>
      </dgm:t>
    </dgm:pt>
    <dgm:pt modelId="{341D1173-AE35-4EEE-8987-8C24CCD03E5C}" type="parTrans" cxnId="{3625A880-66B7-42A0-AD9C-FAA6DF6CDC23}">
      <dgm:prSet/>
      <dgm:spPr/>
      <dgm:t>
        <a:bodyPr/>
        <a:lstStyle/>
        <a:p>
          <a:endParaRPr lang="uk-UA"/>
        </a:p>
      </dgm:t>
    </dgm:pt>
    <dgm:pt modelId="{DD70BEF7-89FD-4474-A499-7D0A74ACA949}" type="sibTrans" cxnId="{3625A880-66B7-42A0-AD9C-FAA6DF6CDC23}">
      <dgm:prSet/>
      <dgm:spPr/>
      <dgm:t>
        <a:bodyPr/>
        <a:lstStyle/>
        <a:p>
          <a:endParaRPr lang="uk-UA"/>
        </a:p>
      </dgm:t>
    </dgm:pt>
    <dgm:pt modelId="{5AC263DB-0021-41EF-84DD-C8EBB85591FD}">
      <dgm:prSet custT="1"/>
      <dgm:spPr/>
      <dgm:t>
        <a:bodyPr/>
        <a:lstStyle/>
        <a:p>
          <a:pPr algn="ctr" rtl="0"/>
          <a:r>
            <a:rPr lang="ru-RU" sz="2000" i="0" dirty="0" err="1" smtClean="0"/>
            <a:t>завершити</a:t>
          </a:r>
          <a:r>
            <a:rPr lang="ru-RU" sz="2000" i="0" dirty="0" smtClean="0"/>
            <a:t> </a:t>
          </a:r>
          <a:r>
            <a:rPr lang="ru-RU" sz="2000" i="0" dirty="0" err="1" smtClean="0"/>
            <a:t>демаркацію</a:t>
          </a:r>
          <a:r>
            <a:rPr lang="ru-RU" sz="2000" i="0" dirty="0" smtClean="0"/>
            <a:t> кордону </a:t>
          </a:r>
          <a:r>
            <a:rPr lang="ru-RU" sz="2000" i="0" dirty="0" err="1" smtClean="0"/>
            <a:t>з</a:t>
          </a:r>
          <a:r>
            <a:rPr lang="ru-RU" sz="2000" i="0" dirty="0" smtClean="0"/>
            <a:t> </a:t>
          </a:r>
          <a:r>
            <a:rPr lang="ru-RU" sz="2000" i="0" dirty="0" err="1" smtClean="0"/>
            <a:t>Росією</a:t>
          </a:r>
          <a:r>
            <a:rPr lang="ru-RU" sz="2000" i="0" dirty="0" smtClean="0"/>
            <a:t> (угода </a:t>
          </a:r>
          <a:r>
            <a:rPr lang="ru-RU" sz="2000" i="0" dirty="0" err="1" smtClean="0"/>
            <a:t>з</a:t>
          </a:r>
          <a:r>
            <a:rPr lang="ru-RU" sz="2000" i="0" dirty="0" smtClean="0"/>
            <a:t> </a:t>
          </a:r>
          <a:r>
            <a:rPr lang="ru-RU" sz="2000" i="0" dirty="0" err="1" smtClean="0"/>
            <a:t>цього</a:t>
          </a:r>
          <a:r>
            <a:rPr lang="ru-RU" sz="2000" i="0" dirty="0" smtClean="0"/>
            <a:t> </a:t>
          </a:r>
          <a:r>
            <a:rPr lang="ru-RU" sz="2000" i="0" dirty="0" err="1" smtClean="0"/>
            <a:t>питання</a:t>
          </a:r>
          <a:r>
            <a:rPr lang="ru-RU" sz="2000" i="0" dirty="0" smtClean="0"/>
            <a:t> </a:t>
          </a:r>
          <a:r>
            <a:rPr lang="ru-RU" sz="2000" i="0" dirty="0" err="1" smtClean="0"/>
            <a:t>досягнута</a:t>
          </a:r>
          <a:r>
            <a:rPr lang="ru-RU" sz="2000" i="0" dirty="0" smtClean="0"/>
            <a:t> у 2010 р.)</a:t>
          </a:r>
          <a:endParaRPr lang="uk-UA" sz="2000" dirty="0"/>
        </a:p>
      </dgm:t>
    </dgm:pt>
    <dgm:pt modelId="{649BC2D0-1A66-42CB-A524-263851D57EDC}" type="parTrans" cxnId="{ECD39F13-D4A7-46B4-BC0C-329E36882D58}">
      <dgm:prSet/>
      <dgm:spPr/>
      <dgm:t>
        <a:bodyPr/>
        <a:lstStyle/>
        <a:p>
          <a:endParaRPr lang="uk-UA"/>
        </a:p>
      </dgm:t>
    </dgm:pt>
    <dgm:pt modelId="{C51757B9-5694-474C-B722-01C1F4218C38}" type="sibTrans" cxnId="{ECD39F13-D4A7-46B4-BC0C-329E36882D58}">
      <dgm:prSet/>
      <dgm:spPr/>
      <dgm:t>
        <a:bodyPr/>
        <a:lstStyle/>
        <a:p>
          <a:endParaRPr lang="uk-UA"/>
        </a:p>
      </dgm:t>
    </dgm:pt>
    <dgm:pt modelId="{853FDF59-7954-4352-860E-E9EC8D9FFFBA}">
      <dgm:prSet custT="1"/>
      <dgm:spPr/>
      <dgm:t>
        <a:bodyPr/>
        <a:lstStyle/>
        <a:p>
          <a:pPr algn="ctr" rtl="0"/>
          <a:r>
            <a:rPr lang="uk-UA" sz="2000" i="0" dirty="0" smtClean="0"/>
            <a:t>здійснити радикальні економічні реформи</a:t>
          </a:r>
          <a:endParaRPr lang="uk-UA" sz="2000" dirty="0"/>
        </a:p>
      </dgm:t>
    </dgm:pt>
    <dgm:pt modelId="{A4AEF884-037B-444A-9639-9BF198137339}" type="parTrans" cxnId="{A4F65945-1E09-485E-8BE5-9AD5D038D47A}">
      <dgm:prSet/>
      <dgm:spPr/>
      <dgm:t>
        <a:bodyPr/>
        <a:lstStyle/>
        <a:p>
          <a:endParaRPr lang="uk-UA"/>
        </a:p>
      </dgm:t>
    </dgm:pt>
    <dgm:pt modelId="{FED777F8-B82B-4E3D-804E-86E2CCA0AB65}" type="sibTrans" cxnId="{A4F65945-1E09-485E-8BE5-9AD5D038D47A}">
      <dgm:prSet/>
      <dgm:spPr/>
      <dgm:t>
        <a:bodyPr/>
        <a:lstStyle/>
        <a:p>
          <a:endParaRPr lang="uk-UA"/>
        </a:p>
      </dgm:t>
    </dgm:pt>
    <dgm:pt modelId="{62F8A1F2-3351-453A-889B-D60702AA0861}">
      <dgm:prSet custT="1"/>
      <dgm:spPr/>
      <dgm:t>
        <a:bodyPr/>
        <a:lstStyle/>
        <a:p>
          <a:pPr algn="ctr" rtl="0"/>
          <a:r>
            <a:rPr lang="ru-RU" sz="2000" i="0" dirty="0" err="1" smtClean="0"/>
            <a:t>ліквідувати</a:t>
          </a:r>
          <a:r>
            <a:rPr lang="ru-RU" sz="2000" i="0" dirty="0" smtClean="0"/>
            <a:t> </a:t>
          </a:r>
          <a:r>
            <a:rPr lang="ru-RU" sz="2000" i="0" dirty="0" err="1" smtClean="0"/>
            <a:t>корупцію</a:t>
          </a:r>
          <a:r>
            <a:rPr lang="ru-RU" sz="2000" i="0" dirty="0" smtClean="0"/>
            <a:t> та </a:t>
          </a:r>
          <a:r>
            <a:rPr lang="ru-RU" sz="2000" i="0" dirty="0" err="1" smtClean="0"/>
            <a:t>тіньовий</a:t>
          </a:r>
          <a:r>
            <a:rPr lang="ru-RU" sz="2000" i="0" dirty="0" smtClean="0"/>
            <a:t> сектор</a:t>
          </a:r>
          <a:endParaRPr lang="uk-UA" sz="2000" i="1" dirty="0"/>
        </a:p>
      </dgm:t>
    </dgm:pt>
    <dgm:pt modelId="{421682EF-DFC3-48E9-A717-6B8C22A05364}" type="parTrans" cxnId="{EAD878CA-11F1-4D8B-977D-766707C99BB4}">
      <dgm:prSet/>
      <dgm:spPr/>
      <dgm:t>
        <a:bodyPr/>
        <a:lstStyle/>
        <a:p>
          <a:endParaRPr lang="uk-UA"/>
        </a:p>
      </dgm:t>
    </dgm:pt>
    <dgm:pt modelId="{01499D32-1075-4A5F-8A4F-745EC9FE3D2A}" type="sibTrans" cxnId="{EAD878CA-11F1-4D8B-977D-766707C99BB4}">
      <dgm:prSet/>
      <dgm:spPr/>
      <dgm:t>
        <a:bodyPr/>
        <a:lstStyle/>
        <a:p>
          <a:endParaRPr lang="uk-UA"/>
        </a:p>
      </dgm:t>
    </dgm:pt>
    <dgm:pt modelId="{B0574999-031A-43E6-937F-76846AB4C56F}" type="pres">
      <dgm:prSet presAssocID="{73D2FA83-3B89-4FF3-B1CB-E94A5046D8B5}" presName="linear" presStyleCnt="0">
        <dgm:presLayoutVars>
          <dgm:animLvl val="lvl"/>
          <dgm:resizeHandles val="exact"/>
        </dgm:presLayoutVars>
      </dgm:prSet>
      <dgm:spPr/>
    </dgm:pt>
    <dgm:pt modelId="{B4DFF801-0B73-4225-B1DA-29BE68E01FF2}" type="pres">
      <dgm:prSet presAssocID="{02B83DA7-054F-4594-9073-653C38B91107}" presName="parentText" presStyleLbl="node1" presStyleIdx="0" presStyleCnt="8">
        <dgm:presLayoutVars>
          <dgm:chMax val="0"/>
          <dgm:bulletEnabled val="1"/>
        </dgm:presLayoutVars>
      </dgm:prSet>
      <dgm:spPr/>
    </dgm:pt>
    <dgm:pt modelId="{692D44C4-0253-49FB-A183-539785874C89}" type="pres">
      <dgm:prSet presAssocID="{D1350E32-9471-44ED-A789-B27AB1FA5AC5}" presName="spacer" presStyleCnt="0"/>
      <dgm:spPr/>
    </dgm:pt>
    <dgm:pt modelId="{B1D62049-BA74-4527-8502-F3EDBF41371C}" type="pres">
      <dgm:prSet presAssocID="{4391CF30-23A0-4913-A7B9-26C8102B2C76}" presName="parentText" presStyleLbl="node1" presStyleIdx="1" presStyleCnt="8">
        <dgm:presLayoutVars>
          <dgm:chMax val="0"/>
          <dgm:bulletEnabled val="1"/>
        </dgm:presLayoutVars>
      </dgm:prSet>
      <dgm:spPr/>
    </dgm:pt>
    <dgm:pt modelId="{4B278735-ADD3-4E56-9BB4-D8180CC71397}" type="pres">
      <dgm:prSet presAssocID="{127703A1-F0F8-497A-A293-125AB534F7EF}" presName="spacer" presStyleCnt="0"/>
      <dgm:spPr/>
    </dgm:pt>
    <dgm:pt modelId="{65925422-8BD4-4D6C-A2D5-EF64DD0C3B9B}" type="pres">
      <dgm:prSet presAssocID="{9317F61D-5308-4F4F-A95E-7A675C25AC57}" presName="parentText" presStyleLbl="node1" presStyleIdx="2" presStyleCnt="8">
        <dgm:presLayoutVars>
          <dgm:chMax val="0"/>
          <dgm:bulletEnabled val="1"/>
        </dgm:presLayoutVars>
      </dgm:prSet>
      <dgm:spPr/>
    </dgm:pt>
    <dgm:pt modelId="{D80B3CE5-BE37-4ED3-8938-10675D2ECDF8}" type="pres">
      <dgm:prSet presAssocID="{5BBD912E-277F-43AE-BABD-43C85003499D}" presName="spacer" presStyleCnt="0"/>
      <dgm:spPr/>
    </dgm:pt>
    <dgm:pt modelId="{F697BAD5-26F5-4908-89E6-E45E5252AAD8}" type="pres">
      <dgm:prSet presAssocID="{9E6BA3B1-68DA-4DF0-ADFB-F56461256CFC}" presName="parentText" presStyleLbl="node1" presStyleIdx="3" presStyleCnt="8">
        <dgm:presLayoutVars>
          <dgm:chMax val="0"/>
          <dgm:bulletEnabled val="1"/>
        </dgm:presLayoutVars>
      </dgm:prSet>
      <dgm:spPr/>
    </dgm:pt>
    <dgm:pt modelId="{A07D050C-1FBB-4D10-A87B-0124EDCEF9B5}" type="pres">
      <dgm:prSet presAssocID="{1B345099-795E-4737-8C2E-DA305A5711BF}" presName="spacer" presStyleCnt="0"/>
      <dgm:spPr/>
    </dgm:pt>
    <dgm:pt modelId="{FE15C0D9-D0A5-4205-BA1A-01A41F5A20B2}" type="pres">
      <dgm:prSet presAssocID="{62A1E3D5-9888-4F88-A6B3-3C84360DFBE1}" presName="parentText" presStyleLbl="node1" presStyleIdx="4" presStyleCnt="8">
        <dgm:presLayoutVars>
          <dgm:chMax val="0"/>
          <dgm:bulletEnabled val="1"/>
        </dgm:presLayoutVars>
      </dgm:prSet>
      <dgm:spPr/>
    </dgm:pt>
    <dgm:pt modelId="{43B184FA-A986-4949-8A2D-0B514E25C609}" type="pres">
      <dgm:prSet presAssocID="{DD70BEF7-89FD-4474-A499-7D0A74ACA949}" presName="spacer" presStyleCnt="0"/>
      <dgm:spPr/>
    </dgm:pt>
    <dgm:pt modelId="{E41AACC4-2611-4FC5-A460-06751209F5A7}" type="pres">
      <dgm:prSet presAssocID="{5AC263DB-0021-41EF-84DD-C8EBB85591FD}" presName="parentText" presStyleLbl="node1" presStyleIdx="5" presStyleCnt="8">
        <dgm:presLayoutVars>
          <dgm:chMax val="0"/>
          <dgm:bulletEnabled val="1"/>
        </dgm:presLayoutVars>
      </dgm:prSet>
      <dgm:spPr/>
    </dgm:pt>
    <dgm:pt modelId="{3D1B11A9-7855-4E9A-AD10-90DEEBF85A73}" type="pres">
      <dgm:prSet presAssocID="{C51757B9-5694-474C-B722-01C1F4218C38}" presName="spacer" presStyleCnt="0"/>
      <dgm:spPr/>
    </dgm:pt>
    <dgm:pt modelId="{3B3C26DF-059A-413D-9C2E-58513979E100}" type="pres">
      <dgm:prSet presAssocID="{853FDF59-7954-4352-860E-E9EC8D9FFFBA}" presName="parentText" presStyleLbl="node1" presStyleIdx="6" presStyleCnt="8">
        <dgm:presLayoutVars>
          <dgm:chMax val="0"/>
          <dgm:bulletEnabled val="1"/>
        </dgm:presLayoutVars>
      </dgm:prSet>
      <dgm:spPr/>
    </dgm:pt>
    <dgm:pt modelId="{C57B615A-C975-4058-B758-5FC2C8E5FD3C}" type="pres">
      <dgm:prSet presAssocID="{FED777F8-B82B-4E3D-804E-86E2CCA0AB65}" presName="spacer" presStyleCnt="0"/>
      <dgm:spPr/>
    </dgm:pt>
    <dgm:pt modelId="{A102FD9D-080F-4B2B-9C21-9BE6499318F0}" type="pres">
      <dgm:prSet presAssocID="{62F8A1F2-3351-453A-889B-D60702AA0861}" presName="parentText" presStyleLbl="node1" presStyleIdx="7" presStyleCnt="8">
        <dgm:presLayoutVars>
          <dgm:chMax val="0"/>
          <dgm:bulletEnabled val="1"/>
        </dgm:presLayoutVars>
      </dgm:prSet>
      <dgm:spPr/>
    </dgm:pt>
  </dgm:ptLst>
  <dgm:cxnLst>
    <dgm:cxn modelId="{236A4BB9-215E-4281-B023-5F18B13FBB70}" srcId="{73D2FA83-3B89-4FF3-B1CB-E94A5046D8B5}" destId="{4391CF30-23A0-4913-A7B9-26C8102B2C76}" srcOrd="1" destOrd="0" parTransId="{D1DA2F96-95D0-40EE-88CC-CAC8D9863DED}" sibTransId="{127703A1-F0F8-497A-A293-125AB534F7EF}"/>
    <dgm:cxn modelId="{B471192C-988D-405C-84C5-B63B7B731125}" srcId="{73D2FA83-3B89-4FF3-B1CB-E94A5046D8B5}" destId="{9E6BA3B1-68DA-4DF0-ADFB-F56461256CFC}" srcOrd="3" destOrd="0" parTransId="{2D3896D5-76E7-48A0-A652-6E3C79F583C8}" sibTransId="{1B345099-795E-4737-8C2E-DA305A5711BF}"/>
    <dgm:cxn modelId="{6F6A625E-A8A1-4024-8459-57C8F0BF3299}" type="presOf" srcId="{9317F61D-5308-4F4F-A95E-7A675C25AC57}" destId="{65925422-8BD4-4D6C-A2D5-EF64DD0C3B9B}" srcOrd="0" destOrd="0" presId="urn:microsoft.com/office/officeart/2005/8/layout/vList2"/>
    <dgm:cxn modelId="{0EF54EFE-C267-48F7-9513-CFE3B5AAF807}" srcId="{73D2FA83-3B89-4FF3-B1CB-E94A5046D8B5}" destId="{02B83DA7-054F-4594-9073-653C38B91107}" srcOrd="0" destOrd="0" parTransId="{8E0CF08E-7F83-4485-B0AA-D28A5A334686}" sibTransId="{D1350E32-9471-44ED-A789-B27AB1FA5AC5}"/>
    <dgm:cxn modelId="{EAD878CA-11F1-4D8B-977D-766707C99BB4}" srcId="{73D2FA83-3B89-4FF3-B1CB-E94A5046D8B5}" destId="{62F8A1F2-3351-453A-889B-D60702AA0861}" srcOrd="7" destOrd="0" parTransId="{421682EF-DFC3-48E9-A717-6B8C22A05364}" sibTransId="{01499D32-1075-4A5F-8A4F-745EC9FE3D2A}"/>
    <dgm:cxn modelId="{A4F65945-1E09-485E-8BE5-9AD5D038D47A}" srcId="{73D2FA83-3B89-4FF3-B1CB-E94A5046D8B5}" destId="{853FDF59-7954-4352-860E-E9EC8D9FFFBA}" srcOrd="6" destOrd="0" parTransId="{A4AEF884-037B-444A-9639-9BF198137339}" sibTransId="{FED777F8-B82B-4E3D-804E-86E2CCA0AB65}"/>
    <dgm:cxn modelId="{FC4EA540-9828-4DF2-B9F5-430F4CC9FDCB}" type="presOf" srcId="{02B83DA7-054F-4594-9073-653C38B91107}" destId="{B4DFF801-0B73-4225-B1DA-29BE68E01FF2}" srcOrd="0" destOrd="0" presId="urn:microsoft.com/office/officeart/2005/8/layout/vList2"/>
    <dgm:cxn modelId="{681C17A1-1DE5-44BE-A8B0-0BF338BE43CA}" type="presOf" srcId="{73D2FA83-3B89-4FF3-B1CB-E94A5046D8B5}" destId="{B0574999-031A-43E6-937F-76846AB4C56F}" srcOrd="0" destOrd="0" presId="urn:microsoft.com/office/officeart/2005/8/layout/vList2"/>
    <dgm:cxn modelId="{3625A880-66B7-42A0-AD9C-FAA6DF6CDC23}" srcId="{73D2FA83-3B89-4FF3-B1CB-E94A5046D8B5}" destId="{62A1E3D5-9888-4F88-A6B3-3C84360DFBE1}" srcOrd="4" destOrd="0" parTransId="{341D1173-AE35-4EEE-8987-8C24CCD03E5C}" sibTransId="{DD70BEF7-89FD-4474-A499-7D0A74ACA949}"/>
    <dgm:cxn modelId="{612FC5A3-ADF5-495D-BE12-8C9735459257}" type="presOf" srcId="{62A1E3D5-9888-4F88-A6B3-3C84360DFBE1}" destId="{FE15C0D9-D0A5-4205-BA1A-01A41F5A20B2}" srcOrd="0" destOrd="0" presId="urn:microsoft.com/office/officeart/2005/8/layout/vList2"/>
    <dgm:cxn modelId="{65123B9E-E2F2-461A-B6E7-004C4D0AD386}" type="presOf" srcId="{853FDF59-7954-4352-860E-E9EC8D9FFFBA}" destId="{3B3C26DF-059A-413D-9C2E-58513979E100}" srcOrd="0" destOrd="0" presId="urn:microsoft.com/office/officeart/2005/8/layout/vList2"/>
    <dgm:cxn modelId="{4E0B5A8A-F7CD-43D2-AE31-75ED683C6790}" type="presOf" srcId="{9E6BA3B1-68DA-4DF0-ADFB-F56461256CFC}" destId="{F697BAD5-26F5-4908-89E6-E45E5252AAD8}" srcOrd="0" destOrd="0" presId="urn:microsoft.com/office/officeart/2005/8/layout/vList2"/>
    <dgm:cxn modelId="{B479B581-BCBA-439C-82BC-C14A7FF6A17E}" type="presOf" srcId="{4391CF30-23A0-4913-A7B9-26C8102B2C76}" destId="{B1D62049-BA74-4527-8502-F3EDBF41371C}" srcOrd="0" destOrd="0" presId="urn:microsoft.com/office/officeart/2005/8/layout/vList2"/>
    <dgm:cxn modelId="{E6785C20-E46D-4E21-9517-54CC96FFDBD2}" type="presOf" srcId="{62F8A1F2-3351-453A-889B-D60702AA0861}" destId="{A102FD9D-080F-4B2B-9C21-9BE6499318F0}" srcOrd="0" destOrd="0" presId="urn:microsoft.com/office/officeart/2005/8/layout/vList2"/>
    <dgm:cxn modelId="{20DA4A16-B985-4667-B836-88ED1BA94A89}" srcId="{73D2FA83-3B89-4FF3-B1CB-E94A5046D8B5}" destId="{9317F61D-5308-4F4F-A95E-7A675C25AC57}" srcOrd="2" destOrd="0" parTransId="{AAA8FB45-933E-4F3B-9F27-98AB0D569F96}" sibTransId="{5BBD912E-277F-43AE-BABD-43C85003499D}"/>
    <dgm:cxn modelId="{2361A65A-BF93-4276-B9E7-81B30DCB9346}" type="presOf" srcId="{5AC263DB-0021-41EF-84DD-C8EBB85591FD}" destId="{E41AACC4-2611-4FC5-A460-06751209F5A7}" srcOrd="0" destOrd="0" presId="urn:microsoft.com/office/officeart/2005/8/layout/vList2"/>
    <dgm:cxn modelId="{ECD39F13-D4A7-46B4-BC0C-329E36882D58}" srcId="{73D2FA83-3B89-4FF3-B1CB-E94A5046D8B5}" destId="{5AC263DB-0021-41EF-84DD-C8EBB85591FD}" srcOrd="5" destOrd="0" parTransId="{649BC2D0-1A66-42CB-A524-263851D57EDC}" sibTransId="{C51757B9-5694-474C-B722-01C1F4218C38}"/>
    <dgm:cxn modelId="{6F1514E1-7EE8-4339-AFD5-B13778B16438}" type="presParOf" srcId="{B0574999-031A-43E6-937F-76846AB4C56F}" destId="{B4DFF801-0B73-4225-B1DA-29BE68E01FF2}" srcOrd="0" destOrd="0" presId="urn:microsoft.com/office/officeart/2005/8/layout/vList2"/>
    <dgm:cxn modelId="{26A0FD88-A539-4E05-B02B-827EC7F0C069}" type="presParOf" srcId="{B0574999-031A-43E6-937F-76846AB4C56F}" destId="{692D44C4-0253-49FB-A183-539785874C89}" srcOrd="1" destOrd="0" presId="urn:microsoft.com/office/officeart/2005/8/layout/vList2"/>
    <dgm:cxn modelId="{6BC8479D-A7E8-474F-9C37-2FF3F0176C42}" type="presParOf" srcId="{B0574999-031A-43E6-937F-76846AB4C56F}" destId="{B1D62049-BA74-4527-8502-F3EDBF41371C}" srcOrd="2" destOrd="0" presId="urn:microsoft.com/office/officeart/2005/8/layout/vList2"/>
    <dgm:cxn modelId="{C0F7C410-C7ED-4A84-BD22-87C45ACC998D}" type="presParOf" srcId="{B0574999-031A-43E6-937F-76846AB4C56F}" destId="{4B278735-ADD3-4E56-9BB4-D8180CC71397}" srcOrd="3" destOrd="0" presId="urn:microsoft.com/office/officeart/2005/8/layout/vList2"/>
    <dgm:cxn modelId="{6945C222-1FF6-4873-AD8F-B490B941DA6C}" type="presParOf" srcId="{B0574999-031A-43E6-937F-76846AB4C56F}" destId="{65925422-8BD4-4D6C-A2D5-EF64DD0C3B9B}" srcOrd="4" destOrd="0" presId="urn:microsoft.com/office/officeart/2005/8/layout/vList2"/>
    <dgm:cxn modelId="{635677F4-EA7E-4C15-8935-78BEA93461FB}" type="presParOf" srcId="{B0574999-031A-43E6-937F-76846AB4C56F}" destId="{D80B3CE5-BE37-4ED3-8938-10675D2ECDF8}" srcOrd="5" destOrd="0" presId="urn:microsoft.com/office/officeart/2005/8/layout/vList2"/>
    <dgm:cxn modelId="{4B192AC3-A96E-4D74-879F-D2E148197FE8}" type="presParOf" srcId="{B0574999-031A-43E6-937F-76846AB4C56F}" destId="{F697BAD5-26F5-4908-89E6-E45E5252AAD8}" srcOrd="6" destOrd="0" presId="urn:microsoft.com/office/officeart/2005/8/layout/vList2"/>
    <dgm:cxn modelId="{0FCF65E3-11D8-4AFB-94A0-11E05775479D}" type="presParOf" srcId="{B0574999-031A-43E6-937F-76846AB4C56F}" destId="{A07D050C-1FBB-4D10-A87B-0124EDCEF9B5}" srcOrd="7" destOrd="0" presId="urn:microsoft.com/office/officeart/2005/8/layout/vList2"/>
    <dgm:cxn modelId="{C0DE01FA-CA06-49CF-85DC-C5A1C42EEE98}" type="presParOf" srcId="{B0574999-031A-43E6-937F-76846AB4C56F}" destId="{FE15C0D9-D0A5-4205-BA1A-01A41F5A20B2}" srcOrd="8" destOrd="0" presId="urn:microsoft.com/office/officeart/2005/8/layout/vList2"/>
    <dgm:cxn modelId="{A6DEEC35-F38D-4B4F-BBDC-C6488D4DD116}" type="presParOf" srcId="{B0574999-031A-43E6-937F-76846AB4C56F}" destId="{43B184FA-A986-4949-8A2D-0B514E25C609}" srcOrd="9" destOrd="0" presId="urn:microsoft.com/office/officeart/2005/8/layout/vList2"/>
    <dgm:cxn modelId="{912DC0F5-DB46-455B-A31A-C5B306E52F38}" type="presParOf" srcId="{B0574999-031A-43E6-937F-76846AB4C56F}" destId="{E41AACC4-2611-4FC5-A460-06751209F5A7}" srcOrd="10" destOrd="0" presId="urn:microsoft.com/office/officeart/2005/8/layout/vList2"/>
    <dgm:cxn modelId="{32E37EB1-9DCF-452A-A2F4-9EF5F2C4042F}" type="presParOf" srcId="{B0574999-031A-43E6-937F-76846AB4C56F}" destId="{3D1B11A9-7855-4E9A-AD10-90DEEBF85A73}" srcOrd="11" destOrd="0" presId="urn:microsoft.com/office/officeart/2005/8/layout/vList2"/>
    <dgm:cxn modelId="{FFA31622-AEF0-45BC-8004-3973036E7B42}" type="presParOf" srcId="{B0574999-031A-43E6-937F-76846AB4C56F}" destId="{3B3C26DF-059A-413D-9C2E-58513979E100}" srcOrd="12" destOrd="0" presId="urn:microsoft.com/office/officeart/2005/8/layout/vList2"/>
    <dgm:cxn modelId="{7B60FBAD-A042-400B-A807-2B872B98C388}" type="presParOf" srcId="{B0574999-031A-43E6-937F-76846AB4C56F}" destId="{C57B615A-C975-4058-B758-5FC2C8E5FD3C}" srcOrd="13" destOrd="0" presId="urn:microsoft.com/office/officeart/2005/8/layout/vList2"/>
    <dgm:cxn modelId="{230DEB06-5585-4C65-B913-8419F30B0C40}" type="presParOf" srcId="{B0574999-031A-43E6-937F-76846AB4C56F}" destId="{A102FD9D-080F-4B2B-9C21-9BE6499318F0}"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825B2-26BE-47F2-8377-3695E54AA5E9}">
      <dsp:nvSpPr>
        <dsp:cNvPr id="0" name=""/>
        <dsp:cNvSpPr/>
      </dsp:nvSpPr>
      <dsp:spPr>
        <a:xfrm>
          <a:off x="1327366" y="99"/>
          <a:ext cx="2961891" cy="1184756"/>
        </a:xfrm>
        <a:prstGeom prst="chevron">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uk-UA" sz="1700" i="0" kern="1200" dirty="0" smtClean="0"/>
            <a:t>західний (Польща, Західна Європа, США)</a:t>
          </a:r>
          <a:endParaRPr lang="uk-UA" sz="1700" kern="1200" dirty="0"/>
        </a:p>
      </dsp:txBody>
      <dsp:txXfrm>
        <a:off x="1327366" y="99"/>
        <a:ext cx="2961891" cy="1184756"/>
      </dsp:txXfrm>
    </dsp:sp>
    <dsp:sp modelId="{0D6754C9-AB40-42E8-8E54-A56CB42FEF52}">
      <dsp:nvSpPr>
        <dsp:cNvPr id="0" name=""/>
        <dsp:cNvSpPr/>
      </dsp:nvSpPr>
      <dsp:spPr>
        <a:xfrm>
          <a:off x="1327366" y="1350721"/>
          <a:ext cx="2961891" cy="1184756"/>
        </a:xfrm>
        <a:prstGeom prst="chevron">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uk-UA" sz="1700" i="0" kern="1200" smtClean="0"/>
            <a:t>східний (Росія, країни СНД), </a:t>
          </a:r>
          <a:endParaRPr lang="uk-UA" sz="1700" kern="1200"/>
        </a:p>
      </dsp:txBody>
      <dsp:txXfrm>
        <a:off x="1327366" y="1350721"/>
        <a:ext cx="2961891" cy="1184756"/>
      </dsp:txXfrm>
    </dsp:sp>
    <dsp:sp modelId="{261E0A23-E03A-4E99-947D-5B199A48173E}">
      <dsp:nvSpPr>
        <dsp:cNvPr id="0" name=""/>
        <dsp:cNvSpPr/>
      </dsp:nvSpPr>
      <dsp:spPr>
        <a:xfrm>
          <a:off x="1327366" y="2701344"/>
          <a:ext cx="2961891" cy="1184756"/>
        </a:xfrm>
        <a:prstGeom prst="chevron">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uk-UA" sz="1700" i="0" kern="1200" dirty="0" smtClean="0"/>
            <a:t>та південно-східний (Болгарія, Туреччина, країни Сходу).</a:t>
          </a:r>
          <a:endParaRPr lang="uk-UA" sz="1700" b="1" i="0" kern="1200" dirty="0"/>
        </a:p>
      </dsp:txBody>
      <dsp:txXfrm>
        <a:off x="1327366" y="2701344"/>
        <a:ext cx="2961891" cy="118475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1518D1-E66D-4C98-B079-8FCC83ADEFBE}">
      <dsp:nvSpPr>
        <dsp:cNvPr id="0" name=""/>
        <dsp:cNvSpPr/>
      </dsp:nvSpPr>
      <dsp:spPr>
        <a:xfrm>
          <a:off x="107505" y="0"/>
          <a:ext cx="4356988" cy="2031325"/>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uk-UA" sz="1400" kern="1200" dirty="0" smtClean="0"/>
            <a:t>Метою співробітництва є забезпечення надійних гарантій державного суверенітету, політичної незалежності, територіальної цілісності та непорушності державних кордонів, створення сприятливих умов для економічного розвитку. </a:t>
          </a:r>
          <a:endParaRPr lang="uk-UA" sz="1400" kern="1200" dirty="0"/>
        </a:p>
      </dsp:txBody>
      <dsp:txXfrm>
        <a:off x="107505" y="0"/>
        <a:ext cx="4356988" cy="203132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401F51-C9E9-4606-85E9-D6A6BEF8BF4C}">
      <dsp:nvSpPr>
        <dsp:cNvPr id="0" name=""/>
        <dsp:cNvSpPr/>
      </dsp:nvSpPr>
      <dsp:spPr>
        <a:xfrm>
          <a:off x="0" y="33206"/>
          <a:ext cx="8712968" cy="1045504"/>
        </a:xfrm>
        <a:prstGeom prst="roundRect">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k-UA" sz="2400" i="0" kern="1200" dirty="0" smtClean="0"/>
            <a:t>стандартизацію і співробітництво у військово-промисловому комплексі, </a:t>
          </a:r>
          <a:endParaRPr lang="uk-UA" sz="2400" kern="1200" dirty="0"/>
        </a:p>
      </dsp:txBody>
      <dsp:txXfrm>
        <a:off x="0" y="33206"/>
        <a:ext cx="8712968" cy="1045504"/>
      </dsp:txXfrm>
    </dsp:sp>
    <dsp:sp modelId="{5D78491D-9F58-4B16-B174-95487CE75B74}">
      <dsp:nvSpPr>
        <dsp:cNvPr id="0" name=""/>
        <dsp:cNvSpPr/>
      </dsp:nvSpPr>
      <dsp:spPr>
        <a:xfrm>
          <a:off x="0" y="1133431"/>
          <a:ext cx="8712968" cy="1045504"/>
        </a:xfrm>
        <a:prstGeom prst="roundRect">
          <a:avLst/>
        </a:prstGeom>
        <a:gradFill rotWithShape="0">
          <a:gsLst>
            <a:gs pos="0">
              <a:schemeClr val="accent4">
                <a:hueOff val="-1605168"/>
                <a:satOff val="19845"/>
                <a:lumOff val="-6470"/>
                <a:alphaOff val="0"/>
                <a:shade val="47500"/>
                <a:satMod val="137000"/>
              </a:schemeClr>
            </a:gs>
            <a:gs pos="55000">
              <a:schemeClr val="accent4">
                <a:hueOff val="-1605168"/>
                <a:satOff val="19845"/>
                <a:lumOff val="-6470"/>
                <a:alphaOff val="0"/>
                <a:shade val="69000"/>
                <a:satMod val="137000"/>
              </a:schemeClr>
            </a:gs>
            <a:gs pos="100000">
              <a:schemeClr val="accent4">
                <a:hueOff val="-1605168"/>
                <a:satOff val="19845"/>
                <a:lumOff val="-647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k-UA" sz="2400" i="0" kern="1200" dirty="0" smtClean="0"/>
            <a:t>створити в перспективі професійну армію,</a:t>
          </a:r>
          <a:endParaRPr lang="uk-UA" sz="2400" kern="1200" dirty="0"/>
        </a:p>
      </dsp:txBody>
      <dsp:txXfrm>
        <a:off x="0" y="1133431"/>
        <a:ext cx="8712968" cy="1045504"/>
      </dsp:txXfrm>
    </dsp:sp>
    <dsp:sp modelId="{889A482D-6D9E-42F6-B86F-9A857A1D7266}">
      <dsp:nvSpPr>
        <dsp:cNvPr id="0" name=""/>
        <dsp:cNvSpPr/>
      </dsp:nvSpPr>
      <dsp:spPr>
        <a:xfrm>
          <a:off x="0" y="2233656"/>
          <a:ext cx="8712968" cy="1045504"/>
        </a:xfrm>
        <a:prstGeom prst="roundRect">
          <a:avLst/>
        </a:prstGeom>
        <a:gradFill rotWithShape="0">
          <a:gsLst>
            <a:gs pos="0">
              <a:schemeClr val="accent4">
                <a:hueOff val="-3210336"/>
                <a:satOff val="39690"/>
                <a:lumOff val="-12939"/>
                <a:alphaOff val="0"/>
                <a:shade val="47500"/>
                <a:satMod val="137000"/>
              </a:schemeClr>
            </a:gs>
            <a:gs pos="55000">
              <a:schemeClr val="accent4">
                <a:hueOff val="-3210336"/>
                <a:satOff val="39690"/>
                <a:lumOff val="-12939"/>
                <a:alphaOff val="0"/>
                <a:shade val="69000"/>
                <a:satMod val="137000"/>
              </a:schemeClr>
            </a:gs>
            <a:gs pos="100000">
              <a:schemeClr val="accent4">
                <a:hueOff val="-3210336"/>
                <a:satOff val="39690"/>
                <a:lumOff val="-12939"/>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uk-UA" sz="1900" i="0" kern="1200" dirty="0" smtClean="0"/>
            <a:t>забезпечити стандарти демократії, які існують в країнах НАТО: свобода преси, незалежність судової влади, вільні справедливі вибори, спокійна внутрішньополітична ситуація. </a:t>
          </a:r>
          <a:endParaRPr lang="uk-UA" sz="1900" i="1" kern="1200" dirty="0"/>
        </a:p>
      </dsp:txBody>
      <dsp:txXfrm>
        <a:off x="0" y="2233656"/>
        <a:ext cx="8712968" cy="10455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33BA4A-C24F-4271-8104-5EE1F6814D3E}">
      <dsp:nvSpPr>
        <dsp:cNvPr id="0" name=""/>
        <dsp:cNvSpPr/>
      </dsp:nvSpPr>
      <dsp:spPr>
        <a:xfrm>
          <a:off x="31616" y="318"/>
          <a:ext cx="4132299" cy="3084674"/>
        </a:xfrm>
        <a:prstGeom prst="round2SameRect">
          <a:avLst>
            <a:gd name="adj1" fmla="val 8000"/>
            <a:gd name="adj2" fmla="val 0"/>
          </a:avLst>
        </a:prstGeom>
        <a:blipFill rotWithShape="0">
          <a:blip xmlns:r="http://schemas.openxmlformats.org/officeDocument/2006/relationships" r:embed="rId1"/>
          <a:stretch>
            <a:fillRect/>
          </a:stretch>
        </a:blip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F5B0C9-B9D0-4034-A674-B336B0756D04}">
      <dsp:nvSpPr>
        <dsp:cNvPr id="0" name=""/>
        <dsp:cNvSpPr/>
      </dsp:nvSpPr>
      <dsp:spPr>
        <a:xfrm>
          <a:off x="31616" y="2600170"/>
          <a:ext cx="4132299" cy="2296055"/>
        </a:xfrm>
        <a:prstGeom prst="rect">
          <a:avLst/>
        </a:prstGeom>
        <a:solidFill>
          <a:schemeClr val="accent1">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0" rIns="24130" bIns="0" numCol="1" spcCol="1270" anchor="ctr" anchorCtr="0">
          <a:noAutofit/>
        </a:bodyPr>
        <a:lstStyle/>
        <a:p>
          <a:pPr lvl="0" algn="ctr" defTabSz="844550" rtl="0">
            <a:lnSpc>
              <a:spcPct val="90000"/>
            </a:lnSpc>
            <a:spcBef>
              <a:spcPct val="0"/>
            </a:spcBef>
            <a:spcAft>
              <a:spcPct val="35000"/>
            </a:spcAft>
          </a:pPr>
          <a:r>
            <a:rPr lang="uk-UA" sz="1900" b="1" i="0" kern="1200" dirty="0" smtClean="0">
              <a:effectLst>
                <a:outerShdw blurRad="38100" dist="38100" dir="2700000" algn="tl">
                  <a:srgbClr val="000000">
                    <a:alpha val="43137"/>
                  </a:srgbClr>
                </a:outerShdw>
              </a:effectLst>
            </a:rPr>
            <a:t>Президент України Л. Кравчук у зовнішній політиці взяв курс на дистанціювання від Росії і зближення з країнами Заходу, яке передбачало набуття членства в НАТО, інтеграцію до ЄС.</a:t>
          </a:r>
          <a:endParaRPr lang="uk-UA" sz="1900" b="1" i="1" kern="1200" dirty="0">
            <a:effectLst>
              <a:outerShdw blurRad="38100" dist="38100" dir="2700000" algn="tl">
                <a:srgbClr val="000000">
                  <a:alpha val="43137"/>
                </a:srgbClr>
              </a:outerShdw>
            </a:effectLst>
          </a:endParaRPr>
        </a:p>
      </dsp:txBody>
      <dsp:txXfrm>
        <a:off x="31616" y="2600170"/>
        <a:ext cx="2910069" cy="2296055"/>
      </dsp:txXfrm>
    </dsp:sp>
    <dsp:sp modelId="{400741F5-96B5-48BE-ACBC-EFCF76C15A0E}">
      <dsp:nvSpPr>
        <dsp:cNvPr id="0" name=""/>
        <dsp:cNvSpPr/>
      </dsp:nvSpPr>
      <dsp:spPr>
        <a:xfrm>
          <a:off x="2952322" y="3168348"/>
          <a:ext cx="1446304" cy="1446304"/>
        </a:xfrm>
        <a:prstGeom prst="ellipse">
          <a:avLst/>
        </a:prstGeom>
        <a:solidFill>
          <a:schemeClr val="accent1">
            <a:alpha val="90000"/>
            <a:tint val="40000"/>
            <a:hueOff val="0"/>
            <a:satOff val="0"/>
            <a:lumOff val="0"/>
            <a:alphaOff val="0"/>
          </a:schemeClr>
        </a:solidFill>
        <a:ln w="384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3D34C-D833-4746-8903-6EB692FE665C}">
      <dsp:nvSpPr>
        <dsp:cNvPr id="0" name=""/>
        <dsp:cNvSpPr/>
      </dsp:nvSpPr>
      <dsp:spPr>
        <a:xfrm>
          <a:off x="892" y="96382"/>
          <a:ext cx="3919692" cy="2925967"/>
        </a:xfrm>
        <a:prstGeom prst="round2SameRect">
          <a:avLst>
            <a:gd name="adj1" fmla="val 8000"/>
            <a:gd name="adj2" fmla="val 0"/>
          </a:avLst>
        </a:prstGeom>
        <a:blipFill rotWithShape="0">
          <a:blip xmlns:r="http://schemas.openxmlformats.org/officeDocument/2006/relationships" r:embed="rId1"/>
          <a:stretch>
            <a:fillRect/>
          </a:stretch>
        </a:blip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09E04-E221-4896-954E-53AA67EC5BDA}">
      <dsp:nvSpPr>
        <dsp:cNvPr id="0" name=""/>
        <dsp:cNvSpPr/>
      </dsp:nvSpPr>
      <dsp:spPr>
        <a:xfrm>
          <a:off x="892" y="2458081"/>
          <a:ext cx="3919692" cy="2386703"/>
        </a:xfrm>
        <a:prstGeom prst="rect">
          <a:avLst/>
        </a:prstGeom>
        <a:solidFill>
          <a:schemeClr val="accent1">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rtl="0">
            <a:lnSpc>
              <a:spcPct val="90000"/>
            </a:lnSpc>
            <a:spcBef>
              <a:spcPct val="0"/>
            </a:spcBef>
            <a:spcAft>
              <a:spcPct val="35000"/>
            </a:spcAft>
          </a:pPr>
          <a:r>
            <a:rPr lang="ru-RU" sz="2000" b="1" kern="1200" dirty="0" err="1" smtClean="0">
              <a:effectLst>
                <a:outerShdw blurRad="38100" dist="38100" dir="2700000" algn="tl">
                  <a:srgbClr val="000000">
                    <a:alpha val="43137"/>
                  </a:srgbClr>
                </a:outerShdw>
              </a:effectLst>
            </a:rPr>
            <a:t>Другий</a:t>
          </a:r>
          <a:r>
            <a:rPr lang="ru-RU" sz="2000" b="1" kern="1200" dirty="0" smtClean="0">
              <a:effectLst>
                <a:outerShdw blurRad="38100" dist="38100" dir="2700000" algn="tl">
                  <a:srgbClr val="000000">
                    <a:alpha val="43137"/>
                  </a:srgbClr>
                </a:outerShdw>
              </a:effectLst>
            </a:rPr>
            <a:t> Президент </a:t>
          </a:r>
          <a:r>
            <a:rPr lang="ru-RU" sz="2000" b="1" kern="1200" dirty="0" err="1" smtClean="0">
              <a:effectLst>
                <a:outerShdw blurRad="38100" dist="38100" dir="2700000" algn="tl">
                  <a:srgbClr val="000000">
                    <a:alpha val="43137"/>
                  </a:srgbClr>
                </a:outerShdw>
              </a:effectLst>
            </a:rPr>
            <a:t>України</a:t>
          </a:r>
          <a:r>
            <a:rPr lang="ru-RU" sz="2000" b="1" kern="1200" dirty="0" smtClean="0">
              <a:effectLst>
                <a:outerShdw blurRad="38100" dist="38100" dir="2700000" algn="tl">
                  <a:srgbClr val="000000">
                    <a:alpha val="43137"/>
                  </a:srgbClr>
                </a:outerShdw>
              </a:effectLst>
            </a:rPr>
            <a:t> Л. Кучма </a:t>
          </a:r>
          <a:r>
            <a:rPr lang="ru-RU" sz="2000" b="1" kern="1200" dirty="0" err="1" smtClean="0">
              <a:effectLst>
                <a:outerShdw blurRad="38100" dist="38100" dir="2700000" algn="tl">
                  <a:srgbClr val="000000">
                    <a:alpha val="43137"/>
                  </a:srgbClr>
                </a:outerShdw>
              </a:effectLst>
            </a:rPr>
            <a:t>запропонував</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політику</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нейтралітету</a:t>
          </a:r>
          <a:r>
            <a:rPr lang="ru-RU" sz="2000" b="1" kern="1200" dirty="0" smtClean="0">
              <a:effectLst>
                <a:outerShdw blurRad="38100" dist="38100" dir="2700000" algn="tl">
                  <a:srgbClr val="000000">
                    <a:alpha val="43137"/>
                  </a:srgbClr>
                </a:outerShdw>
              </a:effectLst>
            </a:rPr>
            <a:t>, яка </a:t>
          </a:r>
          <a:r>
            <a:rPr lang="ru-RU" sz="2000" b="1" kern="1200" dirty="0" err="1" smtClean="0">
              <a:effectLst>
                <a:outerShdw blurRad="38100" dist="38100" dir="2700000" algn="tl">
                  <a:srgbClr val="000000">
                    <a:alpha val="43137"/>
                  </a:srgbClr>
                </a:outerShdw>
              </a:effectLst>
            </a:rPr>
            <a:t>передбачала</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одночасний</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з</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Росією</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вступ</a:t>
          </a:r>
          <a:r>
            <a:rPr lang="ru-RU" sz="2000" b="1" kern="1200" dirty="0" smtClean="0">
              <a:effectLst>
                <a:outerShdw blurRad="38100" dist="38100" dir="2700000" algn="tl">
                  <a:srgbClr val="000000">
                    <a:alpha val="43137"/>
                  </a:srgbClr>
                </a:outerShdw>
              </a:effectLst>
            </a:rPr>
            <a:t> до НАТО </a:t>
          </a:r>
          <a:r>
            <a:rPr lang="ru-RU" sz="2000" b="1" kern="1200" dirty="0" err="1" smtClean="0">
              <a:effectLst>
                <a:outerShdw blurRad="38100" dist="38100" dir="2700000" algn="tl">
                  <a:srgbClr val="000000">
                    <a:alpha val="43137"/>
                  </a:srgbClr>
                </a:outerShdw>
              </a:effectLst>
            </a:rPr>
            <a:t>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інтеграцію</a:t>
          </a:r>
          <a:r>
            <a:rPr lang="ru-RU" sz="2000" b="1" kern="1200" dirty="0" smtClean="0">
              <a:effectLst>
                <a:outerShdw blurRad="38100" dist="38100" dir="2700000" algn="tl">
                  <a:srgbClr val="000000">
                    <a:alpha val="43137"/>
                  </a:srgbClr>
                </a:outerShdw>
              </a:effectLst>
            </a:rPr>
            <a:t> до ЄС. </a:t>
          </a:r>
          <a:endParaRPr lang="uk-UA" sz="2000" b="1" kern="1200" dirty="0">
            <a:effectLst>
              <a:outerShdw blurRad="38100" dist="38100" dir="2700000" algn="tl">
                <a:srgbClr val="000000">
                  <a:alpha val="43137"/>
                </a:srgbClr>
              </a:outerShdw>
            </a:effectLst>
          </a:endParaRPr>
        </a:p>
      </dsp:txBody>
      <dsp:txXfrm>
        <a:off x="892" y="2458081"/>
        <a:ext cx="2760346" cy="2386703"/>
      </dsp:txXfrm>
    </dsp:sp>
    <dsp:sp modelId="{F1C743BF-EA2C-46B3-945F-C055E827323A}">
      <dsp:nvSpPr>
        <dsp:cNvPr id="0" name=""/>
        <dsp:cNvSpPr/>
      </dsp:nvSpPr>
      <dsp:spPr>
        <a:xfrm>
          <a:off x="2876579" y="3171213"/>
          <a:ext cx="1371892" cy="1371892"/>
        </a:xfrm>
        <a:prstGeom prst="ellipse">
          <a:avLst/>
        </a:prstGeom>
        <a:solidFill>
          <a:schemeClr val="accent1">
            <a:alpha val="90000"/>
            <a:tint val="40000"/>
            <a:hueOff val="0"/>
            <a:satOff val="0"/>
            <a:lumOff val="0"/>
            <a:alphaOff val="0"/>
          </a:schemeClr>
        </a:solidFill>
        <a:ln w="384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F597BB-CFF3-4383-801B-31906DD2424E}">
      <dsp:nvSpPr>
        <dsp:cNvPr id="0" name=""/>
        <dsp:cNvSpPr/>
      </dsp:nvSpPr>
      <dsp:spPr>
        <a:xfrm>
          <a:off x="0" y="117047"/>
          <a:ext cx="3986128" cy="2975560"/>
        </a:xfrm>
        <a:prstGeom prst="round2SameRect">
          <a:avLst>
            <a:gd name="adj1" fmla="val 8000"/>
            <a:gd name="adj2" fmla="val 0"/>
          </a:avLst>
        </a:prstGeom>
        <a:blipFill rotWithShape="0">
          <a:blip xmlns:r="http://schemas.openxmlformats.org/officeDocument/2006/relationships" r:embed="rId1"/>
          <a:stretch>
            <a:fillRect/>
          </a:stretch>
        </a:blip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AB6CF-D5DB-44BA-A653-5E857DF40BE9}">
      <dsp:nvSpPr>
        <dsp:cNvPr id="0" name=""/>
        <dsp:cNvSpPr/>
      </dsp:nvSpPr>
      <dsp:spPr>
        <a:xfrm>
          <a:off x="907" y="2338479"/>
          <a:ext cx="3986128" cy="2826370"/>
        </a:xfrm>
        <a:prstGeom prst="rect">
          <a:avLst/>
        </a:prstGeom>
        <a:solidFill>
          <a:schemeClr val="accent1">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rtl="0">
            <a:lnSpc>
              <a:spcPct val="90000"/>
            </a:lnSpc>
            <a:spcBef>
              <a:spcPct val="0"/>
            </a:spcBef>
            <a:spcAft>
              <a:spcPct val="35000"/>
            </a:spcAft>
          </a:pPr>
          <a:r>
            <a:rPr lang="uk-UA" sz="2000" b="1" kern="1200" dirty="0" smtClean="0">
              <a:effectLst>
                <a:outerShdw blurRad="38100" dist="38100" dir="2700000" algn="tl">
                  <a:srgbClr val="000000">
                    <a:alpha val="43137"/>
                  </a:srgbClr>
                </a:outerShdw>
              </a:effectLst>
            </a:rPr>
            <a:t>Після Помаранчевої революції Президент В. Ющенко відстоював західний вектор зовнішньої політики України, а у Верховній Раді і уряді намагалися її збалансувати за рахунок покращення відносин з Росією.</a:t>
          </a:r>
          <a:endParaRPr lang="uk-UA" sz="2000" b="1" kern="1200" dirty="0">
            <a:effectLst>
              <a:outerShdw blurRad="38100" dist="38100" dir="2700000" algn="tl">
                <a:srgbClr val="000000">
                  <a:alpha val="43137"/>
                </a:srgbClr>
              </a:outerShdw>
            </a:effectLst>
          </a:endParaRPr>
        </a:p>
      </dsp:txBody>
      <dsp:txXfrm>
        <a:off x="907" y="2338479"/>
        <a:ext cx="2807132" cy="2826370"/>
      </dsp:txXfrm>
    </dsp:sp>
    <dsp:sp modelId="{6288EBC2-67A9-492D-932F-495D3674B40A}">
      <dsp:nvSpPr>
        <dsp:cNvPr id="0" name=""/>
        <dsp:cNvSpPr/>
      </dsp:nvSpPr>
      <dsp:spPr>
        <a:xfrm>
          <a:off x="2924427" y="3318998"/>
          <a:ext cx="1395144" cy="1395144"/>
        </a:xfrm>
        <a:prstGeom prst="ellipse">
          <a:avLst/>
        </a:prstGeom>
        <a:solidFill>
          <a:schemeClr val="accent1">
            <a:alpha val="90000"/>
            <a:tint val="40000"/>
            <a:hueOff val="0"/>
            <a:satOff val="0"/>
            <a:lumOff val="0"/>
            <a:alphaOff val="0"/>
          </a:schemeClr>
        </a:solidFill>
        <a:ln w="384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1F4C25-B6C5-48EB-9408-951D7C822A76}">
      <dsp:nvSpPr>
        <dsp:cNvPr id="0" name=""/>
        <dsp:cNvSpPr/>
      </dsp:nvSpPr>
      <dsp:spPr>
        <a:xfrm>
          <a:off x="892" y="350936"/>
          <a:ext cx="3919692" cy="2925967"/>
        </a:xfrm>
        <a:prstGeom prst="round2SameRect">
          <a:avLst>
            <a:gd name="adj1" fmla="val 8000"/>
            <a:gd name="adj2" fmla="val 0"/>
          </a:avLst>
        </a:prstGeom>
        <a:blipFill rotWithShape="0">
          <a:blip xmlns:r="http://schemas.openxmlformats.org/officeDocument/2006/relationships" r:embed="rId1"/>
          <a:stretch>
            <a:fillRect/>
          </a:stretch>
        </a:blip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B2C0F-30FC-47CB-954C-08D3FB157817}">
      <dsp:nvSpPr>
        <dsp:cNvPr id="0" name=""/>
        <dsp:cNvSpPr/>
      </dsp:nvSpPr>
      <dsp:spPr>
        <a:xfrm>
          <a:off x="892" y="2786119"/>
          <a:ext cx="3919692" cy="2239737"/>
        </a:xfrm>
        <a:prstGeom prst="rect">
          <a:avLst/>
        </a:prstGeom>
        <a:solidFill>
          <a:schemeClr val="accent1">
            <a:hueOff val="0"/>
            <a:satOff val="0"/>
            <a:lumOff val="0"/>
            <a:alphaOff val="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rtl="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rPr>
            <a:t>Президент В. Янукович </a:t>
          </a:r>
          <a:r>
            <a:rPr lang="ru-RU" sz="2000" b="1" kern="1200" dirty="0" err="1" smtClean="0">
              <a:effectLst>
                <a:outerShdw blurRad="38100" dist="38100" dir="2700000" algn="tl">
                  <a:srgbClr val="000000">
                    <a:alpha val="43137"/>
                  </a:srgbClr>
                </a:outerShdw>
              </a:effectLst>
            </a:rPr>
            <a:t>виступає</a:t>
          </a:r>
          <a:r>
            <a:rPr lang="ru-RU" sz="2000" b="1" kern="1200" dirty="0" smtClean="0">
              <a:effectLst>
                <a:outerShdw blurRad="38100" dist="38100" dir="2700000" algn="tl">
                  <a:srgbClr val="000000">
                    <a:alpha val="43137"/>
                  </a:srgbClr>
                </a:outerShdw>
              </a:effectLst>
            </a:rPr>
            <a:t> за </a:t>
          </a:r>
          <a:r>
            <a:rPr lang="ru-RU" sz="2000" b="1" kern="1200" dirty="0" err="1" smtClean="0">
              <a:effectLst>
                <a:outerShdw blurRad="38100" dist="38100" dir="2700000" algn="tl">
                  <a:srgbClr val="000000">
                    <a:alpha val="43137"/>
                  </a:srgbClr>
                </a:outerShdw>
              </a:effectLst>
            </a:rPr>
            <a:t>позаблоковий</a:t>
          </a:r>
          <a:r>
            <a:rPr lang="ru-RU" sz="2000" b="1" kern="1200" dirty="0" smtClean="0">
              <a:effectLst>
                <a:outerShdw blurRad="38100" dist="38100" dir="2700000" algn="tl">
                  <a:srgbClr val="000000">
                    <a:alpha val="43137"/>
                  </a:srgbClr>
                </a:outerShdw>
              </a:effectLst>
            </a:rPr>
            <a:t> статус </a:t>
          </a:r>
          <a:r>
            <a:rPr lang="ru-RU" sz="2000" b="1" kern="1200" dirty="0" err="1" smtClean="0">
              <a:effectLst>
                <a:outerShdw blurRad="38100" dist="38100" dir="2700000" algn="tl">
                  <a:srgbClr val="000000">
                    <a:alpha val="43137"/>
                  </a:srgbClr>
                </a:outerShdw>
              </a:effectLst>
            </a:rPr>
            <a:t>України</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і</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співпрацю</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з</a:t>
          </a:r>
          <a:r>
            <a:rPr lang="ru-RU" sz="2000" b="1" kern="1200" dirty="0" smtClean="0">
              <a:effectLst>
                <a:outerShdw blurRad="38100" dist="38100" dir="2700000" algn="tl">
                  <a:srgbClr val="000000">
                    <a:alpha val="43137"/>
                  </a:srgbClr>
                </a:outerShdw>
              </a:effectLst>
            </a:rPr>
            <a:t> НАТО в </a:t>
          </a:r>
          <a:r>
            <a:rPr lang="ru-RU" sz="2000" b="1" kern="1200" dirty="0" err="1" smtClean="0">
              <a:effectLst>
                <a:outerShdw blurRad="38100" dist="38100" dir="2700000" algn="tl">
                  <a:srgbClr val="000000">
                    <a:alpha val="43137"/>
                  </a:srgbClr>
                </a:outerShdw>
              </a:effectLst>
            </a:rPr>
            <a:t>окремих</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чітко</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визначених</a:t>
          </a:r>
          <a:r>
            <a:rPr lang="ru-RU" sz="2000" b="1" kern="1200" dirty="0" smtClean="0">
              <a:effectLst>
                <a:outerShdw blurRad="38100" dist="38100" dir="2700000" algn="tl">
                  <a:srgbClr val="000000">
                    <a:alpha val="43137"/>
                  </a:srgbClr>
                </a:outerShdw>
              </a:effectLst>
            </a:rPr>
            <a:t> </a:t>
          </a:r>
          <a:r>
            <a:rPr lang="ru-RU" sz="2000" b="1" kern="1200" dirty="0" err="1" smtClean="0">
              <a:effectLst>
                <a:outerShdw blurRad="38100" dist="38100" dir="2700000" algn="tl">
                  <a:srgbClr val="000000">
                    <a:alpha val="43137"/>
                  </a:srgbClr>
                </a:outerShdw>
              </a:effectLst>
            </a:rPr>
            <a:t>напрямках</a:t>
          </a:r>
          <a:r>
            <a:rPr lang="ru-RU" sz="2000" b="1" kern="1200" dirty="0" smtClean="0">
              <a:effectLst>
                <a:outerShdw blurRad="38100" dist="38100" dir="2700000" algn="tl">
                  <a:srgbClr val="000000">
                    <a:alpha val="43137"/>
                  </a:srgbClr>
                </a:outerShdw>
              </a:effectLst>
            </a:rPr>
            <a:t>. </a:t>
          </a:r>
          <a:endParaRPr lang="uk-UA" sz="2000" b="1" kern="1200" dirty="0">
            <a:effectLst>
              <a:outerShdw blurRad="38100" dist="38100" dir="2700000" algn="tl">
                <a:srgbClr val="000000">
                  <a:alpha val="43137"/>
                </a:srgbClr>
              </a:outerShdw>
            </a:effectLst>
          </a:endParaRPr>
        </a:p>
      </dsp:txBody>
      <dsp:txXfrm>
        <a:off x="892" y="2786119"/>
        <a:ext cx="2760346" cy="2239737"/>
      </dsp:txXfrm>
    </dsp:sp>
    <dsp:sp modelId="{9E396879-33A2-4233-93E2-C9E1377B1382}">
      <dsp:nvSpPr>
        <dsp:cNvPr id="0" name=""/>
        <dsp:cNvSpPr/>
      </dsp:nvSpPr>
      <dsp:spPr>
        <a:xfrm>
          <a:off x="2875687" y="3480533"/>
          <a:ext cx="1371892" cy="1371892"/>
        </a:xfrm>
        <a:prstGeom prst="ellipse">
          <a:avLst/>
        </a:prstGeom>
        <a:solidFill>
          <a:schemeClr val="accent1">
            <a:alpha val="90000"/>
            <a:tint val="40000"/>
            <a:hueOff val="0"/>
            <a:satOff val="0"/>
            <a:lumOff val="0"/>
            <a:alphaOff val="0"/>
          </a:schemeClr>
        </a:solidFill>
        <a:ln w="384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E2463-848F-4E2A-A66E-C9B272D0A8D0}">
      <dsp:nvSpPr>
        <dsp:cNvPr id="0" name=""/>
        <dsp:cNvSpPr/>
      </dsp:nvSpPr>
      <dsp:spPr>
        <a:xfrm>
          <a:off x="144021" y="0"/>
          <a:ext cx="7992876" cy="2232248"/>
        </a:xfrm>
        <a:prstGeom prst="ellipse">
          <a:avLst/>
        </a:prstGeom>
        <a:solidFill>
          <a:schemeClr val="accent4">
            <a:shade val="80000"/>
            <a:alpha val="50000"/>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uk-UA" sz="1700" kern="1200" dirty="0" smtClean="0"/>
            <a:t>Метою даного міждержавного утворення було розв’язання політичних та економічних проблем між республіками, а також формування підґрунтя для налагодження міждержавних відносин в майбутньому. Засадничими документами СНД стала Мінська угода від 8 грудня 1991 р. та Алма-Атинська декларація від 21 грудня 1991 р.</a:t>
          </a:r>
          <a:endParaRPr lang="uk-UA" sz="1700" kern="1200" dirty="0"/>
        </a:p>
      </dsp:txBody>
      <dsp:txXfrm>
        <a:off x="144021" y="0"/>
        <a:ext cx="7992876" cy="22322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832049-13E8-44A4-BE21-F67B5B327D83}">
      <dsp:nvSpPr>
        <dsp:cNvPr id="0" name=""/>
        <dsp:cNvSpPr/>
      </dsp:nvSpPr>
      <dsp:spPr>
        <a:xfrm>
          <a:off x="69031" y="0"/>
          <a:ext cx="2574567" cy="5470376"/>
        </a:xfrm>
        <a:prstGeom prst="triangl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F88035-3BA6-4A0E-A410-04D59DF7A789}">
      <dsp:nvSpPr>
        <dsp:cNvPr id="0" name=""/>
        <dsp:cNvSpPr/>
      </dsp:nvSpPr>
      <dsp:spPr>
        <a:xfrm>
          <a:off x="588393" y="549176"/>
          <a:ext cx="3209311" cy="1293339"/>
        </a:xfrm>
        <a:prstGeom prst="round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b="1" i="0" kern="1200" dirty="0" err="1" smtClean="0">
              <a:effectLst>
                <a:outerShdw blurRad="38100" dist="38100" dir="2700000" algn="tl">
                  <a:srgbClr val="000000">
                    <a:alpha val="43137"/>
                  </a:srgbClr>
                </a:outerShdw>
              </a:effectLst>
            </a:rPr>
            <a:t>Прихід</a:t>
          </a:r>
          <a:r>
            <a:rPr lang="ru-RU" sz="1700" b="1" i="0" kern="1200" dirty="0" smtClean="0">
              <a:effectLst>
                <a:outerShdw blurRad="38100" dist="38100" dir="2700000" algn="tl">
                  <a:srgbClr val="000000">
                    <a:alpha val="43137"/>
                  </a:srgbClr>
                </a:outerShdw>
              </a:effectLst>
            </a:rPr>
            <a:t> до </a:t>
          </a:r>
          <a:r>
            <a:rPr lang="ru-RU" sz="1700" b="1" i="0" kern="1200" dirty="0" err="1" smtClean="0">
              <a:effectLst>
                <a:outerShdw blurRad="38100" dist="38100" dir="2700000" algn="tl">
                  <a:srgbClr val="000000">
                    <a:alpha val="43137"/>
                  </a:srgbClr>
                </a:outerShdw>
              </a:effectLst>
            </a:rPr>
            <a:t>влади</a:t>
          </a:r>
          <a:r>
            <a:rPr lang="ru-RU" sz="1700" b="1" i="0" kern="1200" dirty="0" smtClean="0">
              <a:effectLst>
                <a:outerShdw blurRad="38100" dist="38100" dir="2700000" algn="tl">
                  <a:srgbClr val="000000">
                    <a:alpha val="43137"/>
                  </a:srgbClr>
                </a:outerShdw>
              </a:effectLst>
            </a:rPr>
            <a:t> в </a:t>
          </a:r>
          <a:r>
            <a:rPr lang="ru-RU" sz="1700" b="1" i="0" kern="1200" dirty="0" err="1" smtClean="0">
              <a:effectLst>
                <a:outerShdw blurRad="38100" dist="38100" dir="2700000" algn="tl">
                  <a:srgbClr val="000000">
                    <a:alpha val="43137"/>
                  </a:srgbClr>
                </a:outerShdw>
              </a:effectLst>
            </a:rPr>
            <a:t>Україні</a:t>
          </a:r>
          <a:r>
            <a:rPr lang="ru-RU" sz="1700" b="1" i="0" kern="1200" dirty="0" smtClean="0">
              <a:effectLst>
                <a:outerShdw blurRad="38100" dist="38100" dir="2700000" algn="tl">
                  <a:srgbClr val="000000">
                    <a:alpha val="43137"/>
                  </a:srgbClr>
                </a:outerShdw>
              </a:effectLst>
            </a:rPr>
            <a:t> «</a:t>
          </a:r>
          <a:r>
            <a:rPr lang="ru-RU" sz="1700" b="1" i="0" kern="1200" dirty="0" err="1" smtClean="0">
              <a:effectLst>
                <a:outerShdw blurRad="38100" dist="38100" dir="2700000" algn="tl">
                  <a:srgbClr val="000000">
                    <a:alpha val="43137"/>
                  </a:srgbClr>
                </a:outerShdw>
              </a:effectLst>
            </a:rPr>
            <a:t>помаранчевих</a:t>
          </a:r>
          <a:r>
            <a:rPr lang="ru-RU" sz="1700" b="1" i="0" kern="1200" dirty="0" smtClean="0">
              <a:effectLst>
                <a:outerShdw blurRad="38100" dist="38100" dir="2700000" algn="tl">
                  <a:srgbClr val="000000">
                    <a:alpha val="43137"/>
                  </a:srgbClr>
                </a:outerShdw>
              </a:effectLst>
            </a:rPr>
            <a:t>», </a:t>
          </a:r>
          <a:r>
            <a:rPr lang="ru-RU" sz="1700" b="1" i="0" kern="1200" dirty="0" err="1" smtClean="0">
              <a:effectLst>
                <a:outerShdw blurRad="38100" dist="38100" dir="2700000" algn="tl">
                  <a:srgbClr val="000000">
                    <a:alpha val="43137"/>
                  </a:srgbClr>
                </a:outerShdw>
              </a:effectLst>
            </a:rPr>
            <a:t>м’яко</a:t>
          </a:r>
          <a:r>
            <a:rPr lang="ru-RU" sz="1700" b="1" i="0" kern="1200" dirty="0" smtClean="0">
              <a:effectLst>
                <a:outerShdw blurRad="38100" dist="38100" dir="2700000" algn="tl">
                  <a:srgbClr val="000000">
                    <a:alpha val="43137"/>
                  </a:srgbClr>
                </a:outerShdw>
              </a:effectLst>
            </a:rPr>
            <a:t> </a:t>
          </a:r>
          <a:r>
            <a:rPr lang="ru-RU" sz="1700" b="1" i="0" kern="1200" dirty="0" err="1" smtClean="0">
              <a:effectLst>
                <a:outerShdw blurRad="38100" dist="38100" dir="2700000" algn="tl">
                  <a:srgbClr val="000000">
                    <a:alpha val="43137"/>
                  </a:srgbClr>
                </a:outerShdw>
              </a:effectLst>
            </a:rPr>
            <a:t>кажучи</a:t>
          </a:r>
          <a:r>
            <a:rPr lang="ru-RU" sz="1700" b="1" i="0" kern="1200" dirty="0" smtClean="0">
              <a:effectLst>
                <a:outerShdw blurRad="38100" dist="38100" dir="2700000" algn="tl">
                  <a:srgbClr val="000000">
                    <a:alpha val="43137"/>
                  </a:srgbClr>
                </a:outerShdw>
              </a:effectLst>
            </a:rPr>
            <a:t>, не </a:t>
          </a:r>
          <a:r>
            <a:rPr lang="ru-RU" sz="1700" b="1" i="0" kern="1200" dirty="0" err="1" smtClean="0">
              <a:effectLst>
                <a:outerShdw blurRad="38100" dist="38100" dir="2700000" algn="tl">
                  <a:srgbClr val="000000">
                    <a:alpha val="43137"/>
                  </a:srgbClr>
                </a:outerShdw>
              </a:effectLst>
            </a:rPr>
            <a:t>сприймався</a:t>
          </a:r>
          <a:r>
            <a:rPr lang="ru-RU" sz="1700" b="1" i="0" kern="1200" dirty="0" smtClean="0">
              <a:effectLst>
                <a:outerShdw blurRad="38100" dist="38100" dir="2700000" algn="tl">
                  <a:srgbClr val="000000">
                    <a:alpha val="43137"/>
                  </a:srgbClr>
                </a:outerShdw>
              </a:effectLst>
            </a:rPr>
            <a:t> </a:t>
          </a:r>
          <a:r>
            <a:rPr lang="ru-RU" sz="1700" b="1" i="0" kern="1200" dirty="0" err="1" smtClean="0">
              <a:effectLst>
                <a:outerShdw blurRad="38100" dist="38100" dir="2700000" algn="tl">
                  <a:srgbClr val="000000">
                    <a:alpha val="43137"/>
                  </a:srgbClr>
                </a:outerShdw>
              </a:effectLst>
            </a:rPr>
            <a:t>російським</a:t>
          </a:r>
          <a:r>
            <a:rPr lang="ru-RU" sz="1700" b="1" i="0" kern="1200" dirty="0" smtClean="0">
              <a:effectLst>
                <a:outerShdw blurRad="38100" dist="38100" dir="2700000" algn="tl">
                  <a:srgbClr val="000000">
                    <a:alpha val="43137"/>
                  </a:srgbClr>
                </a:outerShdw>
              </a:effectLst>
            </a:rPr>
            <a:t> </a:t>
          </a:r>
          <a:r>
            <a:rPr lang="ru-RU" sz="1700" b="1" i="0" kern="1200" dirty="0" err="1" smtClean="0">
              <a:effectLst>
                <a:outerShdw blurRad="38100" dist="38100" dir="2700000" algn="tl">
                  <a:srgbClr val="000000">
                    <a:alpha val="43137"/>
                  </a:srgbClr>
                </a:outerShdw>
              </a:effectLst>
            </a:rPr>
            <a:t>керівництвом</a:t>
          </a:r>
          <a:r>
            <a:rPr lang="ru-RU" sz="1700" b="1" i="0" kern="1200" dirty="0" smtClean="0">
              <a:effectLst>
                <a:outerShdw blurRad="38100" dist="38100" dir="2700000" algn="tl">
                  <a:srgbClr val="000000">
                    <a:alpha val="43137"/>
                  </a:srgbClr>
                </a:outerShdw>
              </a:effectLst>
            </a:rPr>
            <a:t>.</a:t>
          </a:r>
          <a:endParaRPr lang="uk-UA" sz="1700" b="1" kern="1200" dirty="0">
            <a:effectLst>
              <a:outerShdw blurRad="38100" dist="38100" dir="2700000" algn="tl">
                <a:srgbClr val="000000">
                  <a:alpha val="43137"/>
                </a:srgbClr>
              </a:outerShdw>
            </a:effectLst>
          </a:endParaRPr>
        </a:p>
      </dsp:txBody>
      <dsp:txXfrm>
        <a:off x="588393" y="549176"/>
        <a:ext cx="3209311" cy="1293339"/>
      </dsp:txXfrm>
    </dsp:sp>
    <dsp:sp modelId="{C88A6846-B9D5-486C-B6EA-EB81A204CAD4}">
      <dsp:nvSpPr>
        <dsp:cNvPr id="0" name=""/>
        <dsp:cNvSpPr/>
      </dsp:nvSpPr>
      <dsp:spPr>
        <a:xfrm>
          <a:off x="570947" y="1979275"/>
          <a:ext cx="3244202" cy="1214642"/>
        </a:xfrm>
        <a:prstGeom prst="roundRect">
          <a:avLst/>
        </a:prstGeom>
        <a:solidFill>
          <a:schemeClr val="lt1">
            <a:alpha val="90000"/>
            <a:hueOff val="0"/>
            <a:satOff val="0"/>
            <a:lumOff val="0"/>
            <a:alphaOff val="0"/>
          </a:schemeClr>
        </a:solidFill>
        <a:ln w="9525" cap="rnd" cmpd="sng" algn="ctr">
          <a:solidFill>
            <a:schemeClr val="accent4">
              <a:hueOff val="-1605168"/>
              <a:satOff val="19845"/>
              <a:lumOff val="-6470"/>
              <a:alphaOff val="0"/>
            </a:schemeClr>
          </a:solidFill>
          <a:prstDash val="solid"/>
        </a:ln>
        <a:effectLst>
          <a:outerShdw blurRad="50800" dist="25400" dir="5400000" rotWithShape="0">
            <a:srgbClr val="000000">
              <a:alpha val="4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i="0" kern="1200" dirty="0" err="1" smtClean="0">
              <a:effectLst>
                <a:outerShdw blurRad="38100" dist="38100" dir="2700000" algn="tl">
                  <a:srgbClr val="000000">
                    <a:alpha val="43137"/>
                  </a:srgbClr>
                </a:outerShdw>
              </a:effectLst>
            </a:rPr>
            <a:t>Додатковим</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подразником</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були</a:t>
          </a:r>
          <a:r>
            <a:rPr lang="ru-RU" sz="1600" b="1" i="0" kern="1200" dirty="0" smtClean="0">
              <a:effectLst>
                <a:outerShdw blurRad="38100" dist="38100" dir="2700000" algn="tl">
                  <a:srgbClr val="000000">
                    <a:alpha val="43137"/>
                  </a:srgbClr>
                </a:outerShdw>
              </a:effectLst>
            </a:rPr>
            <a:t> заяви </a:t>
          </a:r>
          <a:r>
            <a:rPr lang="ru-RU" sz="1600" b="1" i="0" kern="1200" dirty="0" err="1" smtClean="0">
              <a:effectLst>
                <a:outerShdw blurRad="38100" dist="38100" dir="2700000" algn="tl">
                  <a:srgbClr val="000000">
                    <a:alpha val="43137"/>
                  </a:srgbClr>
                </a:outerShdw>
              </a:effectLst>
            </a:rPr>
            <a:t>українського</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керівництва</a:t>
          </a:r>
          <a:r>
            <a:rPr lang="ru-RU" sz="1600" b="1" i="0" kern="1200" dirty="0" smtClean="0">
              <a:effectLst>
                <a:outerShdw blurRad="38100" dist="38100" dir="2700000" algn="tl">
                  <a:srgbClr val="000000">
                    <a:alpha val="43137"/>
                  </a:srgbClr>
                </a:outerShdw>
              </a:effectLst>
            </a:rPr>
            <a:t> про </a:t>
          </a:r>
          <a:r>
            <a:rPr lang="ru-RU" sz="1600" b="1" i="0" kern="1200" dirty="0" err="1" smtClean="0">
              <a:effectLst>
                <a:outerShdw blurRad="38100" dist="38100" dir="2700000" algn="tl">
                  <a:srgbClr val="000000">
                    <a:alpha val="43137"/>
                  </a:srgbClr>
                </a:outerShdw>
              </a:effectLst>
            </a:rPr>
            <a:t>бажання</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вступити</a:t>
          </a:r>
          <a:r>
            <a:rPr lang="ru-RU" sz="1600" b="1" i="0" kern="1200" dirty="0" smtClean="0">
              <a:effectLst>
                <a:outerShdw blurRad="38100" dist="38100" dir="2700000" algn="tl">
                  <a:srgbClr val="000000">
                    <a:alpha val="43137"/>
                  </a:srgbClr>
                </a:outerShdw>
              </a:effectLst>
            </a:rPr>
            <a:t> до НАТО</a:t>
          </a:r>
          <a:endParaRPr lang="uk-UA" sz="1600" b="1" kern="1200" dirty="0">
            <a:effectLst>
              <a:outerShdw blurRad="38100" dist="38100" dir="2700000" algn="tl">
                <a:srgbClr val="000000">
                  <a:alpha val="43137"/>
                </a:srgbClr>
              </a:outerShdw>
            </a:effectLst>
          </a:endParaRPr>
        </a:p>
      </dsp:txBody>
      <dsp:txXfrm>
        <a:off x="570947" y="1979275"/>
        <a:ext cx="3244202" cy="1214642"/>
      </dsp:txXfrm>
    </dsp:sp>
    <dsp:sp modelId="{0577835D-9A62-4CD6-A935-B03CF37B445C}">
      <dsp:nvSpPr>
        <dsp:cNvPr id="0" name=""/>
        <dsp:cNvSpPr/>
      </dsp:nvSpPr>
      <dsp:spPr>
        <a:xfrm>
          <a:off x="566696" y="3330676"/>
          <a:ext cx="3252704" cy="1453763"/>
        </a:xfrm>
        <a:prstGeom prst="roundRect">
          <a:avLst/>
        </a:prstGeom>
        <a:solidFill>
          <a:schemeClr val="lt1">
            <a:alpha val="90000"/>
            <a:hueOff val="0"/>
            <a:satOff val="0"/>
            <a:lumOff val="0"/>
            <a:alphaOff val="0"/>
          </a:schemeClr>
        </a:solidFill>
        <a:ln w="9525" cap="rnd" cmpd="sng" algn="ctr">
          <a:solidFill>
            <a:schemeClr val="accent4">
              <a:hueOff val="-3210336"/>
              <a:satOff val="39690"/>
              <a:lumOff val="-12939"/>
              <a:alphaOff val="0"/>
            </a:schemeClr>
          </a:solidFill>
          <a:prstDash val="solid"/>
        </a:ln>
        <a:effectLst>
          <a:outerShdw blurRad="50800" dist="25400" dir="5400000" rotWithShape="0">
            <a:srgbClr val="000000">
              <a:alpha val="44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i="0" kern="1200" dirty="0" err="1" smtClean="0">
              <a:effectLst>
                <a:outerShdw blurRad="38100" dist="38100" dir="2700000" algn="tl">
                  <a:srgbClr val="000000">
                    <a:alpha val="43137"/>
                  </a:srgbClr>
                </a:outerShdw>
              </a:effectLst>
            </a:rPr>
            <a:t>Вимоги</a:t>
          </a:r>
          <a:r>
            <a:rPr lang="ru-RU" sz="1600" b="1" i="0" kern="1200" dirty="0" smtClean="0">
              <a:effectLst>
                <a:outerShdw blurRad="38100" dist="38100" dir="2700000" algn="tl">
                  <a:srgbClr val="000000">
                    <a:alpha val="43137"/>
                  </a:srgbClr>
                </a:outerShdw>
              </a:effectLst>
            </a:rPr>
            <a:t> перегляду </a:t>
          </a:r>
          <a:r>
            <a:rPr lang="ru-RU" sz="1600" b="1" i="0" kern="1200" dirty="0" err="1" smtClean="0">
              <a:effectLst>
                <a:outerShdw blurRad="38100" dist="38100" dir="2700000" algn="tl">
                  <a:srgbClr val="000000">
                    <a:alpha val="43137"/>
                  </a:srgbClr>
                </a:outerShdw>
              </a:effectLst>
            </a:rPr>
            <a:t>угод</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базування</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Чорноморського</a:t>
          </a:r>
          <a:r>
            <a:rPr lang="ru-RU" sz="1600" b="1" i="0" kern="1200" dirty="0" smtClean="0">
              <a:effectLst>
                <a:outerShdw blurRad="38100" dist="38100" dir="2700000" algn="tl">
                  <a:srgbClr val="000000">
                    <a:alpha val="43137"/>
                  </a:srgbClr>
                </a:outerShdw>
              </a:effectLst>
            </a:rPr>
            <a:t> флоту РФ в </a:t>
          </a:r>
          <a:r>
            <a:rPr lang="ru-RU" sz="1600" b="1" i="0" kern="1200" dirty="0" err="1" smtClean="0">
              <a:effectLst>
                <a:outerShdw blurRad="38100" dist="38100" dir="2700000" algn="tl">
                  <a:srgbClr val="000000">
                    <a:alpha val="43137"/>
                  </a:srgbClr>
                </a:outerShdw>
              </a:effectLst>
            </a:rPr>
            <a:t>Криму</a:t>
          </a:r>
          <a:r>
            <a:rPr lang="ru-RU" sz="1600" b="1" i="0" kern="1200" dirty="0" smtClean="0">
              <a:effectLst>
                <a:outerShdw blurRad="38100" dist="38100" dir="2700000" algn="tl">
                  <a:srgbClr val="000000">
                    <a:alpha val="43137"/>
                  </a:srgbClr>
                </a:outerShdw>
              </a:effectLst>
            </a:rPr>
            <a:t> та </a:t>
          </a:r>
          <a:r>
            <a:rPr lang="ru-RU" sz="1600" b="1" i="0" kern="1200" dirty="0" err="1" smtClean="0">
              <a:effectLst>
                <a:outerShdw blurRad="38100" dist="38100" dir="2700000" algn="tl">
                  <a:srgbClr val="000000">
                    <a:alpha val="43137"/>
                  </a:srgbClr>
                </a:outerShdw>
              </a:effectLst>
            </a:rPr>
            <a:t>його</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обов’язкового</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виведення</a:t>
          </a:r>
          <a:r>
            <a:rPr lang="ru-RU" sz="1600" b="1" i="0" kern="1200" dirty="0" smtClean="0">
              <a:effectLst>
                <a:outerShdw blurRad="38100" dist="38100" dir="2700000" algn="tl">
                  <a:srgbClr val="000000">
                    <a:alpha val="43137"/>
                  </a:srgbClr>
                </a:outerShdw>
              </a:effectLst>
            </a:rPr>
            <a:t> </a:t>
          </a:r>
          <a:r>
            <a:rPr lang="ru-RU" sz="1600" b="1" i="0" kern="1200" dirty="0" err="1" smtClean="0">
              <a:effectLst>
                <a:outerShdw blurRad="38100" dist="38100" dir="2700000" algn="tl">
                  <a:srgbClr val="000000">
                    <a:alpha val="43137"/>
                  </a:srgbClr>
                </a:outerShdw>
              </a:effectLst>
            </a:rPr>
            <a:t>після</a:t>
          </a:r>
          <a:r>
            <a:rPr lang="ru-RU" sz="1600" b="1" i="0" kern="1200" dirty="0" smtClean="0">
              <a:effectLst>
                <a:outerShdw blurRad="38100" dist="38100" dir="2700000" algn="tl">
                  <a:srgbClr val="000000">
                    <a:alpha val="43137"/>
                  </a:srgbClr>
                </a:outerShdw>
              </a:effectLst>
            </a:rPr>
            <a:t> 2017 р.</a:t>
          </a:r>
          <a:endParaRPr lang="uk-UA" sz="1600" b="1" i="1" kern="1200" dirty="0">
            <a:effectLst>
              <a:outerShdw blurRad="38100" dist="38100" dir="2700000" algn="tl">
                <a:srgbClr val="000000">
                  <a:alpha val="43137"/>
                </a:srgbClr>
              </a:outerShdw>
            </a:effectLst>
          </a:endParaRPr>
        </a:p>
      </dsp:txBody>
      <dsp:txXfrm>
        <a:off x="566696" y="3330676"/>
        <a:ext cx="3252704" cy="145376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CCE38E-3903-44C8-B111-55DCBB84580A}">
      <dsp:nvSpPr>
        <dsp:cNvPr id="0" name=""/>
        <dsp:cNvSpPr/>
      </dsp:nvSpPr>
      <dsp:spPr>
        <a:xfrm>
          <a:off x="0" y="0"/>
          <a:ext cx="6840759" cy="1814404"/>
        </a:xfrm>
        <a:prstGeom prst="chevron">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ru-RU" sz="1700" i="0" kern="1200" dirty="0" smtClean="0"/>
            <a:t>у 1991 р. проведена так звана мала </a:t>
          </a:r>
          <a:r>
            <a:rPr lang="ru-RU" sz="1700" i="0" kern="1200" dirty="0" err="1" smtClean="0"/>
            <a:t>судова</a:t>
          </a:r>
          <a:r>
            <a:rPr lang="ru-RU" sz="1700" i="0" kern="1200" dirty="0" smtClean="0"/>
            <a:t> реформа, </a:t>
          </a:r>
          <a:r>
            <a:rPr lang="ru-RU" sz="1700" i="0" kern="1200" dirty="0" err="1" smtClean="0"/>
            <a:t>що</a:t>
          </a:r>
          <a:r>
            <a:rPr lang="ru-RU" sz="1700" i="0" kern="1200" dirty="0" smtClean="0"/>
            <a:t> </a:t>
          </a:r>
          <a:r>
            <a:rPr lang="ru-RU" sz="1700" i="0" kern="1200" dirty="0" err="1" smtClean="0"/>
            <a:t>передбачала</a:t>
          </a:r>
          <a:r>
            <a:rPr lang="ru-RU" sz="1700" i="0" kern="1200" dirty="0" smtClean="0"/>
            <a:t> </a:t>
          </a:r>
          <a:r>
            <a:rPr lang="ru-RU" sz="1700" i="0" kern="1200" dirty="0" err="1" smtClean="0"/>
            <a:t>особисту</a:t>
          </a:r>
          <a:r>
            <a:rPr lang="ru-RU" sz="1700" i="0" kern="1200" dirty="0" smtClean="0"/>
            <a:t> </a:t>
          </a:r>
          <a:r>
            <a:rPr lang="ru-RU" sz="1700" i="0" kern="1200" dirty="0" err="1" smtClean="0"/>
            <a:t>незалежність</a:t>
          </a:r>
          <a:r>
            <a:rPr lang="ru-RU" sz="1700" i="0" kern="1200" dirty="0" smtClean="0"/>
            <a:t> </a:t>
          </a:r>
          <a:r>
            <a:rPr lang="ru-RU" sz="1700" i="0" kern="1200" dirty="0" err="1" smtClean="0"/>
            <a:t>суддів</a:t>
          </a:r>
          <a:r>
            <a:rPr lang="ru-RU" sz="1700" i="0" kern="1200" dirty="0" smtClean="0"/>
            <a:t>, </a:t>
          </a:r>
          <a:r>
            <a:rPr lang="ru-RU" sz="1700" i="0" kern="1200" dirty="0" err="1" smtClean="0"/>
            <a:t>ратифікувала</a:t>
          </a:r>
          <a:r>
            <a:rPr lang="ru-RU" sz="1700" i="0" kern="1200" dirty="0" smtClean="0"/>
            <a:t> </a:t>
          </a:r>
          <a:r>
            <a:rPr lang="ru-RU" sz="1700" i="0" kern="1200" dirty="0" err="1" smtClean="0"/>
            <a:t>Конвенцію</a:t>
          </a:r>
          <a:r>
            <a:rPr lang="ru-RU" sz="1700" i="0" kern="1200" dirty="0" smtClean="0"/>
            <a:t> про </a:t>
          </a:r>
          <a:r>
            <a:rPr lang="ru-RU" sz="1700" i="0" kern="1200" dirty="0" err="1" smtClean="0"/>
            <a:t>захист</a:t>
          </a:r>
          <a:r>
            <a:rPr lang="ru-RU" sz="1700" i="0" kern="1200" dirty="0" smtClean="0"/>
            <a:t> прав </a:t>
          </a:r>
          <a:r>
            <a:rPr lang="ru-RU" sz="1700" i="0" kern="1200" dirty="0" err="1" smtClean="0"/>
            <a:t>людини</a:t>
          </a:r>
          <a:r>
            <a:rPr lang="ru-RU" sz="1700" i="0" kern="1200" dirty="0" smtClean="0"/>
            <a:t> та </a:t>
          </a:r>
          <a:r>
            <a:rPr lang="ru-RU" sz="1700" i="0" kern="1200" dirty="0" err="1" smtClean="0"/>
            <a:t>основних</a:t>
          </a:r>
          <a:r>
            <a:rPr lang="ru-RU" sz="1700" i="0" kern="1200" dirty="0" smtClean="0"/>
            <a:t> свобод, </a:t>
          </a:r>
          <a:r>
            <a:rPr lang="ru-RU" sz="1700" i="0" kern="1200" dirty="0" err="1" smtClean="0"/>
            <a:t>була</a:t>
          </a:r>
          <a:r>
            <a:rPr lang="ru-RU" sz="1700" i="0" kern="1200" dirty="0" smtClean="0"/>
            <a:t> </a:t>
          </a:r>
          <a:r>
            <a:rPr lang="ru-RU" sz="1700" i="0" kern="1200" dirty="0" err="1" smtClean="0"/>
            <a:t>скасована</a:t>
          </a:r>
          <a:r>
            <a:rPr lang="ru-RU" sz="1700" i="0" kern="1200" dirty="0" smtClean="0"/>
            <a:t> смертна кара, </a:t>
          </a:r>
          <a:r>
            <a:rPr lang="ru-RU" sz="1700" i="0" kern="1200" dirty="0" err="1" smtClean="0"/>
            <a:t>прийняті</a:t>
          </a:r>
          <a:r>
            <a:rPr lang="ru-RU" sz="1700" i="0" kern="1200" dirty="0" smtClean="0"/>
            <a:t> </a:t>
          </a:r>
          <a:r>
            <a:rPr lang="ru-RU" sz="1700" i="0" kern="1200" dirty="0" err="1" smtClean="0"/>
            <a:t>новий</a:t>
          </a:r>
          <a:r>
            <a:rPr lang="ru-RU" sz="1700" i="0" kern="1200" dirty="0" smtClean="0"/>
            <a:t> </a:t>
          </a:r>
          <a:r>
            <a:rPr lang="ru-RU" sz="1700" i="0" kern="1200" dirty="0" err="1" smtClean="0"/>
            <a:t>Кримінальний</a:t>
          </a:r>
          <a:r>
            <a:rPr lang="ru-RU" sz="1700" i="0" kern="1200" dirty="0" smtClean="0"/>
            <a:t> та </a:t>
          </a:r>
          <a:r>
            <a:rPr lang="ru-RU" sz="1700" i="0" kern="1200" dirty="0" err="1" smtClean="0"/>
            <a:t>Земельний</a:t>
          </a:r>
          <a:r>
            <a:rPr lang="ru-RU" sz="1700" i="0" kern="1200" dirty="0" smtClean="0"/>
            <a:t> </a:t>
          </a:r>
          <a:r>
            <a:rPr lang="ru-RU" sz="1700" i="0" kern="1200" dirty="0" err="1" smtClean="0"/>
            <a:t>кодекси</a:t>
          </a:r>
          <a:r>
            <a:rPr lang="ru-RU" sz="1700" i="0" kern="1200" dirty="0" smtClean="0"/>
            <a:t> </a:t>
          </a:r>
          <a:r>
            <a:rPr lang="ru-RU" sz="1700" i="0" kern="1200" dirty="0" err="1" smtClean="0"/>
            <a:t>України</a:t>
          </a:r>
          <a:r>
            <a:rPr lang="ru-RU" sz="1700" i="0" kern="1200" dirty="0" smtClean="0"/>
            <a:t>, </a:t>
          </a:r>
          <a:r>
            <a:rPr lang="ru-RU" sz="1700" i="0" kern="1200" dirty="0" err="1" smtClean="0"/>
            <a:t>внесені</a:t>
          </a:r>
          <a:r>
            <a:rPr lang="ru-RU" sz="1700" i="0" kern="1200" dirty="0" smtClean="0"/>
            <a:t> </a:t>
          </a:r>
          <a:r>
            <a:rPr lang="ru-RU" sz="1700" i="0" kern="1200" dirty="0" err="1" smtClean="0"/>
            <a:t>зміни</a:t>
          </a:r>
          <a:r>
            <a:rPr lang="ru-RU" sz="1700" i="0" kern="1200" dirty="0" smtClean="0"/>
            <a:t> до </a:t>
          </a:r>
          <a:r>
            <a:rPr lang="ru-RU" sz="1700" i="0" kern="1200" dirty="0" err="1" smtClean="0"/>
            <a:t>Законів</a:t>
          </a:r>
          <a:r>
            <a:rPr lang="ru-RU" sz="1700" i="0" kern="1200" dirty="0" smtClean="0"/>
            <a:t> </a:t>
          </a:r>
          <a:r>
            <a:rPr lang="ru-RU" sz="1700" i="0" kern="1200" dirty="0" err="1" smtClean="0"/>
            <a:t>України</a:t>
          </a:r>
          <a:r>
            <a:rPr lang="ru-RU" sz="1700" i="0" kern="1200" dirty="0" smtClean="0"/>
            <a:t> «Про </a:t>
          </a:r>
          <a:r>
            <a:rPr lang="ru-RU" sz="1700" i="0" kern="1200" dirty="0" err="1" smtClean="0"/>
            <a:t>громадянство</a:t>
          </a:r>
          <a:r>
            <a:rPr lang="ru-RU" sz="1700" i="0" kern="1200" dirty="0" smtClean="0"/>
            <a:t> </a:t>
          </a:r>
          <a:r>
            <a:rPr lang="ru-RU" sz="1700" i="0" kern="1200" dirty="0" err="1" smtClean="0"/>
            <a:t>України</a:t>
          </a:r>
          <a:r>
            <a:rPr lang="ru-RU" sz="1700" i="0" kern="1200" dirty="0" smtClean="0"/>
            <a:t>», «Про </a:t>
          </a:r>
          <a:r>
            <a:rPr lang="ru-RU" sz="1700" i="0" kern="1200" dirty="0" err="1" smtClean="0"/>
            <a:t>біженців</a:t>
          </a:r>
          <a:r>
            <a:rPr lang="ru-RU" sz="1700" i="0" kern="1200" dirty="0" smtClean="0"/>
            <a:t>».</a:t>
          </a:r>
          <a:endParaRPr lang="uk-UA" sz="1700" kern="1200" dirty="0"/>
        </a:p>
      </dsp:txBody>
      <dsp:txXfrm>
        <a:off x="0" y="0"/>
        <a:ext cx="6840759" cy="1814404"/>
      </dsp:txXfrm>
    </dsp:sp>
    <dsp:sp modelId="{1AC5D7DB-FBD0-446E-B16B-D51D322F78FC}">
      <dsp:nvSpPr>
        <dsp:cNvPr id="0" name=""/>
        <dsp:cNvSpPr/>
      </dsp:nvSpPr>
      <dsp:spPr>
        <a:xfrm>
          <a:off x="71986" y="1944224"/>
          <a:ext cx="4536011" cy="1814404"/>
        </a:xfrm>
        <a:prstGeom prst="chevron">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i="0" kern="1200" dirty="0" smtClean="0"/>
            <a:t>У 2002 р. </a:t>
          </a:r>
          <a:r>
            <a:rPr lang="ru-RU" sz="2000" i="0" kern="1200" dirty="0" err="1" smtClean="0"/>
            <a:t>Україна</a:t>
          </a:r>
          <a:r>
            <a:rPr lang="ru-RU" sz="2000" i="0" kern="1200" dirty="0" smtClean="0"/>
            <a:t> </a:t>
          </a:r>
          <a:r>
            <a:rPr lang="ru-RU" sz="2000" i="0" kern="1200" dirty="0" err="1" smtClean="0"/>
            <a:t>приєдналась</a:t>
          </a:r>
          <a:r>
            <a:rPr lang="ru-RU" sz="2000" i="0" kern="1200" dirty="0" smtClean="0"/>
            <a:t> до </a:t>
          </a:r>
          <a:r>
            <a:rPr lang="ru-RU" sz="2000" i="0" kern="1200" dirty="0" err="1" smtClean="0"/>
            <a:t>Конвенції</a:t>
          </a:r>
          <a:r>
            <a:rPr lang="ru-RU" sz="2000" i="0" kern="1200" dirty="0" smtClean="0"/>
            <a:t> про статус </a:t>
          </a:r>
          <a:r>
            <a:rPr lang="ru-RU" sz="2000" i="0" kern="1200" dirty="0" err="1" smtClean="0"/>
            <a:t>біженців</a:t>
          </a:r>
          <a:r>
            <a:rPr lang="ru-RU" sz="2000" i="0" kern="1200" dirty="0" smtClean="0"/>
            <a:t>.</a:t>
          </a:r>
          <a:endParaRPr lang="uk-UA" sz="2000" i="1" kern="1200" dirty="0"/>
        </a:p>
      </dsp:txBody>
      <dsp:txXfrm>
        <a:off x="71986" y="1944224"/>
        <a:ext cx="4536011" cy="181440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DFF801-0B73-4225-B1DA-29BE68E01FF2}">
      <dsp:nvSpPr>
        <dsp:cNvPr id="0" name=""/>
        <dsp:cNvSpPr/>
      </dsp:nvSpPr>
      <dsp:spPr>
        <a:xfrm>
          <a:off x="0" y="1706"/>
          <a:ext cx="7848872" cy="725215"/>
        </a:xfrm>
        <a:prstGeom prst="round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0" kern="1200" dirty="0" smtClean="0"/>
            <a:t>наявність ринкової </a:t>
          </a:r>
          <a:r>
            <a:rPr lang="uk-UA" sz="2000" i="0" kern="1200" dirty="0" err="1" smtClean="0"/>
            <a:t>конкурентноспроможної</a:t>
          </a:r>
          <a:r>
            <a:rPr lang="uk-UA" sz="2000" i="0" kern="1200" dirty="0" smtClean="0"/>
            <a:t> економіки</a:t>
          </a:r>
          <a:endParaRPr lang="uk-UA" sz="2000" kern="1200" dirty="0"/>
        </a:p>
      </dsp:txBody>
      <dsp:txXfrm>
        <a:off x="0" y="1706"/>
        <a:ext cx="7848872" cy="725215"/>
      </dsp:txXfrm>
    </dsp:sp>
    <dsp:sp modelId="{B1D62049-BA74-4527-8502-F3EDBF41371C}">
      <dsp:nvSpPr>
        <dsp:cNvPr id="0" name=""/>
        <dsp:cNvSpPr/>
      </dsp:nvSpPr>
      <dsp:spPr>
        <a:xfrm>
          <a:off x="0" y="741138"/>
          <a:ext cx="7848872" cy="725215"/>
        </a:xfrm>
        <a:prstGeom prst="roundRect">
          <a:avLst/>
        </a:prstGeom>
        <a:gradFill rotWithShape="0">
          <a:gsLst>
            <a:gs pos="0">
              <a:schemeClr val="accent5">
                <a:hueOff val="1697671"/>
                <a:satOff val="-8646"/>
                <a:lumOff val="1596"/>
                <a:alphaOff val="0"/>
                <a:shade val="47500"/>
                <a:satMod val="137000"/>
              </a:schemeClr>
            </a:gs>
            <a:gs pos="55000">
              <a:schemeClr val="accent5">
                <a:hueOff val="1697671"/>
                <a:satOff val="-8646"/>
                <a:lumOff val="1596"/>
                <a:alphaOff val="0"/>
                <a:shade val="69000"/>
                <a:satMod val="137000"/>
              </a:schemeClr>
            </a:gs>
            <a:gs pos="100000">
              <a:schemeClr val="accent5">
                <a:hueOff val="1697671"/>
                <a:satOff val="-8646"/>
                <a:lumOff val="1596"/>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0" kern="1200" dirty="0" smtClean="0"/>
            <a:t>здійснення лібералізації цін і </a:t>
          </a:r>
          <a:r>
            <a:rPr lang="uk-UA" sz="2000" i="0" kern="1200" dirty="0" err="1" smtClean="0"/>
            <a:t>торгівлії</a:t>
          </a:r>
          <a:endParaRPr lang="uk-UA" sz="2000" i="0" kern="1200" dirty="0"/>
        </a:p>
      </dsp:txBody>
      <dsp:txXfrm>
        <a:off x="0" y="741138"/>
        <a:ext cx="7848872" cy="725215"/>
      </dsp:txXfrm>
    </dsp:sp>
    <dsp:sp modelId="{65925422-8BD4-4D6C-A2D5-EF64DD0C3B9B}">
      <dsp:nvSpPr>
        <dsp:cNvPr id="0" name=""/>
        <dsp:cNvSpPr/>
      </dsp:nvSpPr>
      <dsp:spPr>
        <a:xfrm>
          <a:off x="0" y="1480571"/>
          <a:ext cx="7848872" cy="725215"/>
        </a:xfrm>
        <a:prstGeom prst="roundRect">
          <a:avLst/>
        </a:prstGeom>
        <a:gradFill rotWithShape="0">
          <a:gsLst>
            <a:gs pos="0">
              <a:schemeClr val="accent5">
                <a:hueOff val="3395341"/>
                <a:satOff val="-17291"/>
                <a:lumOff val="3193"/>
                <a:alphaOff val="0"/>
                <a:shade val="47500"/>
                <a:satMod val="137000"/>
              </a:schemeClr>
            </a:gs>
            <a:gs pos="55000">
              <a:schemeClr val="accent5">
                <a:hueOff val="3395341"/>
                <a:satOff val="-17291"/>
                <a:lumOff val="3193"/>
                <a:alphaOff val="0"/>
                <a:shade val="69000"/>
                <a:satMod val="137000"/>
              </a:schemeClr>
            </a:gs>
            <a:gs pos="100000">
              <a:schemeClr val="accent5">
                <a:hueOff val="3395341"/>
                <a:satOff val="-17291"/>
                <a:lumOff val="3193"/>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0" kern="1200" dirty="0" smtClean="0"/>
            <a:t>досягнення макроекономічної стабільності</a:t>
          </a:r>
          <a:endParaRPr lang="uk-UA" sz="2000" kern="1200" dirty="0"/>
        </a:p>
      </dsp:txBody>
      <dsp:txXfrm>
        <a:off x="0" y="1480571"/>
        <a:ext cx="7848872" cy="725215"/>
      </dsp:txXfrm>
    </dsp:sp>
    <dsp:sp modelId="{F697BAD5-26F5-4908-89E6-E45E5252AAD8}">
      <dsp:nvSpPr>
        <dsp:cNvPr id="0" name=""/>
        <dsp:cNvSpPr/>
      </dsp:nvSpPr>
      <dsp:spPr>
        <a:xfrm>
          <a:off x="0" y="2220004"/>
          <a:ext cx="7848872" cy="725215"/>
        </a:xfrm>
        <a:prstGeom prst="roundRect">
          <a:avLst/>
        </a:prstGeom>
        <a:gradFill rotWithShape="0">
          <a:gsLst>
            <a:gs pos="0">
              <a:schemeClr val="accent5">
                <a:hueOff val="5093012"/>
                <a:satOff val="-25937"/>
                <a:lumOff val="4789"/>
                <a:alphaOff val="0"/>
                <a:shade val="47500"/>
                <a:satMod val="137000"/>
              </a:schemeClr>
            </a:gs>
            <a:gs pos="55000">
              <a:schemeClr val="accent5">
                <a:hueOff val="5093012"/>
                <a:satOff val="-25937"/>
                <a:lumOff val="4789"/>
                <a:alphaOff val="0"/>
                <a:shade val="69000"/>
                <a:satMod val="137000"/>
              </a:schemeClr>
            </a:gs>
            <a:gs pos="100000">
              <a:schemeClr val="accent5">
                <a:hueOff val="5093012"/>
                <a:satOff val="-25937"/>
                <a:lumOff val="4789"/>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0" kern="1200" dirty="0" smtClean="0"/>
            <a:t>консенсус щодо цілей економічної політики</a:t>
          </a:r>
          <a:endParaRPr lang="uk-UA" sz="2000" kern="1200" dirty="0"/>
        </a:p>
      </dsp:txBody>
      <dsp:txXfrm>
        <a:off x="0" y="2220004"/>
        <a:ext cx="7848872" cy="725215"/>
      </dsp:txXfrm>
    </dsp:sp>
    <dsp:sp modelId="{FE15C0D9-D0A5-4205-BA1A-01A41F5A20B2}">
      <dsp:nvSpPr>
        <dsp:cNvPr id="0" name=""/>
        <dsp:cNvSpPr/>
      </dsp:nvSpPr>
      <dsp:spPr>
        <a:xfrm>
          <a:off x="0" y="2959436"/>
          <a:ext cx="7848872" cy="725215"/>
        </a:xfrm>
        <a:prstGeom prst="roundRect">
          <a:avLst/>
        </a:prstGeom>
        <a:gradFill rotWithShape="0">
          <a:gsLst>
            <a:gs pos="0">
              <a:schemeClr val="accent5">
                <a:hueOff val="6790683"/>
                <a:satOff val="-34583"/>
                <a:lumOff val="6386"/>
                <a:alphaOff val="0"/>
                <a:shade val="47500"/>
                <a:satMod val="137000"/>
              </a:schemeClr>
            </a:gs>
            <a:gs pos="55000">
              <a:schemeClr val="accent5">
                <a:hueOff val="6790683"/>
                <a:satOff val="-34583"/>
                <a:lumOff val="6386"/>
                <a:alphaOff val="0"/>
                <a:shade val="69000"/>
                <a:satMod val="137000"/>
              </a:schemeClr>
            </a:gs>
            <a:gs pos="100000">
              <a:schemeClr val="accent5">
                <a:hueOff val="6790683"/>
                <a:satOff val="-34583"/>
                <a:lumOff val="6386"/>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i="0" kern="1200" dirty="0" err="1" smtClean="0"/>
            <a:t>приєднатися</a:t>
          </a:r>
          <a:r>
            <a:rPr lang="ru-RU" sz="2000" i="0" kern="1200" dirty="0" smtClean="0"/>
            <a:t> до СОТ (вступила у 2008 р.)</a:t>
          </a:r>
          <a:endParaRPr lang="uk-UA" sz="2000" kern="1200" dirty="0"/>
        </a:p>
      </dsp:txBody>
      <dsp:txXfrm>
        <a:off x="0" y="2959436"/>
        <a:ext cx="7848872" cy="725215"/>
      </dsp:txXfrm>
    </dsp:sp>
    <dsp:sp modelId="{E41AACC4-2611-4FC5-A460-06751209F5A7}">
      <dsp:nvSpPr>
        <dsp:cNvPr id="0" name=""/>
        <dsp:cNvSpPr/>
      </dsp:nvSpPr>
      <dsp:spPr>
        <a:xfrm>
          <a:off x="0" y="3698869"/>
          <a:ext cx="7848872" cy="725215"/>
        </a:xfrm>
        <a:prstGeom prst="roundRect">
          <a:avLst/>
        </a:prstGeom>
        <a:gradFill rotWithShape="0">
          <a:gsLst>
            <a:gs pos="0">
              <a:schemeClr val="accent5">
                <a:hueOff val="8488353"/>
                <a:satOff val="-43229"/>
                <a:lumOff val="7982"/>
                <a:alphaOff val="0"/>
                <a:shade val="47500"/>
                <a:satMod val="137000"/>
              </a:schemeClr>
            </a:gs>
            <a:gs pos="55000">
              <a:schemeClr val="accent5">
                <a:hueOff val="8488353"/>
                <a:satOff val="-43229"/>
                <a:lumOff val="7982"/>
                <a:alphaOff val="0"/>
                <a:shade val="69000"/>
                <a:satMod val="137000"/>
              </a:schemeClr>
            </a:gs>
            <a:gs pos="100000">
              <a:schemeClr val="accent5">
                <a:hueOff val="8488353"/>
                <a:satOff val="-43229"/>
                <a:lumOff val="7982"/>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i="0" kern="1200" dirty="0" err="1" smtClean="0"/>
            <a:t>завершити</a:t>
          </a:r>
          <a:r>
            <a:rPr lang="ru-RU" sz="2000" i="0" kern="1200" dirty="0" smtClean="0"/>
            <a:t> </a:t>
          </a:r>
          <a:r>
            <a:rPr lang="ru-RU" sz="2000" i="0" kern="1200" dirty="0" err="1" smtClean="0"/>
            <a:t>демаркацію</a:t>
          </a:r>
          <a:r>
            <a:rPr lang="ru-RU" sz="2000" i="0" kern="1200" dirty="0" smtClean="0"/>
            <a:t> кордону </a:t>
          </a:r>
          <a:r>
            <a:rPr lang="ru-RU" sz="2000" i="0" kern="1200" dirty="0" err="1" smtClean="0"/>
            <a:t>з</a:t>
          </a:r>
          <a:r>
            <a:rPr lang="ru-RU" sz="2000" i="0" kern="1200" dirty="0" smtClean="0"/>
            <a:t> </a:t>
          </a:r>
          <a:r>
            <a:rPr lang="ru-RU" sz="2000" i="0" kern="1200" dirty="0" err="1" smtClean="0"/>
            <a:t>Росією</a:t>
          </a:r>
          <a:r>
            <a:rPr lang="ru-RU" sz="2000" i="0" kern="1200" dirty="0" smtClean="0"/>
            <a:t> (угода </a:t>
          </a:r>
          <a:r>
            <a:rPr lang="ru-RU" sz="2000" i="0" kern="1200" dirty="0" err="1" smtClean="0"/>
            <a:t>з</a:t>
          </a:r>
          <a:r>
            <a:rPr lang="ru-RU" sz="2000" i="0" kern="1200" dirty="0" smtClean="0"/>
            <a:t> </a:t>
          </a:r>
          <a:r>
            <a:rPr lang="ru-RU" sz="2000" i="0" kern="1200" dirty="0" err="1" smtClean="0"/>
            <a:t>цього</a:t>
          </a:r>
          <a:r>
            <a:rPr lang="ru-RU" sz="2000" i="0" kern="1200" dirty="0" smtClean="0"/>
            <a:t> </a:t>
          </a:r>
          <a:r>
            <a:rPr lang="ru-RU" sz="2000" i="0" kern="1200" dirty="0" err="1" smtClean="0"/>
            <a:t>питання</a:t>
          </a:r>
          <a:r>
            <a:rPr lang="ru-RU" sz="2000" i="0" kern="1200" dirty="0" smtClean="0"/>
            <a:t> </a:t>
          </a:r>
          <a:r>
            <a:rPr lang="ru-RU" sz="2000" i="0" kern="1200" dirty="0" err="1" smtClean="0"/>
            <a:t>досягнута</a:t>
          </a:r>
          <a:r>
            <a:rPr lang="ru-RU" sz="2000" i="0" kern="1200" dirty="0" smtClean="0"/>
            <a:t> у 2010 р.)</a:t>
          </a:r>
          <a:endParaRPr lang="uk-UA" sz="2000" kern="1200" dirty="0"/>
        </a:p>
      </dsp:txBody>
      <dsp:txXfrm>
        <a:off x="0" y="3698869"/>
        <a:ext cx="7848872" cy="725215"/>
      </dsp:txXfrm>
    </dsp:sp>
    <dsp:sp modelId="{3B3C26DF-059A-413D-9C2E-58513979E100}">
      <dsp:nvSpPr>
        <dsp:cNvPr id="0" name=""/>
        <dsp:cNvSpPr/>
      </dsp:nvSpPr>
      <dsp:spPr>
        <a:xfrm>
          <a:off x="0" y="4438301"/>
          <a:ext cx="7848872" cy="725215"/>
        </a:xfrm>
        <a:prstGeom prst="roundRect">
          <a:avLst/>
        </a:prstGeom>
        <a:gradFill rotWithShape="0">
          <a:gsLst>
            <a:gs pos="0">
              <a:schemeClr val="accent5">
                <a:hueOff val="10186024"/>
                <a:satOff val="-51874"/>
                <a:lumOff val="9579"/>
                <a:alphaOff val="0"/>
                <a:shade val="47500"/>
                <a:satMod val="137000"/>
              </a:schemeClr>
            </a:gs>
            <a:gs pos="55000">
              <a:schemeClr val="accent5">
                <a:hueOff val="10186024"/>
                <a:satOff val="-51874"/>
                <a:lumOff val="9579"/>
                <a:alphaOff val="0"/>
                <a:shade val="69000"/>
                <a:satMod val="137000"/>
              </a:schemeClr>
            </a:gs>
            <a:gs pos="100000">
              <a:schemeClr val="accent5">
                <a:hueOff val="10186024"/>
                <a:satOff val="-51874"/>
                <a:lumOff val="9579"/>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k-UA" sz="2000" i="0" kern="1200" dirty="0" smtClean="0"/>
            <a:t>здійснити радикальні економічні реформи</a:t>
          </a:r>
          <a:endParaRPr lang="uk-UA" sz="2000" kern="1200" dirty="0"/>
        </a:p>
      </dsp:txBody>
      <dsp:txXfrm>
        <a:off x="0" y="4438301"/>
        <a:ext cx="7848872" cy="725215"/>
      </dsp:txXfrm>
    </dsp:sp>
    <dsp:sp modelId="{A102FD9D-080F-4B2B-9C21-9BE6499318F0}">
      <dsp:nvSpPr>
        <dsp:cNvPr id="0" name=""/>
        <dsp:cNvSpPr/>
      </dsp:nvSpPr>
      <dsp:spPr>
        <a:xfrm>
          <a:off x="0" y="5177734"/>
          <a:ext cx="7848872" cy="725215"/>
        </a:xfrm>
        <a:prstGeom prst="roundRect">
          <a:avLst/>
        </a:prstGeom>
        <a:gradFill rotWithShape="0">
          <a:gsLst>
            <a:gs pos="0">
              <a:schemeClr val="accent5">
                <a:hueOff val="11883694"/>
                <a:satOff val="-60520"/>
                <a:lumOff val="11175"/>
                <a:alphaOff val="0"/>
                <a:shade val="47500"/>
                <a:satMod val="137000"/>
              </a:schemeClr>
            </a:gs>
            <a:gs pos="55000">
              <a:schemeClr val="accent5">
                <a:hueOff val="11883694"/>
                <a:satOff val="-60520"/>
                <a:lumOff val="11175"/>
                <a:alphaOff val="0"/>
                <a:shade val="69000"/>
                <a:satMod val="137000"/>
              </a:schemeClr>
            </a:gs>
            <a:gs pos="100000">
              <a:schemeClr val="accent5">
                <a:hueOff val="11883694"/>
                <a:satOff val="-60520"/>
                <a:lumOff val="11175"/>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i="0" kern="1200" dirty="0" err="1" smtClean="0"/>
            <a:t>ліквідувати</a:t>
          </a:r>
          <a:r>
            <a:rPr lang="ru-RU" sz="2000" i="0" kern="1200" dirty="0" smtClean="0"/>
            <a:t> </a:t>
          </a:r>
          <a:r>
            <a:rPr lang="ru-RU" sz="2000" i="0" kern="1200" dirty="0" err="1" smtClean="0"/>
            <a:t>корупцію</a:t>
          </a:r>
          <a:r>
            <a:rPr lang="ru-RU" sz="2000" i="0" kern="1200" dirty="0" smtClean="0"/>
            <a:t> та </a:t>
          </a:r>
          <a:r>
            <a:rPr lang="ru-RU" sz="2000" i="0" kern="1200" dirty="0" err="1" smtClean="0"/>
            <a:t>тіньовий</a:t>
          </a:r>
          <a:r>
            <a:rPr lang="ru-RU" sz="2000" i="0" kern="1200" dirty="0" smtClean="0"/>
            <a:t> сектор</a:t>
          </a:r>
          <a:endParaRPr lang="uk-UA" sz="2000" i="1" kern="1200" dirty="0"/>
        </a:p>
      </dsp:txBody>
      <dsp:txXfrm>
        <a:off x="0" y="5177734"/>
        <a:ext cx="7848872" cy="7252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8" name="Slide Number Placeholder 7"/>
          <p:cNvSpPr>
            <a:spLocks noGrp="1"/>
          </p:cNvSpPr>
          <p:nvPr>
            <p:ph type="sldNum" sz="quarter" idx="11"/>
          </p:nvPr>
        </p:nvSpPr>
        <p:spPr/>
        <p:txBody>
          <a:bodyPr/>
          <a:lstStyle/>
          <a:p>
            <a:fld id="{725C68B6-61C2-468F-89AB-4B9F7531AA68}"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5B106E36-FD25-4E2D-B0AA-010F637433A0}" type="datetimeFigureOut">
              <a:rPr lang="ru-RU" smtClean="0"/>
              <a:pPr/>
              <a:t>29.04.2014</a:t>
            </a:fld>
            <a:endParaRPr lang="ru-RU"/>
          </a:p>
        </p:txBody>
      </p:sp>
      <p:sp>
        <p:nvSpPr>
          <p:cNvPr id="10" name="Slide Number Placeholder 9"/>
          <p:cNvSpPr>
            <a:spLocks noGrp="1"/>
          </p:cNvSpPr>
          <p:nvPr>
            <p:ph type="sldNum" sz="quarter" idx="15"/>
          </p:nvPr>
        </p:nvSpPr>
        <p:spPr/>
        <p:txBody>
          <a:bodyPr/>
          <a:lstStyle/>
          <a:p>
            <a:fld id="{725C68B6-61C2-468F-89AB-4B9F7531AA68}" type="slidenum">
              <a:rPr lang="ru-RU" smtClean="0"/>
              <a:pPr/>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8" name="Slide Number Placeholder 7"/>
          <p:cNvSpPr>
            <a:spLocks noGrp="1"/>
          </p:cNvSpPr>
          <p:nvPr>
            <p:ph type="sldNum" sz="quarter" idx="11"/>
          </p:nvPr>
        </p:nvSpPr>
        <p:spPr/>
        <p:txBody>
          <a:bodyPr/>
          <a:lstStyle/>
          <a:p>
            <a:fld id="{725C68B6-61C2-468F-89AB-4B9F7531AA68}"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10" name="Slide Number Placeholder 9"/>
          <p:cNvSpPr>
            <a:spLocks noGrp="1"/>
          </p:cNvSpPr>
          <p:nvPr>
            <p:ph type="sldNum" sz="quarter" idx="11"/>
          </p:nvPr>
        </p:nvSpPr>
        <p:spPr/>
        <p:txBody>
          <a:bodyPr/>
          <a:lstStyle/>
          <a:p>
            <a:fld id="{725C68B6-61C2-468F-89AB-4B9F7531AA68}" type="slidenum">
              <a:rPr lang="ru-RU" smtClean="0"/>
              <a:pPr/>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11" name="Slide Number Placeholder 10"/>
          <p:cNvSpPr>
            <a:spLocks noGrp="1"/>
          </p:cNvSpPr>
          <p:nvPr>
            <p:ph type="sldNum" sz="quarter" idx="11"/>
          </p:nvPr>
        </p:nvSpPr>
        <p:spPr/>
        <p:txBody>
          <a:bodyPr/>
          <a:lstStyle/>
          <a:p>
            <a:fld id="{725C68B6-61C2-468F-89AB-4B9F7531AA68}" type="slidenum">
              <a:rPr lang="ru-RU" smtClean="0"/>
              <a:pPr/>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B106E36-FD25-4E2D-B0AA-010F637433A0}" type="datetimeFigureOut">
              <a:rPr lang="ru-RU" smtClean="0"/>
              <a:pPr/>
              <a:t>29.04.2014</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725C68B6-61C2-468F-89AB-4B9F7531AA68}" type="slidenum">
              <a:rPr lang="ru-RU" smtClean="0"/>
              <a:pPr/>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9" name="Slide Number Placeholder 8"/>
          <p:cNvSpPr>
            <a:spLocks noGrp="1"/>
          </p:cNvSpPr>
          <p:nvPr>
            <p:ph type="sldNum" sz="quarter" idx="11"/>
          </p:nvPr>
        </p:nvSpPr>
        <p:spPr/>
        <p:txBody>
          <a:bodyPr/>
          <a:lstStyle/>
          <a:p>
            <a:fld id="{725C68B6-61C2-468F-89AB-4B9F7531AA68}" type="slidenum">
              <a:rPr lang="ru-RU" smtClean="0"/>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B106E36-FD25-4E2D-B0AA-010F637433A0}" type="datetimeFigureOut">
              <a:rPr lang="ru-RU" smtClean="0"/>
              <a:pPr/>
              <a:t>29.04.2014</a:t>
            </a:fld>
            <a:endParaRPr lang="ru-RU"/>
          </a:p>
        </p:txBody>
      </p:sp>
      <p:sp>
        <p:nvSpPr>
          <p:cNvPr id="9" name="Slide Number Placeholder 8"/>
          <p:cNvSpPr>
            <a:spLocks noGrp="1"/>
          </p:cNvSpPr>
          <p:nvPr>
            <p:ph type="sldNum" sz="quarter" idx="11"/>
          </p:nvPr>
        </p:nvSpPr>
        <p:spPr/>
        <p:txBody>
          <a:bodyPr/>
          <a:lstStyle/>
          <a:p>
            <a:fld id="{725C68B6-61C2-468F-89AB-4B9F7531AA68}" type="slidenum">
              <a:rPr lang="ru-RU" smtClean="0"/>
              <a:pPr/>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B106E36-FD25-4E2D-B0AA-010F637433A0}" type="datetimeFigureOut">
              <a:rPr lang="ru-RU" smtClean="0"/>
              <a:pPr/>
              <a:t>29.04.2014</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study.academia.in.ua/mod/book/view.php?id=12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zbroya.info/storage/medias/2012/10/29/22/%D0%BF%D1%80%D0%B0%D0%BF%D0%BE%D1%80%D1%82%D1%80%D0%B8%D0%B7%D1%83%D0%B1_%D0%BC%D0%B0%D0%BB.jpg"/>
          <p:cNvPicPr>
            <a:picLocks noChangeAspect="1" noChangeArrowheads="1"/>
          </p:cNvPicPr>
          <p:nvPr/>
        </p:nvPicPr>
        <p:blipFill>
          <a:blip r:embed="rId2" cstate="print"/>
          <a:srcRect/>
          <a:stretch>
            <a:fillRect/>
          </a:stretch>
        </p:blipFill>
        <p:spPr bwMode="auto">
          <a:xfrm>
            <a:off x="0" y="0"/>
            <a:ext cx="9247956" cy="6858000"/>
          </a:xfrm>
          <a:prstGeom prst="rect">
            <a:avLst/>
          </a:prstGeom>
          <a:noFill/>
        </p:spPr>
      </p:pic>
      <p:sp>
        <p:nvSpPr>
          <p:cNvPr id="2" name="Заголовок 1"/>
          <p:cNvSpPr>
            <a:spLocks noGrp="1"/>
          </p:cNvSpPr>
          <p:nvPr>
            <p:ph type="ctrTitle"/>
          </p:nvPr>
        </p:nvSpPr>
        <p:spPr>
          <a:xfrm>
            <a:off x="179512" y="188640"/>
            <a:ext cx="7825680" cy="1302900"/>
          </a:xfrm>
        </p:spPr>
        <p:txBody>
          <a:bodyPr/>
          <a:lstStyle/>
          <a:p>
            <a:r>
              <a:rPr lang="ru-RU" sz="4800" dirty="0" err="1" smtClean="0"/>
              <a:t>Зовн</a:t>
            </a:r>
            <a:r>
              <a:rPr lang="uk-UA" sz="4800" dirty="0" err="1" smtClean="0"/>
              <a:t>ішня</a:t>
            </a:r>
            <a:r>
              <a:rPr lang="uk-UA" sz="4800" dirty="0" smtClean="0"/>
              <a:t> </a:t>
            </a:r>
            <a:br>
              <a:rPr lang="uk-UA" sz="4800" dirty="0" smtClean="0"/>
            </a:br>
            <a:r>
              <a:rPr lang="uk-UA" sz="4800" dirty="0" smtClean="0"/>
              <a:t>політика </a:t>
            </a:r>
            <a:br>
              <a:rPr lang="uk-UA" sz="4800" dirty="0" smtClean="0"/>
            </a:br>
            <a:r>
              <a:rPr lang="uk-UA" sz="4800" dirty="0" err="1" smtClean="0"/>
              <a:t>україни</a:t>
            </a:r>
            <a:endParaRPr lang="uk-UA" sz="4800" dirty="0"/>
          </a:p>
        </p:txBody>
      </p:sp>
      <p:sp>
        <p:nvSpPr>
          <p:cNvPr id="3" name="Подзаголовок 2"/>
          <p:cNvSpPr>
            <a:spLocks noGrp="1"/>
          </p:cNvSpPr>
          <p:nvPr>
            <p:ph type="subTitle" idx="1"/>
          </p:nvPr>
        </p:nvSpPr>
        <p:spPr>
          <a:xfrm>
            <a:off x="5364088" y="5301208"/>
            <a:ext cx="3579912" cy="1699400"/>
          </a:xfrm>
        </p:spPr>
        <p:txBody>
          <a:bodyPr>
            <a:normAutofit/>
          </a:bodyPr>
          <a:lstStyle/>
          <a:p>
            <a:pPr algn="r"/>
            <a:r>
              <a:rPr lang="uk-UA" b="1" dirty="0" smtClean="0">
                <a:solidFill>
                  <a:schemeClr val="accent2">
                    <a:lumMod val="60000"/>
                    <a:lumOff val="40000"/>
                  </a:schemeClr>
                </a:solidFill>
                <a:effectLst>
                  <a:outerShdw blurRad="38100" dist="38100" dir="2700000" algn="tl">
                    <a:srgbClr val="000000">
                      <a:alpha val="43137"/>
                    </a:srgbClr>
                  </a:outerShdw>
                </a:effectLst>
              </a:rPr>
              <a:t>Виконала</a:t>
            </a:r>
          </a:p>
          <a:p>
            <a:pPr algn="r"/>
            <a:r>
              <a:rPr lang="uk-UA" b="1" dirty="0" smtClean="0">
                <a:solidFill>
                  <a:schemeClr val="accent2">
                    <a:lumMod val="60000"/>
                    <a:lumOff val="40000"/>
                  </a:schemeClr>
                </a:solidFill>
                <a:effectLst>
                  <a:outerShdw blurRad="38100" dist="38100" dir="2700000" algn="tl">
                    <a:srgbClr val="000000">
                      <a:alpha val="43137"/>
                    </a:srgbClr>
                  </a:outerShdw>
                </a:effectLst>
              </a:rPr>
              <a:t>Учениця 11-А класу</a:t>
            </a:r>
          </a:p>
          <a:p>
            <a:pPr algn="r"/>
            <a:r>
              <a:rPr lang="uk-UA" b="1" dirty="0" smtClean="0">
                <a:solidFill>
                  <a:schemeClr val="accent2">
                    <a:lumMod val="60000"/>
                    <a:lumOff val="40000"/>
                  </a:schemeClr>
                </a:solidFill>
                <a:effectLst>
                  <a:outerShdw blurRad="38100" dist="38100" dir="2700000" algn="tl">
                    <a:srgbClr val="000000">
                      <a:alpha val="43137"/>
                    </a:srgbClr>
                  </a:outerShdw>
                </a:effectLst>
              </a:rPr>
              <a:t>Очеретяна </a:t>
            </a:r>
            <a:r>
              <a:rPr lang="uk-UA" b="1" dirty="0" err="1" smtClean="0">
                <a:solidFill>
                  <a:schemeClr val="accent2">
                    <a:lumMod val="60000"/>
                    <a:lumOff val="40000"/>
                  </a:schemeClr>
                </a:solidFill>
                <a:effectLst>
                  <a:outerShdw blurRad="38100" dist="38100" dir="2700000" algn="tl">
                    <a:srgbClr val="000000">
                      <a:alpha val="43137"/>
                    </a:srgbClr>
                  </a:outerShdw>
                </a:effectLst>
              </a:rPr>
              <a:t>Каріна</a:t>
            </a:r>
            <a:endParaRPr lang="uk-UA" b="1" dirty="0">
              <a:solidFill>
                <a:schemeClr val="accent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1259632" y="1545336"/>
            <a:ext cx="6768752" cy="3467840"/>
          </a:xfrm>
        </p:spPr>
        <p:style>
          <a:lnRef idx="2">
            <a:schemeClr val="accent4"/>
          </a:lnRef>
          <a:fillRef idx="1">
            <a:schemeClr val="lt1"/>
          </a:fillRef>
          <a:effectRef idx="0">
            <a:schemeClr val="accent4"/>
          </a:effectRef>
          <a:fontRef idx="minor">
            <a:schemeClr val="dk1"/>
          </a:fontRef>
        </p:style>
        <p:txBody>
          <a:bodyPr>
            <a:normAutofit fontScale="92500"/>
          </a:bodyPr>
          <a:lstStyle/>
          <a:p>
            <a:pPr algn="ctr">
              <a:buNone/>
            </a:pPr>
            <a:r>
              <a:rPr lang="uk-UA" sz="2400"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Таким чином, в україно-російських відносинах з 1991 р. відбувались складні, неоднозначні процеси. До 2010 р. переважала тенденція до їх ускладнення, обмеження у різних сферах міждержавного співробітництва. З 2010 р. почалось вирівнювання українсько-російських відносин з чіткою перспективою до виходу їх на рівень стратегічного партнерства.</a:t>
            </a:r>
            <a:endParaRPr lang="uk-U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Заголовок 2"/>
          <p:cNvSpPr>
            <a:spLocks noGrp="1"/>
          </p:cNvSpPr>
          <p:nvPr>
            <p:ph type="title"/>
          </p:nvPr>
        </p:nvSpPr>
        <p:spPr>
          <a:xfrm>
            <a:off x="-108520" y="4149080"/>
            <a:ext cx="2073348" cy="1979466"/>
          </a:xfrm>
        </p:spPr>
        <p:txBody>
          <a:bodyPr/>
          <a:lstStyle/>
          <a:p>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611560" y="1052736"/>
            <a:ext cx="7920880" cy="371496"/>
          </a:xfrm>
        </p:spPr>
        <p:style>
          <a:lnRef idx="2">
            <a:schemeClr val="accent4">
              <a:shade val="50000"/>
            </a:schemeClr>
          </a:lnRef>
          <a:fillRef idx="1">
            <a:schemeClr val="accent4"/>
          </a:fillRef>
          <a:effectRef idx="0">
            <a:schemeClr val="accent4"/>
          </a:effectRef>
          <a:fontRef idx="minor">
            <a:schemeClr val="lt1"/>
          </a:fontRef>
        </p:style>
        <p:txBody>
          <a:bodyPr/>
          <a:lstStyle/>
          <a:p>
            <a:pPr algn="ctr">
              <a:buNone/>
            </a:pPr>
            <a:r>
              <a:rPr lang="ru-RU" i="0" dirty="0" smtClean="0"/>
              <a:t>У 1994 р. </a:t>
            </a:r>
            <a:r>
              <a:rPr lang="ru-RU" i="0" dirty="0" err="1" smtClean="0"/>
              <a:t>Україна</a:t>
            </a:r>
            <a:r>
              <a:rPr lang="ru-RU" i="0" dirty="0" smtClean="0"/>
              <a:t> </a:t>
            </a:r>
            <a:r>
              <a:rPr lang="ru-RU" i="0" dirty="0" err="1" smtClean="0"/>
              <a:t>підписала</a:t>
            </a:r>
            <a:r>
              <a:rPr lang="ru-RU" i="0" dirty="0" smtClean="0"/>
              <a:t> </a:t>
            </a:r>
            <a:r>
              <a:rPr lang="ru-RU" i="0" dirty="0" err="1" smtClean="0"/>
              <a:t>з</a:t>
            </a:r>
            <a:r>
              <a:rPr lang="ru-RU" i="0" dirty="0" smtClean="0"/>
              <a:t> ЄС Угоду про партнерство та </a:t>
            </a:r>
            <a:r>
              <a:rPr lang="ru-RU" i="0" dirty="0" err="1" smtClean="0"/>
              <a:t>співробітництво</a:t>
            </a:r>
            <a:r>
              <a:rPr lang="ru-RU" i="0" dirty="0" smtClean="0"/>
              <a:t>. </a:t>
            </a:r>
            <a:endParaRPr lang="uk-UA" dirty="0"/>
          </a:p>
        </p:txBody>
      </p:sp>
      <p:sp>
        <p:nvSpPr>
          <p:cNvPr id="3" name="Заголовок 2"/>
          <p:cNvSpPr>
            <a:spLocks noGrp="1"/>
          </p:cNvSpPr>
          <p:nvPr>
            <p:ph type="title"/>
          </p:nvPr>
        </p:nvSpPr>
        <p:spPr>
          <a:xfrm>
            <a:off x="395536" y="188640"/>
            <a:ext cx="7678616" cy="1514480"/>
          </a:xfrm>
        </p:spPr>
        <p:txBody>
          <a:bodyPr/>
          <a:lstStyle/>
          <a:p>
            <a:r>
              <a:rPr lang="uk-UA" b="1" dirty="0" smtClean="0"/>
              <a:t>Європейський вектор зовнішньополітичного курсу</a:t>
            </a:r>
            <a:br>
              <a:rPr lang="uk-UA" b="1" dirty="0" smtClean="0"/>
            </a:br>
            <a:endParaRPr lang="uk-UA" dirty="0"/>
          </a:p>
        </p:txBody>
      </p:sp>
      <p:pic>
        <p:nvPicPr>
          <p:cNvPr id="23554" name="Picture 2" descr="http://telegraf.com.ua/files/2013/10/9Z-GiOdRCkM13.jpg"/>
          <p:cNvPicPr>
            <a:picLocks noChangeAspect="1" noChangeArrowheads="1"/>
          </p:cNvPicPr>
          <p:nvPr/>
        </p:nvPicPr>
        <p:blipFill>
          <a:blip r:embed="rId2" cstate="print"/>
          <a:srcRect/>
          <a:stretch>
            <a:fillRect/>
          </a:stretch>
        </p:blipFill>
        <p:spPr bwMode="auto">
          <a:xfrm>
            <a:off x="1403648" y="3501008"/>
            <a:ext cx="6336704" cy="3168352"/>
          </a:xfrm>
          <a:prstGeom prst="rect">
            <a:avLst/>
          </a:prstGeom>
          <a:noFill/>
        </p:spPr>
      </p:pic>
      <p:sp>
        <p:nvSpPr>
          <p:cNvPr id="5" name="Прямоугольник 4"/>
          <p:cNvSpPr/>
          <p:nvPr/>
        </p:nvSpPr>
        <p:spPr>
          <a:xfrm>
            <a:off x="683568" y="1700808"/>
            <a:ext cx="7632848" cy="1754326"/>
          </a:xfrm>
          <a:prstGeom prst="rect">
            <a:avLst/>
          </a:prstGeom>
        </p:spPr>
        <p:txBody>
          <a:bodyPr wrap="square">
            <a:spAutoFit/>
          </a:bodyPr>
          <a:lstStyle/>
          <a:p>
            <a:pPr algn="ctr"/>
            <a:r>
              <a:rPr lang="uk-UA" dirty="0" smtClean="0"/>
              <a:t>Це прискорило встановлення контактів на найвищому політичному рівні, розпочали діяти Рада та Комітет з питань співробітництва між Україною і ЄС, а також комітет міжнародного співробітництва, відкрилась перспектива асоційованого членства України у складі ЄС. У 1995 р. Україна стала членом Ради Європи і відтоді бере участь у розробці європейської політики.</a:t>
            </a: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3"/>
          </p:nvPr>
        </p:nvGraphicFramePr>
        <p:xfrm>
          <a:off x="323528" y="1124744"/>
          <a:ext cx="684076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251520" y="476672"/>
            <a:ext cx="8640960" cy="792088"/>
          </a:xfrm>
        </p:spPr>
        <p:txBody>
          <a:bodyPr>
            <a:normAutofit/>
          </a:bodyPr>
          <a:lstStyle/>
          <a:p>
            <a:r>
              <a:rPr lang="ru-RU" sz="1400" dirty="0" err="1" smtClean="0"/>
              <a:t>Україна</a:t>
            </a:r>
            <a:r>
              <a:rPr lang="ru-RU" sz="1400" dirty="0" smtClean="0"/>
              <a:t> </a:t>
            </a:r>
            <a:r>
              <a:rPr lang="ru-RU" sz="1400" dirty="0" err="1" smtClean="0"/>
              <a:t>здійснила</a:t>
            </a:r>
            <a:r>
              <a:rPr lang="ru-RU" sz="1400" dirty="0" smtClean="0"/>
              <a:t> </a:t>
            </a:r>
            <a:r>
              <a:rPr lang="ru-RU" sz="1400" dirty="0" err="1" smtClean="0"/>
              <a:t>реальні</a:t>
            </a:r>
            <a:r>
              <a:rPr lang="ru-RU" sz="1400" dirty="0" smtClean="0"/>
              <a:t> </a:t>
            </a:r>
            <a:r>
              <a:rPr lang="ru-RU" sz="1400" b="1" dirty="0" smtClean="0"/>
              <a:t>кроки, </a:t>
            </a:r>
            <a:r>
              <a:rPr lang="ru-RU" sz="1400" b="1" dirty="0" err="1" smtClean="0"/>
              <a:t>які</a:t>
            </a:r>
            <a:r>
              <a:rPr lang="ru-RU" sz="1400" b="1" dirty="0" smtClean="0"/>
              <a:t> </a:t>
            </a:r>
            <a:r>
              <a:rPr lang="ru-RU" sz="1400" b="1" dirty="0" err="1" smtClean="0"/>
              <a:t>наближають</a:t>
            </a:r>
            <a:r>
              <a:rPr lang="ru-RU" sz="1400" b="1" dirty="0" smtClean="0"/>
              <a:t> </a:t>
            </a:r>
            <a:r>
              <a:rPr lang="ru-RU" sz="1400" b="1" dirty="0" err="1" smtClean="0"/>
              <a:t>її</a:t>
            </a:r>
            <a:r>
              <a:rPr lang="ru-RU" sz="1400" b="1" dirty="0" smtClean="0"/>
              <a:t> до членства в ЄС:</a:t>
            </a:r>
            <a:endParaRPr lang="uk-UA" sz="1400" dirty="0"/>
          </a:p>
        </p:txBody>
      </p:sp>
      <p:pic>
        <p:nvPicPr>
          <p:cNvPr id="27650" name="Picture 2" descr="http://data.kontrakty.ua/cache/www/450,0/images/stories/fotos/2010/04/1week/eurosojuz21148.jpg"/>
          <p:cNvPicPr>
            <a:picLocks noChangeAspect="1" noChangeArrowheads="1"/>
          </p:cNvPicPr>
          <p:nvPr/>
        </p:nvPicPr>
        <p:blipFill>
          <a:blip r:embed="rId7" cstate="print"/>
          <a:srcRect/>
          <a:stretch>
            <a:fillRect/>
          </a:stretch>
        </p:blipFill>
        <p:spPr bwMode="auto">
          <a:xfrm>
            <a:off x="5148064" y="3717032"/>
            <a:ext cx="3653817" cy="27363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3"/>
          </p:nvPr>
        </p:nvGraphicFramePr>
        <p:xfrm>
          <a:off x="755576" y="620688"/>
          <a:ext cx="784887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79512" y="116632"/>
            <a:ext cx="9217024" cy="836712"/>
          </a:xfrm>
        </p:spPr>
        <p:txBody>
          <a:bodyPr/>
          <a:lstStyle/>
          <a:p>
            <a:pPr algn="ctr"/>
            <a:r>
              <a:rPr lang="ru-RU" dirty="0" err="1" smtClean="0"/>
              <a:t>Економічні</a:t>
            </a:r>
            <a:r>
              <a:rPr lang="ru-RU" dirty="0" smtClean="0"/>
              <a:t> </a:t>
            </a:r>
            <a:r>
              <a:rPr lang="ru-RU" dirty="0" err="1" smtClean="0"/>
              <a:t>критерії</a:t>
            </a:r>
            <a:r>
              <a:rPr lang="ru-RU" dirty="0" smtClean="0"/>
              <a:t> </a:t>
            </a:r>
            <a:r>
              <a:rPr lang="ru-RU" dirty="0" err="1" smtClean="0"/>
              <a:t>вступу</a:t>
            </a:r>
            <a:r>
              <a:rPr lang="ru-RU" dirty="0" smtClean="0"/>
              <a:t> до ЄС </a:t>
            </a:r>
            <a:r>
              <a:rPr lang="ru-RU" dirty="0" err="1" smtClean="0"/>
              <a:t>передбачають</a:t>
            </a:r>
            <a:r>
              <a:rPr lang="ru-RU" dirty="0" smtClean="0"/>
              <a:t>:</a:t>
            </a:r>
            <a:r>
              <a:rPr lang="ru-RU" dirty="0" smtClean="0"/>
              <a:t> </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467544" y="404664"/>
            <a:ext cx="8136904" cy="1595632"/>
          </a:xfrm>
        </p:spPr>
        <p:txBody>
          <a:bodyPr/>
          <a:lstStyle/>
          <a:p>
            <a:pPr algn="ctr">
              <a:buNone/>
            </a:pPr>
            <a:r>
              <a:rPr lang="uk-UA" i="0" dirty="0" smtClean="0"/>
              <a:t>Однак є і інша сторона в цьому процесі. Це проблема </a:t>
            </a:r>
            <a:r>
              <a:rPr lang="uk-UA" i="0" dirty="0" smtClean="0">
                <a:solidFill>
                  <a:schemeClr val="accent2">
                    <a:lumMod val="40000"/>
                    <a:lumOff val="60000"/>
                  </a:schemeClr>
                </a:solidFill>
              </a:rPr>
              <a:t>торгівлі з країнами Східної Європи. </a:t>
            </a:r>
            <a:r>
              <a:rPr lang="uk-UA" i="0" dirty="0" smtClean="0"/>
              <a:t>Товари країн Заходу за якістю більш конкурентоспроможні і таким чином витісняють в цьому регіоні українські товари. Став більш жорстким візовий режим і міграційна політика щодо нелегальної трудової міграції з України. </a:t>
            </a:r>
            <a:endParaRPr lang="uk-UA" dirty="0"/>
          </a:p>
        </p:txBody>
      </p:sp>
      <p:sp>
        <p:nvSpPr>
          <p:cNvPr id="3" name="Заголовок 2"/>
          <p:cNvSpPr>
            <a:spLocks noGrp="1"/>
          </p:cNvSpPr>
          <p:nvPr>
            <p:ph type="title"/>
          </p:nvPr>
        </p:nvSpPr>
        <p:spPr>
          <a:xfrm>
            <a:off x="-3132856" y="4293096"/>
            <a:ext cx="2073348" cy="1979466"/>
          </a:xfrm>
        </p:spPr>
        <p:txBody>
          <a:bodyPr/>
          <a:lstStyle/>
          <a:p>
            <a:endParaRPr lang="uk-UA" dirty="0"/>
          </a:p>
        </p:txBody>
      </p:sp>
      <p:pic>
        <p:nvPicPr>
          <p:cNvPr id="28674" name="Picture 2" descr="http://hronika.info/uploads/posts/2013-11/1384677789_evrosojuz-ne-sobiraetsja-finansirovat-jekonomiku-ukrainy.jpg"/>
          <p:cNvPicPr>
            <a:picLocks noChangeAspect="1" noChangeArrowheads="1"/>
          </p:cNvPicPr>
          <p:nvPr/>
        </p:nvPicPr>
        <p:blipFill>
          <a:blip r:embed="rId2" cstate="print"/>
          <a:srcRect/>
          <a:stretch>
            <a:fillRect/>
          </a:stretch>
        </p:blipFill>
        <p:spPr bwMode="auto">
          <a:xfrm>
            <a:off x="1403648" y="2204864"/>
            <a:ext cx="6264696" cy="41764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827584" y="1124744"/>
            <a:ext cx="7200800" cy="371496"/>
          </a:xfrm>
        </p:spPr>
        <p:style>
          <a:lnRef idx="2">
            <a:schemeClr val="accent4">
              <a:shade val="50000"/>
            </a:schemeClr>
          </a:lnRef>
          <a:fillRef idx="1">
            <a:schemeClr val="accent4"/>
          </a:fillRef>
          <a:effectRef idx="0">
            <a:schemeClr val="accent4"/>
          </a:effectRef>
          <a:fontRef idx="minor">
            <a:schemeClr val="lt1"/>
          </a:fontRef>
        </p:style>
        <p:txBody>
          <a:bodyPr/>
          <a:lstStyle/>
          <a:p>
            <a:pPr>
              <a:buNone/>
            </a:pPr>
            <a:r>
              <a:rPr lang="ru-RU" i="0" dirty="0" err="1" smtClean="0"/>
              <a:t>Після</a:t>
            </a:r>
            <a:r>
              <a:rPr lang="ru-RU" i="0" dirty="0" smtClean="0"/>
              <a:t> </a:t>
            </a:r>
            <a:r>
              <a:rPr lang="ru-RU" i="0" dirty="0" err="1" smtClean="0"/>
              <a:t>тривалих</a:t>
            </a:r>
            <a:r>
              <a:rPr lang="ru-RU" i="0" dirty="0" smtClean="0"/>
              <a:t> </a:t>
            </a:r>
            <a:r>
              <a:rPr lang="ru-RU" i="0" dirty="0" err="1" smtClean="0"/>
              <a:t>дій</a:t>
            </a:r>
            <a:r>
              <a:rPr lang="ru-RU" i="0" dirty="0" smtClean="0"/>
              <a:t> </a:t>
            </a:r>
            <a:r>
              <a:rPr lang="ru-RU" i="0" dirty="0" err="1" smtClean="0"/>
              <a:t>і</a:t>
            </a:r>
            <a:r>
              <a:rPr lang="ru-RU" i="0" dirty="0" smtClean="0"/>
              <a:t> </a:t>
            </a:r>
            <a:r>
              <a:rPr lang="ru-RU" i="0" dirty="0" err="1" smtClean="0"/>
              <a:t>сподівань</a:t>
            </a:r>
            <a:r>
              <a:rPr lang="ru-RU" i="0" dirty="0" smtClean="0"/>
              <a:t> у 2008 р. </a:t>
            </a:r>
            <a:r>
              <a:rPr lang="ru-RU" i="0" dirty="0" err="1" smtClean="0"/>
              <a:t>Україна</a:t>
            </a:r>
            <a:r>
              <a:rPr lang="ru-RU" i="0" dirty="0" smtClean="0"/>
              <a:t> стала членом СОТ.</a:t>
            </a:r>
            <a:endParaRPr lang="uk-UA" dirty="0"/>
          </a:p>
        </p:txBody>
      </p:sp>
      <p:sp>
        <p:nvSpPr>
          <p:cNvPr id="3" name="Заголовок 2"/>
          <p:cNvSpPr>
            <a:spLocks noGrp="1"/>
          </p:cNvSpPr>
          <p:nvPr>
            <p:ph type="title"/>
          </p:nvPr>
        </p:nvSpPr>
        <p:spPr>
          <a:xfrm>
            <a:off x="539552" y="188640"/>
            <a:ext cx="7848872" cy="1008112"/>
          </a:xfrm>
        </p:spPr>
        <p:txBody>
          <a:bodyPr>
            <a:normAutofit/>
          </a:bodyPr>
          <a:lstStyle/>
          <a:p>
            <a:r>
              <a:rPr lang="ru-RU" b="1" dirty="0" smtClean="0"/>
              <a:t>Непростою для </a:t>
            </a:r>
            <a:r>
              <a:rPr lang="ru-RU" b="1" dirty="0" err="1" smtClean="0"/>
              <a:t>України</a:t>
            </a:r>
            <a:r>
              <a:rPr lang="ru-RU" b="1" dirty="0" smtClean="0"/>
              <a:t> </a:t>
            </a:r>
            <a:r>
              <a:rPr lang="ru-RU" b="1" dirty="0" err="1" smtClean="0"/>
              <a:t>виявилась</a:t>
            </a:r>
            <a:r>
              <a:rPr lang="ru-RU" b="1" dirty="0" smtClean="0"/>
              <a:t> проблема членства у </a:t>
            </a:r>
            <a:r>
              <a:rPr lang="ru-RU" b="1" dirty="0" err="1" smtClean="0"/>
              <a:t>Світовій</a:t>
            </a:r>
            <a:r>
              <a:rPr lang="ru-RU" b="1" dirty="0" smtClean="0"/>
              <a:t> </a:t>
            </a:r>
            <a:r>
              <a:rPr lang="ru-RU" b="1" dirty="0" err="1" smtClean="0"/>
              <a:t>організації</a:t>
            </a:r>
            <a:r>
              <a:rPr lang="ru-RU" b="1" dirty="0" smtClean="0"/>
              <a:t> </a:t>
            </a:r>
            <a:r>
              <a:rPr lang="ru-RU" b="1" dirty="0" err="1" smtClean="0"/>
              <a:t>торгівлі</a:t>
            </a:r>
            <a:r>
              <a:rPr lang="ru-RU" b="1" dirty="0" smtClean="0"/>
              <a:t> (СОТ).</a:t>
            </a:r>
            <a:endParaRPr lang="uk-UA" dirty="0"/>
          </a:p>
        </p:txBody>
      </p:sp>
      <p:pic>
        <p:nvPicPr>
          <p:cNvPr id="29698" name="Picture 2" descr="http://www.ukrinform.ua/files/news/ukr/images/705/419/middle_16de4e0545408c5796cfb9d0cc252306.jpg"/>
          <p:cNvPicPr>
            <a:picLocks noChangeAspect="1" noChangeArrowheads="1"/>
          </p:cNvPicPr>
          <p:nvPr/>
        </p:nvPicPr>
        <p:blipFill>
          <a:blip r:embed="rId2" cstate="print"/>
          <a:srcRect/>
          <a:stretch>
            <a:fillRect/>
          </a:stretch>
        </p:blipFill>
        <p:spPr bwMode="auto">
          <a:xfrm>
            <a:off x="2555776" y="3789040"/>
            <a:ext cx="3672408" cy="2758247"/>
          </a:xfrm>
          <a:prstGeom prst="rect">
            <a:avLst/>
          </a:prstGeom>
          <a:noFill/>
        </p:spPr>
      </p:pic>
      <p:sp>
        <p:nvSpPr>
          <p:cNvPr id="5" name="Прямоугольник 4"/>
          <p:cNvSpPr/>
          <p:nvPr/>
        </p:nvSpPr>
        <p:spPr>
          <a:xfrm>
            <a:off x="323528" y="1556792"/>
            <a:ext cx="8820472" cy="2031325"/>
          </a:xfrm>
          <a:prstGeom prst="rect">
            <a:avLst/>
          </a:prstGeom>
        </p:spPr>
        <p:txBody>
          <a:bodyPr wrap="square">
            <a:spAutoFit/>
          </a:bodyPr>
          <a:lstStyle/>
          <a:p>
            <a:pPr algn="ctr"/>
            <a:r>
              <a:rPr lang="uk-UA" dirty="0" smtClean="0"/>
              <a:t>В цих умовах правила СОТ кожною із держав-членів почали корегуватися на свою користь. Став реальністю протекціонізм з боку деяких держав. До того ж економіка України на сучасному етапі надто слабка, щоб конкурувати з високорозвиненими країнами. За індексом конкурентоспроможності Україна посідає серед 104 країн тільки 86-е місце. Нам загрожує подальше збільшення обсягів імпортних товарів, послаблення конкурентних позицій власного АПК, вугільної, автомобільної і авіаційної промисловості, а також вітчизняного банківського капіталу.</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755576" y="836712"/>
            <a:ext cx="7488832" cy="2088232"/>
          </a:xfrm>
        </p:spPr>
        <p:txBody>
          <a:bodyPr/>
          <a:lstStyle/>
          <a:p>
            <a:pPr algn="ctr">
              <a:buNone/>
            </a:pPr>
            <a:r>
              <a:rPr lang="uk-UA" i="0" dirty="0" smtClean="0"/>
              <a:t>Важливим елементом європейської політики України є </a:t>
            </a:r>
            <a:r>
              <a:rPr lang="uk-UA" b="1" i="0" dirty="0" smtClean="0"/>
              <a:t>взаємовідносини з </a:t>
            </a:r>
            <a:r>
              <a:rPr lang="uk-UA" i="0" dirty="0" smtClean="0">
                <a:solidFill>
                  <a:schemeClr val="accent4">
                    <a:lumMod val="60000"/>
                    <a:lumOff val="40000"/>
                  </a:schemeClr>
                </a:solidFill>
                <a:effectLst>
                  <a:outerShdw blurRad="38100" dist="38100" dir="2700000" algn="tl">
                    <a:srgbClr val="000000">
                      <a:alpha val="43137"/>
                    </a:srgbClr>
                  </a:outerShdw>
                </a:effectLst>
              </a:rPr>
              <a:t>НАТО (військовий союз держав Європи, США і Канади, утворений у 1949 р.). </a:t>
            </a:r>
            <a:r>
              <a:rPr lang="uk-UA" i="0" dirty="0" smtClean="0"/>
              <a:t>В сучасну епоху НАТО більше дбає про глобальну безпеку, здійснює контроль над роззброєнням та нерозповсюдженням зброї масового знищення, виконує миротворчі функції (Балкани, Афганістан).</a:t>
            </a:r>
            <a:endParaRPr lang="uk-UA" dirty="0"/>
          </a:p>
        </p:txBody>
      </p:sp>
      <p:sp>
        <p:nvSpPr>
          <p:cNvPr id="3" name="Заголовок 2"/>
          <p:cNvSpPr>
            <a:spLocks noGrp="1"/>
          </p:cNvSpPr>
          <p:nvPr>
            <p:ph type="title"/>
          </p:nvPr>
        </p:nvSpPr>
        <p:spPr>
          <a:xfrm>
            <a:off x="395536" y="260648"/>
            <a:ext cx="7102552" cy="794400"/>
          </a:xfrm>
        </p:spPr>
        <p:txBody>
          <a:bodyPr/>
          <a:lstStyle/>
          <a:p>
            <a:r>
              <a:rPr lang="uk-UA" b="1" dirty="0" smtClean="0"/>
              <a:t>взаємовідносини з НАТО</a:t>
            </a:r>
            <a:r>
              <a:rPr lang="uk-UA" dirty="0" smtClean="0"/>
              <a:t> </a:t>
            </a:r>
            <a:endParaRPr lang="uk-UA" dirty="0"/>
          </a:p>
        </p:txBody>
      </p:sp>
      <p:graphicFrame>
        <p:nvGraphicFramePr>
          <p:cNvPr id="5" name="Схема 4"/>
          <p:cNvGraphicFramePr/>
          <p:nvPr/>
        </p:nvGraphicFramePr>
        <p:xfrm>
          <a:off x="467544" y="2708920"/>
          <a:ext cx="4572000"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2" name="Picture 2" descr="http://interaffairs.ru/i/35466863.jpg"/>
          <p:cNvPicPr>
            <a:picLocks noChangeAspect="1" noChangeArrowheads="1"/>
          </p:cNvPicPr>
          <p:nvPr/>
        </p:nvPicPr>
        <p:blipFill>
          <a:blip r:embed="rId7" cstate="print"/>
          <a:srcRect/>
          <a:stretch>
            <a:fillRect/>
          </a:stretch>
        </p:blipFill>
        <p:spPr bwMode="auto">
          <a:xfrm>
            <a:off x="5292080" y="2708920"/>
            <a:ext cx="3429000" cy="2286001"/>
          </a:xfrm>
          <a:prstGeom prst="rect">
            <a:avLst/>
          </a:prstGeom>
          <a:noFill/>
        </p:spPr>
      </p:pic>
      <p:sp>
        <p:nvSpPr>
          <p:cNvPr id="7" name="Прямоугольник 6"/>
          <p:cNvSpPr/>
          <p:nvPr/>
        </p:nvSpPr>
        <p:spPr>
          <a:xfrm>
            <a:off x="179512" y="5229200"/>
            <a:ext cx="648072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ru-RU" dirty="0" smtClean="0"/>
              <a:t> У 1994 р. </a:t>
            </a:r>
            <a:r>
              <a:rPr lang="ru-RU" dirty="0" err="1" smtClean="0"/>
              <a:t>Україна</a:t>
            </a:r>
            <a:r>
              <a:rPr lang="ru-RU" dirty="0" smtClean="0"/>
              <a:t> </a:t>
            </a:r>
            <a:r>
              <a:rPr lang="ru-RU" dirty="0" err="1" smtClean="0"/>
              <a:t>підписала</a:t>
            </a:r>
            <a:r>
              <a:rPr lang="ru-RU" dirty="0" smtClean="0"/>
              <a:t> </a:t>
            </a:r>
            <a:r>
              <a:rPr lang="ru-RU" dirty="0" err="1" smtClean="0"/>
              <a:t>з</a:t>
            </a:r>
            <a:r>
              <a:rPr lang="ru-RU" dirty="0" smtClean="0"/>
              <a:t> НАТО </a:t>
            </a:r>
            <a:r>
              <a:rPr lang="ru-RU" dirty="0" err="1" smtClean="0"/>
              <a:t>передвступну</a:t>
            </a:r>
            <a:r>
              <a:rPr lang="ru-RU" dirty="0" smtClean="0"/>
              <a:t> </a:t>
            </a:r>
            <a:r>
              <a:rPr lang="ru-RU" dirty="0" err="1" smtClean="0"/>
              <a:t>програму</a:t>
            </a:r>
            <a:r>
              <a:rPr lang="ru-RU" dirty="0" smtClean="0"/>
              <a:t> «Партнерство </a:t>
            </a:r>
            <a:r>
              <a:rPr lang="ru-RU" dirty="0" err="1" smtClean="0"/>
              <a:t>заради</a:t>
            </a:r>
            <a:r>
              <a:rPr lang="ru-RU" dirty="0" smtClean="0"/>
              <a:t> миру»</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3"/>
          </p:nvPr>
        </p:nvGraphicFramePr>
        <p:xfrm>
          <a:off x="251520" y="692696"/>
          <a:ext cx="871296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1115616" y="188640"/>
            <a:ext cx="6912768" cy="720080"/>
          </a:xfrm>
        </p:spPr>
        <p:txBody>
          <a:bodyPr/>
          <a:lstStyle/>
          <a:p>
            <a:r>
              <a:rPr lang="ru-RU" dirty="0" smtClean="0"/>
              <a:t> для </a:t>
            </a:r>
            <a:r>
              <a:rPr lang="ru-RU" dirty="0" err="1" smtClean="0"/>
              <a:t>вступу</a:t>
            </a:r>
            <a:r>
              <a:rPr lang="ru-RU" dirty="0" smtClean="0"/>
              <a:t> </a:t>
            </a:r>
            <a:r>
              <a:rPr lang="ru-RU" dirty="0" smtClean="0"/>
              <a:t>до НАТО </a:t>
            </a:r>
            <a:r>
              <a:rPr lang="ru-RU" dirty="0" err="1" smtClean="0"/>
              <a:t>необхідно</a:t>
            </a:r>
            <a:r>
              <a:rPr lang="ru-RU" dirty="0" smtClean="0"/>
              <a:t> </a:t>
            </a:r>
            <a:r>
              <a:rPr lang="ru-RU" dirty="0" err="1" smtClean="0"/>
              <a:t>здійснити</a:t>
            </a:r>
            <a:r>
              <a:rPr lang="ru-RU" dirty="0" smtClean="0"/>
              <a:t>:</a:t>
            </a:r>
            <a:endParaRPr lang="uk-UA" dirty="0"/>
          </a:p>
        </p:txBody>
      </p:sp>
      <p:pic>
        <p:nvPicPr>
          <p:cNvPr id="31746" name="Picture 2" descr="http://vpk.name/file/img/NATO_Ukrain.jpg"/>
          <p:cNvPicPr>
            <a:picLocks noChangeAspect="1" noChangeArrowheads="1"/>
          </p:cNvPicPr>
          <p:nvPr/>
        </p:nvPicPr>
        <p:blipFill>
          <a:blip r:embed="rId7" cstate="print"/>
          <a:srcRect/>
          <a:stretch>
            <a:fillRect/>
          </a:stretch>
        </p:blipFill>
        <p:spPr bwMode="auto">
          <a:xfrm>
            <a:off x="3275856" y="4221088"/>
            <a:ext cx="2520280" cy="24101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1403648" y="1628800"/>
            <a:ext cx="6565344" cy="3240360"/>
          </a:xfrm>
        </p:spPr>
        <p:style>
          <a:lnRef idx="2">
            <a:schemeClr val="accent4"/>
          </a:lnRef>
          <a:fillRef idx="1">
            <a:schemeClr val="lt1"/>
          </a:fillRef>
          <a:effectRef idx="0">
            <a:schemeClr val="accent4"/>
          </a:effectRef>
          <a:fontRef idx="minor">
            <a:schemeClr val="dk1"/>
          </a:fontRef>
        </p:style>
        <p:txBody>
          <a:bodyPr>
            <a:normAutofit/>
          </a:bodyPr>
          <a:lstStyle/>
          <a:p>
            <a:pPr algn="ctr">
              <a:buNone/>
            </a:pPr>
            <a:r>
              <a:rPr lang="uk-UA"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Таким чином, після проголошення Україною своєї незалежності були встановлені дипломатичні відносини з усіма європейськими країнами, налагоджені контакти на найвищому рівні, суттєво розширились торгівельно-економічні стосунки. Україна бере активну участь в усіх європейських політичних і економічних структурах. Не вирішеною залишається проблема членства України в ЄС, що є наслідком не повної відповідності українського законодавства до вимог Євросоюзу.</a:t>
            </a:r>
            <a:endParaRPr lang="uk-U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Заголовок 2"/>
          <p:cNvSpPr>
            <a:spLocks noGrp="1"/>
          </p:cNvSpPr>
          <p:nvPr>
            <p:ph type="title"/>
          </p:nvPr>
        </p:nvSpPr>
        <p:spPr>
          <a:xfrm>
            <a:off x="-612576" y="1556792"/>
            <a:ext cx="2073348" cy="1979466"/>
          </a:xfrm>
        </p:spPr>
        <p:txBody>
          <a:bodyPr/>
          <a:lstStyle/>
          <a:p>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323528" y="980728"/>
            <a:ext cx="8352928" cy="5616624"/>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uk-UA" i="0" dirty="0" smtClean="0"/>
              <a:t>У 1991 р. Україна стала незалежною державою. Перед Україною відкрилися нові можливості формування та здійснення своєї зовнішньої політики. При цьому слід зауважити, що до здобуття незалежності Україна практично не здійснювала зовнішню політику, хоча і мала Міністерство закордонних справ. Тому досить складною проблемою було вироблення власної стратегії на міжнародній арені, визначення національних інтересів, розробка геополітичних пріоритетів.</a:t>
            </a:r>
          </a:p>
          <a:p>
            <a:r>
              <a:rPr lang="uk-UA" i="0" dirty="0" smtClean="0"/>
              <a:t>Для країн Заходу Україна була маловідомим об’єктом міжнародних відносин. До того ж вона мала ядерну зброю. Тому США в перші роки нашої незалежності більше покладалися на Росію.</a:t>
            </a:r>
          </a:p>
          <a:p>
            <a:r>
              <a:rPr lang="uk-UA" i="0" dirty="0" smtClean="0"/>
              <a:t>Оскільки Україна має особливе географічне розташування – між Європою і Азією, природнім є </a:t>
            </a:r>
            <a:r>
              <a:rPr lang="uk-UA" i="0" dirty="0" err="1" smtClean="0"/>
              <a:t>її</a:t>
            </a:r>
            <a:r>
              <a:rPr lang="uk-UA" b="1" i="0" dirty="0" err="1" smtClean="0"/>
              <a:t>багатовекторність</a:t>
            </a:r>
            <a:r>
              <a:rPr lang="uk-UA" b="1" i="0" dirty="0" smtClean="0"/>
              <a:t> зовнішньополітичних орієнтацій. Їх є щонайменше три: </a:t>
            </a:r>
            <a:r>
              <a:rPr lang="uk-UA" i="0" dirty="0" smtClean="0"/>
              <a:t>східний (Росія, країни СНД), західний (Польща, Західна Європа, США) та південно-східний (Болгарія, Туреччина, країни Сходу).</a:t>
            </a:r>
          </a:p>
          <a:p>
            <a:r>
              <a:rPr lang="uk-UA" i="0" dirty="0" smtClean="0"/>
              <a:t>З прийняттям Декларації про державний суверенітет Україна стала суб’єктом міжнародного права, заявила про свою миролюбність, почала брати участь в роботі міжнародних організацій, проголосила про свій намір в майбутньому стати нейтральною без’ядерною державою, підтвердила відсутність територіальних претензій до сусідніх держав і заявила про невизнання жодних територіальних претензій до себе.</a:t>
            </a:r>
          </a:p>
          <a:p>
            <a:r>
              <a:rPr lang="uk-UA" i="0" dirty="0" smtClean="0"/>
              <a:t>Світова спільнота досить по</a:t>
            </a:r>
          </a:p>
          <a:p>
            <a:endParaRPr lang="uk-UA" dirty="0"/>
          </a:p>
        </p:txBody>
      </p:sp>
      <p:sp>
        <p:nvSpPr>
          <p:cNvPr id="3" name="Заголовок 2"/>
          <p:cNvSpPr>
            <a:spLocks noGrp="1"/>
          </p:cNvSpPr>
          <p:nvPr>
            <p:ph type="title"/>
          </p:nvPr>
        </p:nvSpPr>
        <p:spPr>
          <a:xfrm>
            <a:off x="611560" y="404664"/>
            <a:ext cx="4870304" cy="720080"/>
          </a:xfrm>
        </p:spPr>
        <p:txBody>
          <a:bodyPr>
            <a:normAutofit/>
          </a:bodyPr>
          <a:lstStyle/>
          <a:p>
            <a:r>
              <a:rPr lang="uk-UA" sz="2800" dirty="0" smtClean="0"/>
              <a:t>висновок</a:t>
            </a:r>
            <a:endParaRPr lang="uk-UA"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3"/>
          </p:nvPr>
        </p:nvGraphicFramePr>
        <p:xfrm>
          <a:off x="-324544" y="2492896"/>
          <a:ext cx="5616624"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67544" y="188640"/>
            <a:ext cx="7390584" cy="1154440"/>
          </a:xfrm>
        </p:spPr>
        <p:txBody>
          <a:bodyPr>
            <a:normAutofit/>
          </a:bodyPr>
          <a:lstStyle/>
          <a:p>
            <a:r>
              <a:rPr lang="ru-RU" b="1" dirty="0" err="1" smtClean="0"/>
              <a:t>Формування</a:t>
            </a:r>
            <a:r>
              <a:rPr lang="ru-RU" b="1" dirty="0" smtClean="0"/>
              <a:t> </a:t>
            </a:r>
            <a:r>
              <a:rPr lang="ru-RU" b="1" dirty="0" err="1" smtClean="0"/>
              <a:t>головних</a:t>
            </a:r>
            <a:r>
              <a:rPr lang="ru-RU" b="1" dirty="0" smtClean="0"/>
              <a:t> засад </a:t>
            </a:r>
            <a:r>
              <a:rPr lang="ru-RU" b="1" dirty="0" err="1" smtClean="0"/>
              <a:t>зовнішньої</a:t>
            </a:r>
            <a:r>
              <a:rPr lang="ru-RU" b="1" dirty="0" smtClean="0"/>
              <a:t> </a:t>
            </a:r>
            <a:r>
              <a:rPr lang="ru-RU" b="1" dirty="0" err="1" smtClean="0"/>
              <a:t>політики</a:t>
            </a:r>
            <a:r>
              <a:rPr lang="ru-RU" b="1" dirty="0" smtClean="0"/>
              <a:t>: 1991-2010 </a:t>
            </a:r>
            <a:r>
              <a:rPr lang="ru-RU" b="1" dirty="0" err="1" smtClean="0"/>
              <a:t>рр</a:t>
            </a:r>
            <a:r>
              <a:rPr lang="ru-RU" b="1" dirty="0" smtClean="0"/>
              <a:t>.</a:t>
            </a:r>
            <a:br>
              <a:rPr lang="ru-RU" b="1" dirty="0" smtClean="0"/>
            </a:br>
            <a:endParaRPr lang="uk-UA" dirty="0"/>
          </a:p>
        </p:txBody>
      </p:sp>
      <p:sp>
        <p:nvSpPr>
          <p:cNvPr id="5" name="Прямоугольник 4"/>
          <p:cNvSpPr/>
          <p:nvPr/>
        </p:nvSpPr>
        <p:spPr>
          <a:xfrm>
            <a:off x="683568" y="980728"/>
            <a:ext cx="8208912" cy="646331"/>
          </a:xfrm>
          <a:prstGeom prst="rect">
            <a:avLst/>
          </a:prstGeom>
        </p:spPr>
        <p:txBody>
          <a:bodyPr wrap="square">
            <a:spAutoFit/>
          </a:bodyPr>
          <a:lstStyle/>
          <a:p>
            <a:pPr lvl="0"/>
            <a:r>
              <a:rPr lang="uk-UA" dirty="0" smtClean="0"/>
              <a:t>Оскільки Україна має особливе географічне розташування – між Європою і Азією, природнім є її </a:t>
            </a:r>
            <a:r>
              <a:rPr lang="uk-UA" b="1" dirty="0" smtClean="0">
                <a:solidFill>
                  <a:schemeClr val="accent4">
                    <a:lumMod val="60000"/>
                    <a:lumOff val="40000"/>
                  </a:schemeClr>
                </a:solidFill>
              </a:rPr>
              <a:t>багатовекторність зовнішньополітичних орієнтацій</a:t>
            </a:r>
            <a:r>
              <a:rPr lang="uk-UA" b="1" dirty="0" smtClean="0"/>
              <a:t>.</a:t>
            </a:r>
            <a:endParaRPr lang="uk-UA" dirty="0"/>
          </a:p>
        </p:txBody>
      </p:sp>
      <p:sp>
        <p:nvSpPr>
          <p:cNvPr id="6" name="Прямоугольник 5"/>
          <p:cNvSpPr/>
          <p:nvPr/>
        </p:nvSpPr>
        <p:spPr>
          <a:xfrm>
            <a:off x="1115616" y="1916832"/>
            <a:ext cx="2459328"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lvl="0"/>
            <a:r>
              <a:rPr lang="uk-UA" b="1" dirty="0" smtClean="0"/>
              <a:t>Їх є щонайменше три: </a:t>
            </a:r>
            <a:endParaRPr lang="uk-UA" b="1" dirty="0"/>
          </a:p>
        </p:txBody>
      </p:sp>
      <p:pic>
        <p:nvPicPr>
          <p:cNvPr id="1026" name="Picture 2" descr="http://brightwallpapers.com.ua/Uploads/2-5-2013/2ee20b1f-e657-484b-908e-90966723acbc/thumb2-b68d6a9fae0fc77f6d7227a79c12cf13.jpg"/>
          <p:cNvPicPr>
            <a:picLocks noChangeAspect="1" noChangeArrowheads="1"/>
          </p:cNvPicPr>
          <p:nvPr/>
        </p:nvPicPr>
        <p:blipFill>
          <a:blip r:embed="rId7" cstate="print"/>
          <a:srcRect/>
          <a:stretch>
            <a:fillRect/>
          </a:stretch>
        </p:blipFill>
        <p:spPr bwMode="auto">
          <a:xfrm>
            <a:off x="4355976" y="1772816"/>
            <a:ext cx="2993845" cy="1872208"/>
          </a:xfrm>
          <a:prstGeom prst="rect">
            <a:avLst/>
          </a:prstGeom>
          <a:noFill/>
        </p:spPr>
      </p:pic>
      <p:pic>
        <p:nvPicPr>
          <p:cNvPr id="1028" name="Picture 4" descr="http://posolstva.org.ua/sites/default/files/images/flag_of_russian-federation_0.preview.gif"/>
          <p:cNvPicPr>
            <a:picLocks noChangeAspect="1" noChangeArrowheads="1"/>
          </p:cNvPicPr>
          <p:nvPr/>
        </p:nvPicPr>
        <p:blipFill>
          <a:blip r:embed="rId8" cstate="print"/>
          <a:srcRect/>
          <a:stretch>
            <a:fillRect/>
          </a:stretch>
        </p:blipFill>
        <p:spPr bwMode="auto">
          <a:xfrm>
            <a:off x="6660232" y="3861048"/>
            <a:ext cx="2286000" cy="1524001"/>
          </a:xfrm>
          <a:prstGeom prst="rect">
            <a:avLst/>
          </a:prstGeom>
          <a:noFill/>
        </p:spPr>
      </p:pic>
      <p:pic>
        <p:nvPicPr>
          <p:cNvPr id="1030" name="Picture 6" descr="http://www.wallsgeneration.ru/images/original/flag-bolgarii-%5b1280x1024%5d-%5b33875051%5d.jpg"/>
          <p:cNvPicPr>
            <a:picLocks noChangeAspect="1" noChangeArrowheads="1"/>
          </p:cNvPicPr>
          <p:nvPr/>
        </p:nvPicPr>
        <p:blipFill>
          <a:blip r:embed="rId9" cstate="print"/>
          <a:srcRect/>
          <a:stretch>
            <a:fillRect/>
          </a:stretch>
        </p:blipFill>
        <p:spPr bwMode="auto">
          <a:xfrm>
            <a:off x="4283968" y="4869160"/>
            <a:ext cx="2247554" cy="179804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611560" y="980728"/>
            <a:ext cx="4224528" cy="3886200"/>
          </a:xfrm>
        </p:spPr>
        <p:txBody>
          <a:bodyPr/>
          <a:lstStyle/>
          <a:p>
            <a:r>
              <a:rPr lang="en-US" dirty="0" smtClean="0">
                <a:hlinkClick r:id="rId2"/>
              </a:rPr>
              <a:t>http://</a:t>
            </a:r>
            <a:r>
              <a:rPr lang="en-US" dirty="0" smtClean="0">
                <a:hlinkClick r:id="rId2"/>
              </a:rPr>
              <a:t>study.academia.in.ua/mod/book/view.php?id=120</a:t>
            </a:r>
            <a:endParaRPr lang="uk-UA" dirty="0" smtClean="0"/>
          </a:p>
          <a:p>
            <a:endParaRPr lang="uk-UA" dirty="0"/>
          </a:p>
        </p:txBody>
      </p:sp>
      <p:sp>
        <p:nvSpPr>
          <p:cNvPr id="3" name="Заголовок 2"/>
          <p:cNvSpPr>
            <a:spLocks noGrp="1"/>
          </p:cNvSpPr>
          <p:nvPr>
            <p:ph type="title"/>
          </p:nvPr>
        </p:nvSpPr>
        <p:spPr>
          <a:xfrm>
            <a:off x="971600" y="476672"/>
            <a:ext cx="2073348" cy="1979466"/>
          </a:xfrm>
        </p:spPr>
        <p:txBody>
          <a:bodyPr/>
          <a:lstStyle/>
          <a:p>
            <a:r>
              <a:rPr lang="uk-UA" dirty="0" smtClean="0"/>
              <a:t>джерела</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259632" y="1628800"/>
            <a:ext cx="6984776" cy="4111212"/>
          </a:xfrm>
        </p:spPr>
        <p:style>
          <a:lnRef idx="1">
            <a:schemeClr val="accent2"/>
          </a:lnRef>
          <a:fillRef idx="2">
            <a:schemeClr val="accent2"/>
          </a:fillRef>
          <a:effectRef idx="1">
            <a:schemeClr val="accent2"/>
          </a:effectRef>
          <a:fontRef idx="minor">
            <a:schemeClr val="dk1"/>
          </a:fontRef>
        </p:style>
        <p:txBody>
          <a:bodyPr anchor="ctr"/>
          <a:lstStyle/>
          <a:p>
            <a:pPr algn="ctr"/>
            <a:r>
              <a:rPr lang="uk-UA" sz="8800" dirty="0" smtClean="0"/>
              <a:t>Дякую </a:t>
            </a:r>
            <a:br>
              <a:rPr lang="uk-UA" sz="8800" dirty="0" smtClean="0"/>
            </a:br>
            <a:r>
              <a:rPr lang="uk-UA" sz="8800" dirty="0" smtClean="0"/>
              <a:t>за увагу!</a:t>
            </a:r>
            <a:endParaRPr lang="uk-UA" sz="8800" dirty="0"/>
          </a:p>
        </p:txBody>
      </p:sp>
      <p:sp>
        <p:nvSpPr>
          <p:cNvPr id="5" name="Подзаголовок 4"/>
          <p:cNvSpPr>
            <a:spLocks noGrp="1"/>
          </p:cNvSpPr>
          <p:nvPr>
            <p:ph type="subTitle" idx="1"/>
          </p:nvPr>
        </p:nvSpPr>
        <p:spPr/>
        <p:txBody>
          <a:bodyPr/>
          <a:lstStyle/>
          <a:p>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3"/>
          </p:nvPr>
        </p:nvGraphicFramePr>
        <p:xfrm>
          <a:off x="179512" y="0"/>
          <a:ext cx="45365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932040" y="1124744"/>
            <a:ext cx="2073348" cy="1979466"/>
          </a:xfrm>
        </p:spPr>
        <p:txBody>
          <a:bodyPr/>
          <a:lstStyle/>
          <a:p>
            <a:endParaRPr lang="uk-UA" dirty="0"/>
          </a:p>
        </p:txBody>
      </p:sp>
      <p:graphicFrame>
        <p:nvGraphicFramePr>
          <p:cNvPr id="6" name="Схема 5"/>
          <p:cNvGraphicFramePr/>
          <p:nvPr/>
        </p:nvGraphicFramePr>
        <p:xfrm>
          <a:off x="4644008" y="1484784"/>
          <a:ext cx="4248472" cy="4941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p:txBody>
          <a:bodyPr/>
          <a:lstStyle/>
          <a:p>
            <a:endParaRPr lang="uk-UA"/>
          </a:p>
        </p:txBody>
      </p:sp>
      <p:sp>
        <p:nvSpPr>
          <p:cNvPr id="3" name="Заголовок 2"/>
          <p:cNvSpPr>
            <a:spLocks noGrp="1"/>
          </p:cNvSpPr>
          <p:nvPr>
            <p:ph type="title"/>
          </p:nvPr>
        </p:nvSpPr>
        <p:spPr/>
        <p:txBody>
          <a:bodyPr/>
          <a:lstStyle/>
          <a:p>
            <a:endParaRPr lang="uk-UA"/>
          </a:p>
        </p:txBody>
      </p:sp>
      <p:graphicFrame>
        <p:nvGraphicFramePr>
          <p:cNvPr id="5" name="Схема 4"/>
          <p:cNvGraphicFramePr/>
          <p:nvPr/>
        </p:nvGraphicFramePr>
        <p:xfrm>
          <a:off x="179512" y="0"/>
          <a:ext cx="432048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4716016" y="1340768"/>
          <a:ext cx="4248472" cy="53767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1259632" y="1484784"/>
            <a:ext cx="6853376" cy="3672408"/>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ctr">
              <a:buNone/>
            </a:pPr>
            <a:endParaRPr lang="uk-UA" sz="2400"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buNone/>
            </a:pPr>
            <a:r>
              <a:rPr lang="uk-UA" sz="2400"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Підсумовуючи</a:t>
            </a:r>
            <a:r>
              <a:rPr lang="uk-UA" sz="2400"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маємо сказати, що керівництво України усі попередні роки здійснювало пошук основних векторів зовнішньої політики: від намірів набуття членства в НАТО до проголошення позаблокового нейтрального статусу, від </a:t>
            </a:r>
            <a:r>
              <a:rPr lang="uk-UA" sz="2400" b="1" i="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одновекторної</a:t>
            </a:r>
            <a:r>
              <a:rPr lang="uk-UA" sz="2400"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орієнтації на Захід до визнання стратегічним партнером Російської Федерації при збереженні курсу на євроінтеграцію.</a:t>
            </a:r>
          </a:p>
          <a:p>
            <a:pPr>
              <a:buNone/>
            </a:pPr>
            <a:r>
              <a:rPr lang="uk-UA" b="1" i="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endParaRPr lang="uk-U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Заголовок 2"/>
          <p:cNvSpPr>
            <a:spLocks noGrp="1"/>
          </p:cNvSpPr>
          <p:nvPr>
            <p:ph type="title"/>
          </p:nvPr>
        </p:nvSpPr>
        <p:spPr>
          <a:xfrm>
            <a:off x="-2073348" y="3573016"/>
            <a:ext cx="2073348" cy="1979466"/>
          </a:xfrm>
        </p:spPr>
        <p:txBody>
          <a:bodyPr/>
          <a:lstStyle/>
          <a:p>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467544" y="1124744"/>
            <a:ext cx="8208912" cy="1584176"/>
          </a:xfrm>
        </p:spPr>
        <p:style>
          <a:lnRef idx="0">
            <a:schemeClr val="accent2"/>
          </a:lnRef>
          <a:fillRef idx="3">
            <a:schemeClr val="accent2"/>
          </a:fillRef>
          <a:effectRef idx="3">
            <a:schemeClr val="accent2"/>
          </a:effectRef>
          <a:fontRef idx="minor">
            <a:schemeClr val="lt1"/>
          </a:fontRef>
        </p:style>
        <p:txBody>
          <a:bodyPr/>
          <a:lstStyle/>
          <a:p>
            <a:pPr>
              <a:buNone/>
            </a:pPr>
            <a:r>
              <a:rPr lang="uk-UA" i="0" dirty="0" smtClean="0">
                <a:solidFill>
                  <a:schemeClr val="accent4">
                    <a:lumMod val="50000"/>
                  </a:schemeClr>
                </a:solidFill>
              </a:rPr>
              <a:t>8 грудня 1991 р. у Біловезькій Пущі </a:t>
            </a:r>
            <a:r>
              <a:rPr lang="uk-UA" i="0" dirty="0" smtClean="0"/>
              <a:t>на території Білоруської РСР у результатів переговорів В. </a:t>
            </a:r>
            <a:r>
              <a:rPr lang="uk-UA" i="0" dirty="0" err="1" smtClean="0"/>
              <a:t>Шушкевича</a:t>
            </a:r>
            <a:r>
              <a:rPr lang="uk-UA" i="0" dirty="0" smtClean="0"/>
              <a:t>, Б.Єльцина і Л. Кравчука – лідери трьох республік Радянського Союзу – Білорусії, Росії, України (без відома Президента СРСР М. Горбачова) підписали Угоду про утворення </a:t>
            </a:r>
            <a:r>
              <a:rPr lang="uk-UA" i="0" dirty="0" smtClean="0">
                <a:solidFill>
                  <a:schemeClr val="accent4">
                    <a:lumMod val="50000"/>
                  </a:schemeClr>
                </a:solidFill>
              </a:rPr>
              <a:t>Співдружності Незалежних Держав (СНД).</a:t>
            </a:r>
            <a:endParaRPr lang="uk-UA" dirty="0">
              <a:solidFill>
                <a:schemeClr val="accent4">
                  <a:lumMod val="50000"/>
                </a:schemeClr>
              </a:solidFill>
            </a:endParaRPr>
          </a:p>
        </p:txBody>
      </p:sp>
      <p:sp>
        <p:nvSpPr>
          <p:cNvPr id="3" name="Заголовок 2"/>
          <p:cNvSpPr>
            <a:spLocks noGrp="1"/>
          </p:cNvSpPr>
          <p:nvPr>
            <p:ph type="title"/>
          </p:nvPr>
        </p:nvSpPr>
        <p:spPr>
          <a:xfrm>
            <a:off x="179512" y="188640"/>
            <a:ext cx="7678616" cy="1010424"/>
          </a:xfrm>
        </p:spPr>
        <p:txBody>
          <a:bodyPr>
            <a:normAutofit/>
          </a:bodyPr>
          <a:lstStyle/>
          <a:p>
            <a:r>
              <a:rPr lang="uk-UA" b="1" dirty="0" smtClean="0"/>
              <a:t>Україна в СНД: політичні та економічні взаємовідносини</a:t>
            </a:r>
            <a:br>
              <a:rPr lang="uk-UA" b="1" dirty="0" smtClean="0"/>
            </a:br>
            <a:endParaRPr lang="uk-UA" dirty="0"/>
          </a:p>
        </p:txBody>
      </p:sp>
      <p:graphicFrame>
        <p:nvGraphicFramePr>
          <p:cNvPr id="5" name="Схема 4"/>
          <p:cNvGraphicFramePr/>
          <p:nvPr/>
        </p:nvGraphicFramePr>
        <p:xfrm>
          <a:off x="611560" y="4293096"/>
          <a:ext cx="8280920"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https://encrypted-tbn1.gstatic.com/images?q=tbn:ANd9GcRMNAXHf0Q8u1O43Z9T1Em7qBoxmFnAUVPGFK8OTBZZdBkOrOU-"/>
          <p:cNvPicPr>
            <a:picLocks noChangeAspect="1" noChangeArrowheads="1"/>
          </p:cNvPicPr>
          <p:nvPr/>
        </p:nvPicPr>
        <p:blipFill>
          <a:blip r:embed="rId7" cstate="print"/>
          <a:srcRect/>
          <a:stretch>
            <a:fillRect/>
          </a:stretch>
        </p:blipFill>
        <p:spPr bwMode="auto">
          <a:xfrm>
            <a:off x="3923928" y="2708920"/>
            <a:ext cx="1549282" cy="1584176"/>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3"/>
          </p:nvPr>
        </p:nvGraphicFramePr>
        <p:xfrm>
          <a:off x="395536" y="1196752"/>
          <a:ext cx="3888432" cy="5470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539552" y="332656"/>
            <a:ext cx="7966648" cy="864096"/>
          </a:xfrm>
        </p:spPr>
        <p:txBody>
          <a:bodyPr/>
          <a:lstStyle/>
          <a:p>
            <a:r>
              <a:rPr lang="ru-RU" b="1" dirty="0" smtClean="0"/>
              <a:t>2005</a:t>
            </a:r>
            <a:r>
              <a:rPr lang="ru-RU" dirty="0" smtClean="0"/>
              <a:t>-</a:t>
            </a:r>
            <a:r>
              <a:rPr lang="ru-RU" b="1" dirty="0" smtClean="0"/>
              <a:t>2009 </a:t>
            </a:r>
            <a:r>
              <a:rPr lang="ru-RU" b="1" dirty="0" err="1" smtClean="0"/>
              <a:t>рр</a:t>
            </a:r>
            <a:r>
              <a:rPr lang="ru-RU" b="1" dirty="0" smtClean="0"/>
              <a:t>. – </a:t>
            </a:r>
            <a:r>
              <a:rPr lang="ru-RU" b="1" dirty="0" err="1" smtClean="0"/>
              <a:t>це</a:t>
            </a:r>
            <a:r>
              <a:rPr lang="ru-RU" b="1" dirty="0" smtClean="0"/>
              <a:t> час </a:t>
            </a:r>
            <a:r>
              <a:rPr lang="ru-RU" b="1" dirty="0" err="1" smtClean="0"/>
              <a:t>погіршення</a:t>
            </a:r>
            <a:r>
              <a:rPr lang="ru-RU" b="1" dirty="0" smtClean="0"/>
              <a:t> </a:t>
            </a:r>
            <a:r>
              <a:rPr lang="ru-RU" b="1" dirty="0" err="1" smtClean="0"/>
              <a:t>українсько-російських</a:t>
            </a:r>
            <a:r>
              <a:rPr lang="ru-RU" b="1" dirty="0" smtClean="0"/>
              <a:t> </a:t>
            </a:r>
            <a:r>
              <a:rPr lang="ru-RU" b="1" dirty="0" err="1" smtClean="0"/>
              <a:t>взаємин</a:t>
            </a:r>
            <a:r>
              <a:rPr lang="ru-RU" dirty="0" smtClean="0"/>
              <a:t>.</a:t>
            </a:r>
            <a:endParaRPr lang="uk-UA" dirty="0"/>
          </a:p>
        </p:txBody>
      </p:sp>
      <p:pic>
        <p:nvPicPr>
          <p:cNvPr id="19458" name="Picture 2" descr="http://image.112.ua/original/Feb2014/19241.jpg"/>
          <p:cNvPicPr>
            <a:picLocks noChangeAspect="1" noChangeArrowheads="1"/>
          </p:cNvPicPr>
          <p:nvPr/>
        </p:nvPicPr>
        <p:blipFill>
          <a:blip r:embed="rId7" cstate="print"/>
          <a:srcRect/>
          <a:stretch>
            <a:fillRect/>
          </a:stretch>
        </p:blipFill>
        <p:spPr bwMode="auto">
          <a:xfrm>
            <a:off x="4788024" y="1844824"/>
            <a:ext cx="4032448" cy="36724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611560" y="404664"/>
            <a:ext cx="7992888" cy="4968552"/>
          </a:xfrm>
        </p:spPr>
        <p:txBody>
          <a:bodyPr/>
          <a:lstStyle/>
          <a:p>
            <a:pPr algn="ctr">
              <a:buNone/>
            </a:pPr>
            <a:r>
              <a:rPr lang="uk-UA" i="0" dirty="0" smtClean="0"/>
              <a:t> В </a:t>
            </a:r>
            <a:r>
              <a:rPr lang="uk-UA" i="0" dirty="0" smtClean="0">
                <a:solidFill>
                  <a:schemeClr val="accent4">
                    <a:lumMod val="40000"/>
                    <a:lumOff val="60000"/>
                  </a:schemeClr>
                </a:solidFill>
                <a:effectLst>
                  <a:outerShdw blurRad="38100" dist="38100" dir="2700000" algn="tl">
                    <a:srgbClr val="000000">
                      <a:alpha val="43137"/>
                    </a:srgbClr>
                  </a:outerShdw>
                </a:effectLst>
              </a:rPr>
              <a:t>травні 1997 </a:t>
            </a:r>
            <a:r>
              <a:rPr lang="uk-UA" i="0" dirty="0" smtClean="0"/>
              <a:t>р. в Києві підписано Угоду з Чорноморським флотом. Розрахунок за використання об’єктів в Криму Росія здійснює шляхом щорічного зменшення державного боргу України перед Росією на суму 9779 млн. доларів. Згідно з Угодою Чорноморський флот Російської Федерації має перебувати на території України до 2017 р</a:t>
            </a:r>
            <a:r>
              <a:rPr lang="uk-UA" i="0" dirty="0" smtClean="0"/>
              <a:t>.</a:t>
            </a:r>
          </a:p>
          <a:p>
            <a:pPr algn="ctr">
              <a:buNone/>
            </a:pPr>
            <a:r>
              <a:rPr lang="ru-RU" i="0" dirty="0" err="1" smtClean="0"/>
              <a:t>Вслід</a:t>
            </a:r>
            <a:r>
              <a:rPr lang="ru-RU" i="0" dirty="0" smtClean="0"/>
              <a:t> за </a:t>
            </a:r>
            <a:r>
              <a:rPr lang="ru-RU" i="0" dirty="0" err="1" smtClean="0"/>
              <a:t>підписанням</a:t>
            </a:r>
            <a:r>
              <a:rPr lang="ru-RU" i="0" dirty="0" smtClean="0"/>
              <a:t> договору по </a:t>
            </a:r>
            <a:r>
              <a:rPr lang="ru-RU" i="0" dirty="0" err="1" smtClean="0"/>
              <a:t>Чорноморському</a:t>
            </a:r>
            <a:r>
              <a:rPr lang="ru-RU" i="0" dirty="0" smtClean="0"/>
              <a:t> флоту в </a:t>
            </a:r>
            <a:r>
              <a:rPr lang="ru-RU" i="0" dirty="0" err="1" smtClean="0">
                <a:solidFill>
                  <a:schemeClr val="accent4">
                    <a:lumMod val="40000"/>
                    <a:lumOff val="60000"/>
                  </a:schemeClr>
                </a:solidFill>
              </a:rPr>
              <a:t>грудні</a:t>
            </a:r>
            <a:r>
              <a:rPr lang="ru-RU" i="0" dirty="0" smtClean="0">
                <a:solidFill>
                  <a:schemeClr val="accent4">
                    <a:lumMod val="40000"/>
                    <a:lumOff val="60000"/>
                  </a:schemeClr>
                </a:solidFill>
              </a:rPr>
              <a:t> 1997 </a:t>
            </a:r>
            <a:r>
              <a:rPr lang="ru-RU" i="0" dirty="0" smtClean="0"/>
              <a:t>р. </a:t>
            </a:r>
            <a:r>
              <a:rPr lang="ru-RU" i="0" dirty="0" err="1" smtClean="0"/>
              <a:t>був</a:t>
            </a:r>
            <a:r>
              <a:rPr lang="ru-RU" i="0" dirty="0" smtClean="0"/>
              <a:t> </a:t>
            </a:r>
            <a:r>
              <a:rPr lang="ru-RU" i="0" dirty="0" err="1" smtClean="0"/>
              <a:t>підписаний</a:t>
            </a:r>
            <a:r>
              <a:rPr lang="ru-RU" i="0" dirty="0" smtClean="0"/>
              <a:t> </a:t>
            </a:r>
            <a:r>
              <a:rPr lang="ru-RU" i="0" dirty="0" err="1" smtClean="0"/>
              <a:t>Договір</a:t>
            </a:r>
            <a:r>
              <a:rPr lang="ru-RU" i="0" dirty="0" smtClean="0"/>
              <a:t> про дружбу, </a:t>
            </a:r>
            <a:r>
              <a:rPr lang="ru-RU" i="0" dirty="0" err="1" smtClean="0"/>
              <a:t>співробітництво</a:t>
            </a:r>
            <a:r>
              <a:rPr lang="ru-RU" i="0" dirty="0" smtClean="0"/>
              <a:t> </a:t>
            </a:r>
            <a:r>
              <a:rPr lang="ru-RU" i="0" dirty="0" err="1" smtClean="0"/>
              <a:t>і</a:t>
            </a:r>
            <a:r>
              <a:rPr lang="ru-RU" i="0" dirty="0" smtClean="0"/>
              <a:t> партнерство </a:t>
            </a:r>
            <a:r>
              <a:rPr lang="ru-RU" i="0" dirty="0" err="1" smtClean="0"/>
              <a:t>між</a:t>
            </a:r>
            <a:r>
              <a:rPr lang="ru-RU" i="0" dirty="0" smtClean="0"/>
              <a:t> </a:t>
            </a:r>
            <a:r>
              <a:rPr lang="ru-RU" i="0" dirty="0" err="1" smtClean="0"/>
              <a:t>Україною</a:t>
            </a:r>
            <a:r>
              <a:rPr lang="ru-RU" i="0" dirty="0" smtClean="0"/>
              <a:t> </a:t>
            </a:r>
            <a:r>
              <a:rPr lang="ru-RU" i="0" dirty="0" err="1" smtClean="0"/>
              <a:t>і</a:t>
            </a:r>
            <a:r>
              <a:rPr lang="ru-RU" i="0" dirty="0" smtClean="0"/>
              <a:t> </a:t>
            </a:r>
            <a:r>
              <a:rPr lang="ru-RU" i="0" dirty="0" err="1" smtClean="0"/>
              <a:t>Росією</a:t>
            </a:r>
            <a:r>
              <a:rPr lang="ru-RU" i="0" dirty="0" smtClean="0"/>
              <a:t>. </a:t>
            </a:r>
            <a:endParaRPr lang="uk-UA" dirty="0"/>
          </a:p>
        </p:txBody>
      </p:sp>
      <p:sp>
        <p:nvSpPr>
          <p:cNvPr id="3" name="Заголовок 2"/>
          <p:cNvSpPr>
            <a:spLocks noGrp="1"/>
          </p:cNvSpPr>
          <p:nvPr>
            <p:ph type="title"/>
          </p:nvPr>
        </p:nvSpPr>
        <p:spPr>
          <a:xfrm>
            <a:off x="-1836712" y="4293096"/>
            <a:ext cx="2073348" cy="1979466"/>
          </a:xfrm>
        </p:spPr>
        <p:txBody>
          <a:bodyPr/>
          <a:lstStyle/>
          <a:p>
            <a:endParaRPr lang="uk-UA" dirty="0"/>
          </a:p>
        </p:txBody>
      </p:sp>
      <p:pic>
        <p:nvPicPr>
          <p:cNvPr id="20482" name="Picture 2" descr="http://wartime.org.ua/uploads/posts/2012-07/1342173294_2.jpg"/>
          <p:cNvPicPr>
            <a:picLocks noChangeAspect="1" noChangeArrowheads="1"/>
          </p:cNvPicPr>
          <p:nvPr/>
        </p:nvPicPr>
        <p:blipFill>
          <a:blip r:embed="rId2" cstate="print"/>
          <a:srcRect/>
          <a:stretch>
            <a:fillRect/>
          </a:stretch>
        </p:blipFill>
        <p:spPr bwMode="auto">
          <a:xfrm>
            <a:off x="2555776" y="2996952"/>
            <a:ext cx="4608512" cy="34563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3"/>
          </p:nvPr>
        </p:nvSpPr>
        <p:spPr>
          <a:xfrm>
            <a:off x="251520" y="332656"/>
            <a:ext cx="8676456" cy="1584176"/>
          </a:xfrm>
        </p:spPr>
        <p:style>
          <a:lnRef idx="2">
            <a:schemeClr val="accent4">
              <a:shade val="50000"/>
            </a:schemeClr>
          </a:lnRef>
          <a:fillRef idx="1">
            <a:schemeClr val="accent4"/>
          </a:fillRef>
          <a:effectRef idx="0">
            <a:schemeClr val="accent4"/>
          </a:effectRef>
          <a:fontRef idx="minor">
            <a:schemeClr val="lt1"/>
          </a:fontRef>
        </p:style>
        <p:txBody>
          <a:bodyPr/>
          <a:lstStyle/>
          <a:p>
            <a:pPr algn="ctr">
              <a:buNone/>
            </a:pPr>
            <a:r>
              <a:rPr lang="ru-RU" b="1" i="0" dirty="0" smtClean="0">
                <a:solidFill>
                  <a:schemeClr val="accent2">
                    <a:lumMod val="40000"/>
                    <a:lumOff val="60000"/>
                  </a:schemeClr>
                </a:solidFill>
              </a:rPr>
              <a:t>21 </a:t>
            </a:r>
            <a:r>
              <a:rPr lang="ru-RU" b="1" i="0" dirty="0" err="1" smtClean="0">
                <a:solidFill>
                  <a:schemeClr val="accent2">
                    <a:lumMod val="40000"/>
                    <a:lumOff val="60000"/>
                  </a:schemeClr>
                </a:solidFill>
              </a:rPr>
              <a:t>квітня</a:t>
            </a:r>
            <a:r>
              <a:rPr lang="ru-RU" b="1" i="0" dirty="0" smtClean="0">
                <a:solidFill>
                  <a:schemeClr val="accent2">
                    <a:lumMod val="40000"/>
                    <a:lumOff val="60000"/>
                  </a:schemeClr>
                </a:solidFill>
              </a:rPr>
              <a:t> 2010 р</a:t>
            </a:r>
            <a:r>
              <a:rPr lang="ru-RU" i="0" dirty="0" smtClean="0"/>
              <a:t>. </a:t>
            </a:r>
            <a:r>
              <a:rPr lang="ru-RU" b="1" i="0" dirty="0" smtClean="0"/>
              <a:t>в </a:t>
            </a:r>
            <a:r>
              <a:rPr lang="ru-RU" b="1" i="0" dirty="0" err="1" smtClean="0"/>
              <a:t>Харкові</a:t>
            </a:r>
            <a:r>
              <a:rPr lang="ru-RU" b="1" i="0" dirty="0" smtClean="0"/>
              <a:t> Президент </a:t>
            </a:r>
            <a:r>
              <a:rPr lang="ru-RU" b="1" i="0" dirty="0" err="1" smtClean="0"/>
              <a:t>України</a:t>
            </a:r>
            <a:r>
              <a:rPr lang="ru-RU" b="1" i="0" dirty="0" smtClean="0"/>
              <a:t> В. Янукович </a:t>
            </a:r>
            <a:r>
              <a:rPr lang="ru-RU" b="1" i="0" dirty="0" err="1" smtClean="0"/>
              <a:t>і</a:t>
            </a:r>
            <a:r>
              <a:rPr lang="ru-RU" b="1" i="0" dirty="0" smtClean="0"/>
              <a:t> Президент </a:t>
            </a:r>
            <a:r>
              <a:rPr lang="ru-RU" b="1" i="0" dirty="0" err="1" smtClean="0"/>
              <a:t>Російської</a:t>
            </a:r>
            <a:r>
              <a:rPr lang="ru-RU" b="1" i="0" dirty="0" smtClean="0"/>
              <a:t> </a:t>
            </a:r>
            <a:r>
              <a:rPr lang="ru-RU" b="1" i="0" dirty="0" err="1" smtClean="0"/>
              <a:t>Федерації</a:t>
            </a:r>
            <a:r>
              <a:rPr lang="ru-RU" b="1" i="0" dirty="0" smtClean="0"/>
              <a:t> Д. </a:t>
            </a:r>
            <a:r>
              <a:rPr lang="ru-RU" b="1" i="0" dirty="0" err="1" smtClean="0"/>
              <a:t>Медвєдєв</a:t>
            </a:r>
            <a:r>
              <a:rPr lang="ru-RU" b="1" i="0" dirty="0" smtClean="0"/>
              <a:t> </a:t>
            </a:r>
            <a:r>
              <a:rPr lang="ru-RU" b="1" i="0" dirty="0" err="1" smtClean="0"/>
              <a:t>підписали</a:t>
            </a:r>
            <a:r>
              <a:rPr lang="ru-RU" b="1" i="0" dirty="0" smtClean="0"/>
              <a:t> Угоду про </a:t>
            </a:r>
            <a:r>
              <a:rPr lang="ru-RU" b="1" i="0" dirty="0" err="1" smtClean="0">
                <a:solidFill>
                  <a:schemeClr val="accent2">
                    <a:lumMod val="40000"/>
                    <a:lumOff val="60000"/>
                  </a:schemeClr>
                </a:solidFill>
              </a:rPr>
              <a:t>продовження</a:t>
            </a:r>
            <a:r>
              <a:rPr lang="ru-RU" b="1" i="0" dirty="0" smtClean="0">
                <a:solidFill>
                  <a:schemeClr val="accent2">
                    <a:lumMod val="40000"/>
                    <a:lumOff val="60000"/>
                  </a:schemeClr>
                </a:solidFill>
              </a:rPr>
              <a:t> </a:t>
            </a:r>
            <a:r>
              <a:rPr lang="ru-RU" b="1" i="0" dirty="0" err="1" smtClean="0">
                <a:solidFill>
                  <a:schemeClr val="accent2">
                    <a:lumMod val="40000"/>
                    <a:lumOff val="60000"/>
                  </a:schemeClr>
                </a:solidFill>
              </a:rPr>
              <a:t>перебування</a:t>
            </a:r>
            <a:r>
              <a:rPr lang="ru-RU" b="1" i="0" dirty="0" smtClean="0">
                <a:solidFill>
                  <a:schemeClr val="accent2">
                    <a:lumMod val="40000"/>
                    <a:lumOff val="60000"/>
                  </a:schemeClr>
                </a:solidFill>
              </a:rPr>
              <a:t> </a:t>
            </a:r>
            <a:r>
              <a:rPr lang="ru-RU" b="1" i="0" dirty="0" err="1" smtClean="0">
                <a:solidFill>
                  <a:schemeClr val="accent2">
                    <a:lumMod val="40000"/>
                    <a:lumOff val="60000"/>
                  </a:schemeClr>
                </a:solidFill>
              </a:rPr>
              <a:t>російського</a:t>
            </a:r>
            <a:r>
              <a:rPr lang="ru-RU" b="1" i="0" dirty="0" smtClean="0">
                <a:solidFill>
                  <a:schemeClr val="accent2">
                    <a:lumMod val="40000"/>
                    <a:lumOff val="60000"/>
                  </a:schemeClr>
                </a:solidFill>
              </a:rPr>
              <a:t> </a:t>
            </a:r>
            <a:r>
              <a:rPr lang="ru-RU" b="1" i="0" dirty="0" err="1" smtClean="0">
                <a:solidFill>
                  <a:schemeClr val="accent2">
                    <a:lumMod val="40000"/>
                    <a:lumOff val="60000"/>
                  </a:schemeClr>
                </a:solidFill>
              </a:rPr>
              <a:t>Чорноморського</a:t>
            </a:r>
            <a:r>
              <a:rPr lang="ru-RU" b="1" i="0" dirty="0" smtClean="0">
                <a:solidFill>
                  <a:schemeClr val="accent2">
                    <a:lumMod val="40000"/>
                    <a:lumOff val="60000"/>
                  </a:schemeClr>
                </a:solidFill>
              </a:rPr>
              <a:t> флоту в </a:t>
            </a:r>
            <a:r>
              <a:rPr lang="ru-RU" b="1" i="0" dirty="0" err="1" smtClean="0">
                <a:solidFill>
                  <a:schemeClr val="accent2">
                    <a:lumMod val="40000"/>
                    <a:lumOff val="60000"/>
                  </a:schemeClr>
                </a:solidFill>
              </a:rPr>
              <a:t>Криму</a:t>
            </a:r>
            <a:r>
              <a:rPr lang="ru-RU" b="1" i="0" dirty="0" smtClean="0"/>
              <a:t> </a:t>
            </a:r>
            <a:r>
              <a:rPr lang="ru-RU" i="0" dirty="0" err="1" smtClean="0"/>
              <a:t>ще</a:t>
            </a:r>
            <a:r>
              <a:rPr lang="ru-RU" i="0" dirty="0" smtClean="0"/>
              <a:t> на 25 </a:t>
            </a:r>
            <a:r>
              <a:rPr lang="ru-RU" i="0" dirty="0" err="1" smtClean="0"/>
              <a:t>років</a:t>
            </a:r>
            <a:r>
              <a:rPr lang="ru-RU" i="0" dirty="0" smtClean="0"/>
              <a:t> в </a:t>
            </a:r>
            <a:r>
              <a:rPr lang="ru-RU" i="0" dirty="0" err="1" smtClean="0"/>
              <a:t>обмін</a:t>
            </a:r>
            <a:r>
              <a:rPr lang="ru-RU" i="0" dirty="0" smtClean="0"/>
              <a:t> на </a:t>
            </a:r>
            <a:r>
              <a:rPr lang="ru-RU" i="0" dirty="0" err="1" smtClean="0"/>
              <a:t>згоду</a:t>
            </a:r>
            <a:r>
              <a:rPr lang="ru-RU" i="0" dirty="0" smtClean="0"/>
              <a:t> </a:t>
            </a:r>
            <a:r>
              <a:rPr lang="ru-RU" i="0" dirty="0" err="1" smtClean="0"/>
              <a:t>Росії</a:t>
            </a:r>
            <a:r>
              <a:rPr lang="ru-RU" i="0" dirty="0" smtClean="0"/>
              <a:t> </a:t>
            </a:r>
            <a:r>
              <a:rPr lang="ru-RU" i="0" dirty="0" err="1" smtClean="0"/>
              <a:t>знизити</a:t>
            </a:r>
            <a:r>
              <a:rPr lang="ru-RU" i="0" dirty="0" smtClean="0"/>
              <a:t> </a:t>
            </a:r>
            <a:r>
              <a:rPr lang="ru-RU" i="0" dirty="0" err="1" smtClean="0"/>
              <a:t>ціну</a:t>
            </a:r>
            <a:r>
              <a:rPr lang="ru-RU" i="0" dirty="0" smtClean="0"/>
              <a:t> </a:t>
            </a:r>
            <a:r>
              <a:rPr lang="ru-RU" i="0" dirty="0" err="1" smtClean="0"/>
              <a:t>на</a:t>
            </a:r>
            <a:r>
              <a:rPr lang="ru-RU" i="0" dirty="0" smtClean="0"/>
              <a:t> газ для </a:t>
            </a:r>
            <a:r>
              <a:rPr lang="ru-RU" i="0" dirty="0" err="1" smtClean="0"/>
              <a:t>України</a:t>
            </a:r>
            <a:r>
              <a:rPr lang="ru-RU" i="0" dirty="0" smtClean="0"/>
              <a:t> на 100 дол. США за 1000 м. куб. </a:t>
            </a:r>
            <a:r>
              <a:rPr lang="ru-RU" i="0" dirty="0" err="1" smtClean="0"/>
              <a:t>від</a:t>
            </a:r>
            <a:r>
              <a:rPr lang="ru-RU" i="0" dirty="0" smtClean="0"/>
              <a:t> </a:t>
            </a:r>
            <a:r>
              <a:rPr lang="ru-RU" i="0" dirty="0" err="1" smtClean="0"/>
              <a:t>існуючого</a:t>
            </a:r>
            <a:r>
              <a:rPr lang="ru-RU" i="0" dirty="0" smtClean="0"/>
              <a:t> контракту</a:t>
            </a:r>
            <a:r>
              <a:rPr lang="ru-RU" b="1" i="0" dirty="0" smtClean="0"/>
              <a:t>.</a:t>
            </a:r>
            <a:endParaRPr lang="uk-UA" dirty="0"/>
          </a:p>
        </p:txBody>
      </p:sp>
      <p:sp>
        <p:nvSpPr>
          <p:cNvPr id="3" name="Заголовок 2"/>
          <p:cNvSpPr>
            <a:spLocks noGrp="1"/>
          </p:cNvSpPr>
          <p:nvPr>
            <p:ph type="title"/>
          </p:nvPr>
        </p:nvSpPr>
        <p:spPr>
          <a:xfrm>
            <a:off x="-2484784" y="3717032"/>
            <a:ext cx="2073348" cy="1979466"/>
          </a:xfrm>
        </p:spPr>
        <p:txBody>
          <a:bodyPr/>
          <a:lstStyle/>
          <a:p>
            <a:endParaRPr lang="uk-UA"/>
          </a:p>
        </p:txBody>
      </p:sp>
      <p:pic>
        <p:nvPicPr>
          <p:cNvPr id="21506" name="Picture 2" descr="http://image.tsn.ua/media/images2/original/Apr2011/383422402.jpg"/>
          <p:cNvPicPr>
            <a:picLocks noChangeAspect="1" noChangeArrowheads="1"/>
          </p:cNvPicPr>
          <p:nvPr/>
        </p:nvPicPr>
        <p:blipFill>
          <a:blip r:embed="rId2" cstate="print"/>
          <a:srcRect/>
          <a:stretch>
            <a:fillRect/>
          </a:stretch>
        </p:blipFill>
        <p:spPr bwMode="auto">
          <a:xfrm>
            <a:off x="971600" y="2420888"/>
            <a:ext cx="7260638" cy="3744416"/>
          </a:xfrm>
          <a:prstGeom prst="rect">
            <a:avLst/>
          </a:prstGeom>
          <a:noFill/>
        </p:spPr>
      </p:pic>
    </p:spTree>
  </p:cSld>
  <p:clrMapOvr>
    <a:masterClrMapping/>
  </p:clrMapOvr>
</p:sld>
</file>

<file path=ppt/theme/theme1.xml><?xml version="1.0" encoding="utf-8"?>
<a:theme xmlns:a="http://schemas.openxmlformats.org/drawingml/2006/main" name="Тема13">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Тема13</Template>
  <TotalTime>89</TotalTime>
  <Words>593</Words>
  <Application>Microsoft Office PowerPoint</Application>
  <PresentationFormat>Экран (4:3)</PresentationFormat>
  <Paragraphs>65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Тема13</vt:lpstr>
      <vt:lpstr>Зовнішня  політика  україни</vt:lpstr>
      <vt:lpstr>Формування головних засад зовнішньої політики: 1991-2010 рр. </vt:lpstr>
      <vt:lpstr>Слайд 3</vt:lpstr>
      <vt:lpstr>Слайд 4</vt:lpstr>
      <vt:lpstr>Слайд 5</vt:lpstr>
      <vt:lpstr>Україна в СНД: політичні та економічні взаємовідносини </vt:lpstr>
      <vt:lpstr>2005-2009 рр. – це час погіршення українсько-російських взаємин.</vt:lpstr>
      <vt:lpstr>Слайд 8</vt:lpstr>
      <vt:lpstr>Слайд 9</vt:lpstr>
      <vt:lpstr>Слайд 10</vt:lpstr>
      <vt:lpstr>Європейський вектор зовнішньополітичного курсу </vt:lpstr>
      <vt:lpstr>Україна здійснила реальні кроки, які наближають її до членства в ЄС:</vt:lpstr>
      <vt:lpstr>Економічні критерії вступу до ЄС передбачають: </vt:lpstr>
      <vt:lpstr>Слайд 14</vt:lpstr>
      <vt:lpstr>Непростою для України виявилась проблема членства у Світовій організації торгівлі (СОТ).</vt:lpstr>
      <vt:lpstr>взаємовідносини з НАТО </vt:lpstr>
      <vt:lpstr> для вступу до НАТО необхідно здійснити:</vt:lpstr>
      <vt:lpstr>Слайд 18</vt:lpstr>
      <vt:lpstr>висновок</vt:lpstr>
      <vt:lpstr>джерела</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Зовнішня політика україни</dc:title>
  <dc:creator>Карина</dc:creator>
  <cp:lastModifiedBy>Карина</cp:lastModifiedBy>
  <cp:revision>10</cp:revision>
  <dcterms:created xsi:type="dcterms:W3CDTF">2014-04-29T19:14:38Z</dcterms:created>
  <dcterms:modified xsi:type="dcterms:W3CDTF">2014-04-29T20:54:35Z</dcterms:modified>
</cp:coreProperties>
</file>