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77" r:id="rId3"/>
    <p:sldId id="258" r:id="rId4"/>
    <p:sldId id="281" r:id="rId5"/>
    <p:sldId id="259" r:id="rId6"/>
    <p:sldId id="260" r:id="rId7"/>
    <p:sldId id="280" r:id="rId8"/>
    <p:sldId id="261" r:id="rId9"/>
    <p:sldId id="278" r:id="rId10"/>
    <p:sldId id="262" r:id="rId11"/>
    <p:sldId id="263" r:id="rId12"/>
    <p:sldId id="264" r:id="rId13"/>
    <p:sldId id="266" r:id="rId14"/>
    <p:sldId id="265" r:id="rId15"/>
    <p:sldId id="267" r:id="rId16"/>
    <p:sldId id="268" r:id="rId17"/>
    <p:sldId id="269" r:id="rId18"/>
    <p:sldId id="270" r:id="rId19"/>
    <p:sldId id="271" r:id="rId20"/>
    <p:sldId id="279" r:id="rId21"/>
    <p:sldId id="272" r:id="rId22"/>
    <p:sldId id="273" r:id="rId23"/>
    <p:sldId id="274" r:id="rId24"/>
    <p:sldId id="275" r:id="rId25"/>
    <p:sldId id="276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1464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04800" y="5276850"/>
            <a:ext cx="8534400" cy="704850"/>
          </a:xfrm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1"/>
                  </a:outerShdw>
                </a:effectLst>
              </a14:hiddenEffects>
            </a:ext>
          </a:extLst>
        </p:spPr>
        <p:txBody>
          <a:bodyPr/>
          <a:lstStyle>
            <a:lvl1pPr algn="ctr">
              <a:defRPr sz="4000"/>
            </a:lvl1pPr>
          </a:lstStyle>
          <a:p>
            <a:pPr lvl="0"/>
            <a:r>
              <a:rPr lang="ru-RU" noProof="0" smtClean="0"/>
              <a:t>Образец заголовка</a:t>
            </a:r>
            <a:endParaRPr lang="en-US" noProof="0" smtClean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04800" y="5962650"/>
            <a:ext cx="8534400" cy="514350"/>
          </a:xfrm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1"/>
                  </a:outerShdw>
                </a:effectLst>
              </a14:hiddenEffects>
            </a:ext>
          </a:extLst>
        </p:spPr>
        <p:txBody>
          <a:bodyPr/>
          <a:lstStyle>
            <a:lvl1pPr marL="0" indent="0" algn="ctr">
              <a:buFontTx/>
              <a:buNone/>
              <a:defRPr sz="2400"/>
            </a:lvl1pPr>
          </a:lstStyle>
          <a:p>
            <a:pPr lvl="0"/>
            <a:r>
              <a:rPr lang="ru-RU" noProof="0" smtClean="0"/>
              <a:t>Образец подзаголовка</a:t>
            </a:r>
            <a:endParaRPr lang="en-US" noProof="0" smtClean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43903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94513" y="228600"/>
            <a:ext cx="1954212" cy="543877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028700" y="228600"/>
            <a:ext cx="5713413" cy="54387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74028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93505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6263320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028700" y="1552575"/>
            <a:ext cx="35814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62500" y="1552575"/>
            <a:ext cx="35814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85417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62847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94211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20422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3670430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9759825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152650" y="228600"/>
            <a:ext cx="669607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28700" y="1552575"/>
            <a:ext cx="7315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uk.wikipedia.org/wiki/%D0%A2%D0%BE%D1%80%D1%96%D1%97" TargetMode="External"/><Relationship Id="rId4" Type="http://schemas.openxmlformats.org/officeDocument/2006/relationships/hyperlink" Target="http://uk.wikipedia.org/wiki/%D0%9A%D0%B0%D0%BC%D1%96_(%D1%81%D0%B8%D0%BD%D1%82%D0%BE)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13.wdp"/><Relationship Id="rId4" Type="http://schemas.openxmlformats.org/officeDocument/2006/relationships/image" Target="../media/image25.jpe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92" y="4413"/>
            <a:ext cx="9149892" cy="685358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5" name="TextBox 4"/>
          <p:cNvSpPr txBox="1"/>
          <p:nvPr/>
        </p:nvSpPr>
        <p:spPr>
          <a:xfrm>
            <a:off x="4860032" y="1484784"/>
            <a:ext cx="367240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6600" dirty="0" smtClean="0">
                <a:solidFill>
                  <a:srgbClr val="C00000"/>
                </a:solidFill>
                <a:latin typeface="AnnaCTT" pitchFamily="2" charset="0"/>
              </a:rPr>
              <a:t>Туризм Японії</a:t>
            </a:r>
            <a:endParaRPr lang="ru-RU" sz="6600" dirty="0">
              <a:solidFill>
                <a:srgbClr val="C00000"/>
              </a:solidFill>
              <a:latin typeface="AnnaCTT" pitchFamily="2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940152" y="5301208"/>
            <a:ext cx="29523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Робота</a:t>
            </a:r>
          </a:p>
          <a:p>
            <a:r>
              <a:rPr lang="uk-UA" dirty="0" smtClean="0"/>
              <a:t>Учениці 10-А класу</a:t>
            </a:r>
          </a:p>
          <a:p>
            <a:r>
              <a:rPr lang="uk-UA" dirty="0" smtClean="0"/>
              <a:t>Гончарук Вероніки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22307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116632"/>
            <a:ext cx="7164288" cy="417646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6544" y="4307430"/>
            <a:ext cx="8748464" cy="24468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300" dirty="0" smtClean="0">
                <a:latin typeface="AnnaCTT" pitchFamily="2" charset="0"/>
              </a:rPr>
              <a:t>                                         </a:t>
            </a:r>
            <a:r>
              <a:rPr lang="uk-UA" sz="3600" dirty="0" err="1" smtClean="0">
                <a:solidFill>
                  <a:srgbClr val="FF0000"/>
                </a:solidFill>
                <a:latin typeface="AnnaCTT" pitchFamily="2" charset="0"/>
              </a:rPr>
              <a:t>Діснейленд</a:t>
            </a:r>
            <a:r>
              <a:rPr lang="uk-UA" sz="3600" dirty="0" smtClean="0">
                <a:solidFill>
                  <a:srgbClr val="FF0000"/>
                </a:solidFill>
                <a:latin typeface="AnnaCTT" pitchFamily="2" charset="0"/>
              </a:rPr>
              <a:t> Японії</a:t>
            </a:r>
          </a:p>
          <a:p>
            <a:r>
              <a:rPr lang="ru-RU" sz="1300" dirty="0"/>
              <a:t>Один </a:t>
            </a:r>
            <a:r>
              <a:rPr lang="ru-RU" sz="1300" dirty="0" err="1"/>
              <a:t>із</a:t>
            </a:r>
            <a:r>
              <a:rPr lang="ru-RU" sz="1300" dirty="0"/>
              <a:t> </a:t>
            </a:r>
            <a:r>
              <a:rPr lang="ru-RU" sz="1300" dirty="0" err="1"/>
              <a:t>закордонних</a:t>
            </a:r>
            <a:r>
              <a:rPr lang="ru-RU" sz="1300" dirty="0"/>
              <a:t> </a:t>
            </a:r>
            <a:r>
              <a:rPr lang="ru-RU" sz="1300" dirty="0" err="1"/>
              <a:t>аналогів</a:t>
            </a:r>
            <a:r>
              <a:rPr lang="ru-RU" sz="1300" dirty="0"/>
              <a:t> — </a:t>
            </a:r>
            <a:r>
              <a:rPr lang="ru-RU" sz="1300" dirty="0" err="1"/>
              <a:t>Діснейленд</a:t>
            </a:r>
            <a:r>
              <a:rPr lang="ru-RU" sz="1300" dirty="0"/>
              <a:t> в </a:t>
            </a:r>
            <a:r>
              <a:rPr lang="ru-RU" sz="1300" dirty="0" err="1"/>
              <a:t>Японії</a:t>
            </a:r>
            <a:r>
              <a:rPr lang="ru-RU" sz="1300" dirty="0"/>
              <a:t> (</a:t>
            </a:r>
            <a:r>
              <a:rPr lang="ru-RU" sz="1300" dirty="0" err="1"/>
              <a:t>Токіо</a:t>
            </a:r>
            <a:r>
              <a:rPr lang="ru-RU" sz="1300" dirty="0"/>
              <a:t>). </a:t>
            </a:r>
            <a:r>
              <a:rPr lang="ru-RU" sz="1300" dirty="0" err="1"/>
              <a:t>Будіництво</a:t>
            </a:r>
            <a:r>
              <a:rPr lang="ru-RU" sz="1300" dirty="0"/>
              <a:t> </a:t>
            </a:r>
            <a:r>
              <a:rPr lang="ru-RU" sz="1300" dirty="0" err="1"/>
              <a:t>тривало</a:t>
            </a:r>
            <a:r>
              <a:rPr lang="ru-RU" sz="1300" dirty="0"/>
              <a:t> </a:t>
            </a:r>
            <a:r>
              <a:rPr lang="ru-RU" sz="1300" dirty="0" err="1"/>
              <a:t>чотири</a:t>
            </a:r>
            <a:r>
              <a:rPr lang="ru-RU" sz="1300" dirty="0"/>
              <a:t> роки (1979-1983). </a:t>
            </a:r>
            <a:r>
              <a:rPr lang="ru-RU" sz="1300" dirty="0" err="1"/>
              <a:t>Офіційне</a:t>
            </a:r>
            <a:r>
              <a:rPr lang="ru-RU" sz="1300" dirty="0"/>
              <a:t> </a:t>
            </a:r>
            <a:r>
              <a:rPr lang="ru-RU" sz="1300" dirty="0" err="1"/>
              <a:t>відкриття</a:t>
            </a:r>
            <a:r>
              <a:rPr lang="ru-RU" sz="1300" dirty="0"/>
              <a:t> — 15 </a:t>
            </a:r>
            <a:r>
              <a:rPr lang="ru-RU" sz="1300" dirty="0" err="1"/>
              <a:t>квітня</a:t>
            </a:r>
            <a:r>
              <a:rPr lang="ru-RU" sz="1300" dirty="0"/>
              <a:t> 1983 року. </a:t>
            </a:r>
            <a:r>
              <a:rPr lang="ru-RU" sz="1300" dirty="0" err="1"/>
              <a:t>Загальна</a:t>
            </a:r>
            <a:r>
              <a:rPr lang="ru-RU" sz="1300" dirty="0"/>
              <a:t> </a:t>
            </a:r>
            <a:r>
              <a:rPr lang="ru-RU" sz="1300" dirty="0" err="1"/>
              <a:t>площа</a:t>
            </a:r>
            <a:r>
              <a:rPr lang="ru-RU" sz="1300" dirty="0"/>
              <a:t> — 80 га, </a:t>
            </a:r>
            <a:r>
              <a:rPr lang="ru-RU" sz="1300" dirty="0" err="1"/>
              <a:t>кількість</a:t>
            </a:r>
            <a:r>
              <a:rPr lang="ru-RU" sz="1300" dirty="0"/>
              <a:t> </a:t>
            </a:r>
            <a:r>
              <a:rPr lang="ru-RU" sz="1300" dirty="0" err="1"/>
              <a:t>атракціонів</a:t>
            </a:r>
            <a:r>
              <a:rPr lang="ru-RU" sz="1300" dirty="0"/>
              <a:t> — 47. </a:t>
            </a:r>
            <a:r>
              <a:rPr lang="ru-RU" sz="1300" dirty="0" err="1"/>
              <a:t>Це</a:t>
            </a:r>
            <a:r>
              <a:rPr lang="ru-RU" sz="1300" dirty="0"/>
              <a:t> перший парк з Уолт </a:t>
            </a:r>
            <a:r>
              <a:rPr lang="ru-RU" sz="1300" dirty="0" err="1"/>
              <a:t>Дісней</a:t>
            </a:r>
            <a:r>
              <a:rPr lang="ru-RU" sz="1300" dirty="0"/>
              <a:t> </a:t>
            </a:r>
            <a:r>
              <a:rPr lang="ru-RU" sz="1300" dirty="0" err="1"/>
              <a:t>Паркс</a:t>
            </a:r>
            <a:r>
              <a:rPr lang="ru-RU" sz="1300" dirty="0"/>
              <a:t>, </a:t>
            </a:r>
            <a:r>
              <a:rPr lang="ru-RU" sz="1300" dirty="0" err="1"/>
              <a:t>створений</a:t>
            </a:r>
            <a:r>
              <a:rPr lang="ru-RU" sz="1300" dirty="0"/>
              <a:t> за межами США. </a:t>
            </a:r>
            <a:r>
              <a:rPr lang="ru-RU" sz="1300" dirty="0" err="1"/>
              <a:t>Має</a:t>
            </a:r>
            <a:r>
              <a:rPr lang="ru-RU" sz="1300" dirty="0"/>
              <a:t> </a:t>
            </a:r>
            <a:r>
              <a:rPr lang="ru-RU" sz="1300" dirty="0" err="1"/>
              <a:t>американську</a:t>
            </a:r>
            <a:r>
              <a:rPr lang="ru-RU" sz="1300" dirty="0"/>
              <a:t> </a:t>
            </a:r>
            <a:r>
              <a:rPr lang="ru-RU" sz="1300" dirty="0" err="1"/>
              <a:t>ліцензію</a:t>
            </a:r>
            <a:r>
              <a:rPr lang="ru-RU" sz="1300" dirty="0"/>
              <a:t>.</a:t>
            </a:r>
          </a:p>
          <a:p>
            <a:r>
              <a:rPr lang="ru-RU" sz="1300" dirty="0"/>
              <a:t>2001 </a:t>
            </a:r>
            <a:r>
              <a:rPr lang="ru-RU" sz="1300" dirty="0" err="1"/>
              <a:t>рік</a:t>
            </a:r>
            <a:r>
              <a:rPr lang="ru-RU" sz="1300" dirty="0"/>
              <a:t> — </a:t>
            </a:r>
            <a:r>
              <a:rPr lang="ru-RU" sz="1300" dirty="0" err="1"/>
              <a:t>відкриття</a:t>
            </a:r>
            <a:r>
              <a:rPr lang="ru-RU" sz="1300" dirty="0"/>
              <a:t> </a:t>
            </a:r>
            <a:r>
              <a:rPr lang="ru-RU" sz="1300" dirty="0" err="1"/>
              <a:t>зони</a:t>
            </a:r>
            <a:r>
              <a:rPr lang="ru-RU" sz="1300" dirty="0"/>
              <a:t> «</a:t>
            </a:r>
            <a:r>
              <a:rPr lang="ru-RU" sz="1300" dirty="0" err="1"/>
              <a:t>Токіо</a:t>
            </a:r>
            <a:r>
              <a:rPr lang="ru-RU" sz="1300" dirty="0"/>
              <a:t> </a:t>
            </a:r>
            <a:r>
              <a:rPr lang="ru-RU" sz="1300" dirty="0" err="1"/>
              <a:t>Діснейсі</a:t>
            </a:r>
            <a:r>
              <a:rPr lang="ru-RU" sz="1300" dirty="0"/>
              <a:t>», </a:t>
            </a:r>
            <a:r>
              <a:rPr lang="ru-RU" sz="1300" dirty="0" err="1"/>
              <a:t>основний</a:t>
            </a:r>
            <a:r>
              <a:rPr lang="ru-RU" sz="1300" dirty="0"/>
              <a:t> </a:t>
            </a:r>
            <a:r>
              <a:rPr lang="ru-RU" sz="1300" dirty="0" err="1"/>
              <a:t>масив</a:t>
            </a:r>
            <a:r>
              <a:rPr lang="ru-RU" sz="1300" dirty="0"/>
              <a:t> </a:t>
            </a:r>
            <a:r>
              <a:rPr lang="ru-RU" sz="1300" dirty="0" err="1"/>
              <a:t>якої</a:t>
            </a:r>
            <a:r>
              <a:rPr lang="ru-RU" sz="1300" dirty="0"/>
              <a:t> — </a:t>
            </a:r>
            <a:r>
              <a:rPr lang="ru-RU" sz="1300" dirty="0" err="1"/>
              <a:t>водні</a:t>
            </a:r>
            <a:r>
              <a:rPr lang="ru-RU" sz="1300" dirty="0"/>
              <a:t> </a:t>
            </a:r>
            <a:r>
              <a:rPr lang="ru-RU" sz="1300" dirty="0" err="1"/>
              <a:t>атракціони</a:t>
            </a:r>
            <a:r>
              <a:rPr lang="ru-RU" sz="1300" dirty="0"/>
              <a:t>. На </a:t>
            </a:r>
            <a:r>
              <a:rPr lang="ru-RU" sz="1300" dirty="0" err="1"/>
              <a:t>її</a:t>
            </a:r>
            <a:r>
              <a:rPr lang="ru-RU" sz="1300" dirty="0"/>
              <a:t> </a:t>
            </a:r>
            <a:r>
              <a:rPr lang="ru-RU" sz="1300" dirty="0" err="1"/>
              <a:t>території</a:t>
            </a:r>
            <a:r>
              <a:rPr lang="ru-RU" sz="1300" dirty="0"/>
              <a:t>: </a:t>
            </a:r>
            <a:r>
              <a:rPr lang="ru-RU" sz="1300" dirty="0" err="1"/>
              <a:t>підводне</a:t>
            </a:r>
            <a:r>
              <a:rPr lang="ru-RU" sz="1300" dirty="0"/>
              <a:t> </a:t>
            </a:r>
            <a:r>
              <a:rPr lang="ru-RU" sz="1300" dirty="0" err="1"/>
              <a:t>плавання</a:t>
            </a:r>
            <a:r>
              <a:rPr lang="ru-RU" sz="1300" dirty="0"/>
              <a:t>, </a:t>
            </a:r>
            <a:r>
              <a:rPr lang="ru-RU" sz="1300" dirty="0" err="1"/>
              <a:t>венеціанські</a:t>
            </a:r>
            <a:r>
              <a:rPr lang="ru-RU" sz="1300" dirty="0"/>
              <a:t> </a:t>
            </a:r>
            <a:r>
              <a:rPr lang="ru-RU" sz="1300" dirty="0" err="1"/>
              <a:t>гондоли</a:t>
            </a:r>
            <a:r>
              <a:rPr lang="ru-RU" sz="1300" dirty="0"/>
              <a:t>, </a:t>
            </a:r>
            <a:r>
              <a:rPr lang="ru-RU" sz="1300" dirty="0" err="1"/>
              <a:t>зустріч</a:t>
            </a:r>
            <a:r>
              <a:rPr lang="ru-RU" sz="1300" dirty="0"/>
              <a:t> з русалками, </a:t>
            </a:r>
            <a:r>
              <a:rPr lang="ru-RU" sz="1300" dirty="0" err="1"/>
              <a:t>Синдбадом-мореплавцем</a:t>
            </a:r>
            <a:r>
              <a:rPr lang="ru-RU" sz="1300" dirty="0"/>
              <a:t>, </a:t>
            </a:r>
            <a:r>
              <a:rPr lang="ru-RU" sz="1300" dirty="0" err="1"/>
              <a:t>капітаном</a:t>
            </a:r>
            <a:r>
              <a:rPr lang="ru-RU" sz="1300" dirty="0"/>
              <a:t> Немо та </a:t>
            </a:r>
            <a:r>
              <a:rPr lang="ru-RU" sz="1300" dirty="0" err="1"/>
              <a:t>Індіаною</a:t>
            </a:r>
            <a:r>
              <a:rPr lang="ru-RU" sz="1300" dirty="0"/>
              <a:t> Джонсом.</a:t>
            </a:r>
          </a:p>
          <a:p>
            <a:r>
              <a:rPr lang="ru-RU" sz="1300" dirty="0" err="1"/>
              <a:t>Після</a:t>
            </a:r>
            <a:r>
              <a:rPr lang="ru-RU" sz="1300" dirty="0"/>
              <a:t> </a:t>
            </a:r>
            <a:r>
              <a:rPr lang="ru-RU" sz="1300" dirty="0" err="1"/>
              <a:t>стихійного</a:t>
            </a:r>
            <a:r>
              <a:rPr lang="ru-RU" sz="1300" dirty="0"/>
              <a:t> лиха в </a:t>
            </a:r>
            <a:r>
              <a:rPr lang="ru-RU" sz="1300" dirty="0" err="1"/>
              <a:t>Японії</a:t>
            </a:r>
            <a:r>
              <a:rPr lang="ru-RU" sz="1300" dirty="0"/>
              <a:t> (11 </a:t>
            </a:r>
            <a:r>
              <a:rPr lang="ru-RU" sz="1300" dirty="0" err="1"/>
              <a:t>березня</a:t>
            </a:r>
            <a:r>
              <a:rPr lang="ru-RU" sz="1300" dirty="0"/>
              <a:t> 2011 року) не </a:t>
            </a:r>
            <a:r>
              <a:rPr lang="ru-RU" sz="1300" dirty="0" err="1"/>
              <a:t>працював</a:t>
            </a:r>
            <a:r>
              <a:rPr lang="ru-RU" sz="1300" dirty="0"/>
              <a:t>. </a:t>
            </a:r>
            <a:r>
              <a:rPr lang="ru-RU" sz="1300" dirty="0" err="1"/>
              <a:t>Відновив</a:t>
            </a:r>
            <a:r>
              <a:rPr lang="ru-RU" sz="1300" dirty="0"/>
              <a:t> </a:t>
            </a:r>
            <a:r>
              <a:rPr lang="ru-RU" sz="1300" dirty="0" err="1"/>
              <a:t>діяльність</a:t>
            </a:r>
            <a:r>
              <a:rPr lang="ru-RU" sz="1300" dirty="0"/>
              <a:t> 15 </a:t>
            </a:r>
            <a:r>
              <a:rPr lang="ru-RU" sz="1300" dirty="0" err="1"/>
              <a:t>квітня</a:t>
            </a:r>
            <a:r>
              <a:rPr lang="ru-RU" sz="1300" dirty="0"/>
              <a:t> </a:t>
            </a:r>
            <a:r>
              <a:rPr lang="ru-RU" sz="1300" dirty="0" err="1"/>
              <a:t>цього</a:t>
            </a:r>
            <a:r>
              <a:rPr lang="ru-RU" sz="1300" dirty="0"/>
              <a:t> року.</a:t>
            </a:r>
          </a:p>
          <a:p>
            <a:r>
              <a:rPr lang="ru-RU" sz="1300" dirty="0"/>
              <a:t>Зараз </a:t>
            </a:r>
            <a:r>
              <a:rPr lang="ru-RU" sz="1300" dirty="0" err="1"/>
              <a:t>розважальний</a:t>
            </a:r>
            <a:r>
              <a:rPr lang="ru-RU" sz="1300" dirty="0"/>
              <a:t> комплекс </a:t>
            </a:r>
            <a:r>
              <a:rPr lang="ru-RU" sz="1300" dirty="0" err="1"/>
              <a:t>має</a:t>
            </a:r>
            <a:r>
              <a:rPr lang="ru-RU" sz="1300" dirty="0"/>
              <a:t> </a:t>
            </a:r>
            <a:r>
              <a:rPr lang="ru-RU" sz="1300" dirty="0" err="1"/>
              <a:t>назву</a:t>
            </a:r>
            <a:r>
              <a:rPr lang="ru-RU" sz="1300" dirty="0"/>
              <a:t> </a:t>
            </a:r>
            <a:r>
              <a:rPr lang="ru-RU" sz="1300" dirty="0" err="1"/>
              <a:t>Токійський</a:t>
            </a:r>
            <a:r>
              <a:rPr lang="ru-RU" sz="1300" dirty="0"/>
              <a:t> </a:t>
            </a:r>
            <a:r>
              <a:rPr lang="ru-RU" sz="1300" dirty="0" err="1"/>
              <a:t>Дісней</a:t>
            </a:r>
            <a:r>
              <a:rPr lang="ru-RU" sz="1300" dirty="0"/>
              <a:t>-курорт</a:t>
            </a:r>
          </a:p>
          <a:p>
            <a:endParaRPr lang="ru-RU" sz="1300" dirty="0"/>
          </a:p>
        </p:txBody>
      </p:sp>
    </p:spTree>
    <p:extLst>
      <p:ext uri="{BB962C8B-B14F-4D97-AF65-F5344CB8AC3E}">
        <p14:creationId xmlns:p14="http://schemas.microsoft.com/office/powerpoint/2010/main" val="3913456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5715" y="0"/>
            <a:ext cx="6395864" cy="42745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0" y="1628798"/>
            <a:ext cx="262778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400" dirty="0" smtClean="0">
                <a:solidFill>
                  <a:srgbClr val="C00000"/>
                </a:solidFill>
                <a:latin typeface="AnnaCTT" pitchFamily="2" charset="0"/>
              </a:rPr>
              <a:t>  </a:t>
            </a:r>
            <a:r>
              <a:rPr lang="uk-UA" sz="4400" dirty="0" err="1" smtClean="0">
                <a:solidFill>
                  <a:srgbClr val="C00000"/>
                </a:solidFill>
                <a:latin typeface="AnnaCTT" pitchFamily="2" charset="0"/>
              </a:rPr>
              <a:t>СвятилиЩе</a:t>
            </a:r>
            <a:r>
              <a:rPr lang="uk-UA" sz="4400" dirty="0" smtClean="0">
                <a:solidFill>
                  <a:srgbClr val="C00000"/>
                </a:solidFill>
                <a:latin typeface="AnnaCTT" pitchFamily="2" charset="0"/>
              </a:rPr>
              <a:t>          </a:t>
            </a:r>
            <a:r>
              <a:rPr lang="uk-UA" sz="4400" dirty="0" err="1" smtClean="0">
                <a:solidFill>
                  <a:srgbClr val="C00000"/>
                </a:solidFill>
                <a:latin typeface="AnnaCTT" pitchFamily="2" charset="0"/>
              </a:rPr>
              <a:t>Іцукусіма</a:t>
            </a:r>
            <a:endParaRPr lang="ru-RU" sz="4400" dirty="0">
              <a:solidFill>
                <a:srgbClr val="C00000"/>
              </a:solidFill>
              <a:latin typeface="AnnaCTT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30796" y="4311111"/>
            <a:ext cx="871296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err="1">
                <a:cs typeface="Aparajita" pitchFamily="34" charset="0"/>
              </a:rPr>
              <a:t>Архітектурний</a:t>
            </a:r>
            <a:r>
              <a:rPr lang="ru-RU" sz="1400" dirty="0">
                <a:cs typeface="Aparajita" pitchFamily="34" charset="0"/>
              </a:rPr>
              <a:t> ансамбль святилища є </a:t>
            </a:r>
            <a:r>
              <a:rPr lang="ru-RU" sz="1400" dirty="0" err="1">
                <a:cs typeface="Aparajita" pitchFamily="34" charset="0"/>
              </a:rPr>
              <a:t>зразком</a:t>
            </a:r>
            <a:r>
              <a:rPr lang="ru-RU" sz="1400" dirty="0">
                <a:cs typeface="Aparajita" pitchFamily="34" charset="0"/>
              </a:rPr>
              <a:t> </a:t>
            </a:r>
            <a:r>
              <a:rPr lang="ru-RU" sz="1400" dirty="0" err="1">
                <a:cs typeface="Aparajita" pitchFamily="34" charset="0"/>
              </a:rPr>
              <a:t>аристократичної</a:t>
            </a:r>
            <a:r>
              <a:rPr lang="ru-RU" sz="1400" dirty="0">
                <a:cs typeface="Aparajita" pitchFamily="34" charset="0"/>
              </a:rPr>
              <a:t> </a:t>
            </a:r>
            <a:r>
              <a:rPr lang="ru-RU" sz="1400" dirty="0" err="1">
                <a:cs typeface="Aparajita" pitchFamily="34" charset="0"/>
              </a:rPr>
              <a:t>палацової</a:t>
            </a:r>
            <a:r>
              <a:rPr lang="ru-RU" sz="1400" dirty="0">
                <a:cs typeface="Aparajita" pitchFamily="34" charset="0"/>
              </a:rPr>
              <a:t> </a:t>
            </a:r>
            <a:r>
              <a:rPr lang="ru-RU" sz="1400" dirty="0" err="1">
                <a:cs typeface="Aparajita" pitchFamily="34" charset="0"/>
              </a:rPr>
              <a:t>архітектури</a:t>
            </a:r>
            <a:r>
              <a:rPr lang="ru-RU" sz="1400" dirty="0">
                <a:cs typeface="Aparajita" pitchFamily="34" charset="0"/>
              </a:rPr>
              <a:t> 12-14 </a:t>
            </a:r>
            <a:r>
              <a:rPr lang="ru-RU" sz="1400" dirty="0" err="1">
                <a:cs typeface="Aparajita" pitchFamily="34" charset="0"/>
              </a:rPr>
              <a:t>століття</a:t>
            </a:r>
            <a:r>
              <a:rPr lang="ru-RU" sz="1400" dirty="0">
                <a:cs typeface="Aparajita" pitchFamily="34" charset="0"/>
              </a:rPr>
              <a:t>. Головною </a:t>
            </a:r>
            <a:r>
              <a:rPr lang="ru-RU" sz="1400" dirty="0" err="1">
                <a:cs typeface="Aparajita" pitchFamily="34" charset="0"/>
              </a:rPr>
              <a:t>будівлею</a:t>
            </a:r>
            <a:r>
              <a:rPr lang="ru-RU" sz="1400" dirty="0">
                <a:cs typeface="Aparajita" pitchFamily="34" charset="0"/>
              </a:rPr>
              <a:t> є зала-палац для </a:t>
            </a:r>
            <a:r>
              <a:rPr lang="ru-RU" sz="1400" dirty="0" err="1">
                <a:cs typeface="Aparajita" pitchFamily="34" charset="0"/>
              </a:rPr>
              <a:t>поклоніння</a:t>
            </a:r>
            <a:r>
              <a:rPr lang="ru-RU" sz="1400" dirty="0">
                <a:cs typeface="Aparajita" pitchFamily="34" charset="0"/>
              </a:rPr>
              <a:t> </a:t>
            </a:r>
            <a:r>
              <a:rPr lang="ru-RU" sz="1400" dirty="0">
                <a:cs typeface="Aparajita" pitchFamily="34" charset="0"/>
                <a:hlinkClick r:id="rId4" tooltip="Камі (синто)"/>
              </a:rPr>
              <a:t>богам (</a:t>
            </a:r>
            <a:r>
              <a:rPr lang="ru-RU" sz="1400" i="1" dirty="0" err="1">
                <a:cs typeface="Aparajita" pitchFamily="34" charset="0"/>
                <a:hlinkClick r:id="rId4" tooltip="Камі (синто)"/>
              </a:rPr>
              <a:t>камі</a:t>
            </a:r>
            <a:r>
              <a:rPr lang="ru-RU" sz="1400" dirty="0">
                <a:cs typeface="Aparajita" pitchFamily="34" charset="0"/>
                <a:hlinkClick r:id="rId4" tooltip="Камі (синто)"/>
              </a:rPr>
              <a:t>)</a:t>
            </a:r>
            <a:r>
              <a:rPr lang="ru-RU" sz="1400" dirty="0">
                <a:cs typeface="Aparajita" pitchFamily="34" charset="0"/>
              </a:rPr>
              <a:t>, </a:t>
            </a:r>
            <a:r>
              <a:rPr lang="ru-RU" sz="1400" dirty="0" err="1">
                <a:cs typeface="Aparajita" pitchFamily="34" charset="0"/>
              </a:rPr>
              <a:t>розташована</a:t>
            </a:r>
            <a:r>
              <a:rPr lang="ru-RU" sz="1400" dirty="0">
                <a:cs typeface="Aparajita" pitchFamily="34" charset="0"/>
              </a:rPr>
              <a:t> у </a:t>
            </a:r>
            <a:r>
              <a:rPr lang="ru-RU" sz="1400" dirty="0" err="1">
                <a:cs typeface="Aparajita" pitchFamily="34" charset="0"/>
              </a:rPr>
              <a:t>центрі</a:t>
            </a:r>
            <a:r>
              <a:rPr lang="ru-RU" sz="1400" dirty="0">
                <a:cs typeface="Aparajita" pitchFamily="34" charset="0"/>
              </a:rPr>
              <a:t>. З </a:t>
            </a:r>
            <a:r>
              <a:rPr lang="ru-RU" sz="1400" dirty="0" err="1">
                <a:cs typeface="Aparajita" pitchFamily="34" charset="0"/>
              </a:rPr>
              <a:t>лівого</a:t>
            </a:r>
            <a:r>
              <a:rPr lang="ru-RU" sz="1400" dirty="0">
                <a:cs typeface="Aparajita" pitchFamily="34" charset="0"/>
              </a:rPr>
              <a:t> і правого </a:t>
            </a:r>
            <a:r>
              <a:rPr lang="ru-RU" sz="1400" dirty="0" err="1">
                <a:cs typeface="Aparajita" pitchFamily="34" charset="0"/>
              </a:rPr>
              <a:t>боків</a:t>
            </a:r>
            <a:r>
              <a:rPr lang="ru-RU" sz="1400" dirty="0">
                <a:cs typeface="Aparajita" pitchFamily="34" charset="0"/>
              </a:rPr>
              <a:t> </a:t>
            </a:r>
            <a:r>
              <a:rPr lang="ru-RU" sz="1400" dirty="0" err="1">
                <a:cs typeface="Aparajita" pitchFamily="34" charset="0"/>
              </a:rPr>
              <a:t>знаходяться</a:t>
            </a:r>
            <a:r>
              <a:rPr lang="ru-RU" sz="1400" dirty="0">
                <a:cs typeface="Aparajita" pitchFamily="34" charset="0"/>
              </a:rPr>
              <a:t> Г-</a:t>
            </a:r>
            <a:r>
              <a:rPr lang="ru-RU" sz="1400" dirty="0" err="1">
                <a:cs typeface="Aparajita" pitchFamily="34" charset="0"/>
              </a:rPr>
              <a:t>подібні</a:t>
            </a:r>
            <a:r>
              <a:rPr lang="ru-RU" sz="1400" dirty="0">
                <a:cs typeface="Aparajita" pitchFamily="34" charset="0"/>
              </a:rPr>
              <a:t> </a:t>
            </a:r>
            <a:r>
              <a:rPr lang="ru-RU" sz="1400" dirty="0" err="1">
                <a:cs typeface="Aparajita" pitchFamily="34" charset="0"/>
              </a:rPr>
              <a:t>коридори-галереї</a:t>
            </a:r>
            <a:r>
              <a:rPr lang="ru-RU" sz="1400" dirty="0">
                <a:cs typeface="Aparajita" pitchFamily="34" charset="0"/>
              </a:rPr>
              <a:t>, </a:t>
            </a:r>
            <a:r>
              <a:rPr lang="ru-RU" sz="1400" dirty="0" err="1">
                <a:cs typeface="Aparajita" pitchFamily="34" charset="0"/>
              </a:rPr>
              <a:t>які</a:t>
            </a:r>
            <a:r>
              <a:rPr lang="ru-RU" sz="1400" dirty="0">
                <a:cs typeface="Aparajita" pitchFamily="34" charset="0"/>
              </a:rPr>
              <a:t> </a:t>
            </a:r>
            <a:r>
              <a:rPr lang="ru-RU" sz="1400" dirty="0" err="1">
                <a:cs typeface="Aparajita" pitchFamily="34" charset="0"/>
              </a:rPr>
              <a:t>ведуть</a:t>
            </a:r>
            <a:r>
              <a:rPr lang="ru-RU" sz="1400" dirty="0">
                <a:cs typeface="Aparajita" pitchFamily="34" charset="0"/>
              </a:rPr>
              <a:t> до </a:t>
            </a:r>
            <a:r>
              <a:rPr lang="ru-RU" sz="1400" dirty="0" err="1">
                <a:cs typeface="Aparajita" pitchFamily="34" charset="0"/>
              </a:rPr>
              <a:t>центральної</a:t>
            </a:r>
            <a:r>
              <a:rPr lang="ru-RU" sz="1400" dirty="0">
                <a:cs typeface="Aparajita" pitchFamily="34" charset="0"/>
              </a:rPr>
              <a:t> </a:t>
            </a:r>
            <a:r>
              <a:rPr lang="ru-RU" sz="1400" dirty="0" err="1">
                <a:cs typeface="Aparajita" pitchFamily="34" charset="0"/>
              </a:rPr>
              <a:t>будівлі</a:t>
            </a:r>
            <a:r>
              <a:rPr lang="ru-RU" sz="1400" dirty="0">
                <a:cs typeface="Aparajita" pitchFamily="34" charset="0"/>
              </a:rPr>
              <a:t>. За 70-90 м </a:t>
            </a:r>
            <a:r>
              <a:rPr lang="ru-RU" sz="1400" dirty="0" err="1">
                <a:cs typeface="Aparajita" pitchFamily="34" charset="0"/>
              </a:rPr>
              <a:t>від</a:t>
            </a:r>
            <a:r>
              <a:rPr lang="ru-RU" sz="1400" dirty="0">
                <a:cs typeface="Aparajita" pitchFamily="34" charset="0"/>
              </a:rPr>
              <a:t> </a:t>
            </a:r>
            <a:r>
              <a:rPr lang="ru-RU" sz="1400" dirty="0" err="1">
                <a:cs typeface="Aparajita" pitchFamily="34" charset="0"/>
              </a:rPr>
              <a:t>неї</a:t>
            </a:r>
            <a:r>
              <a:rPr lang="ru-RU" sz="1400" dirty="0">
                <a:cs typeface="Aparajita" pitchFamily="34" charset="0"/>
              </a:rPr>
              <a:t> </a:t>
            </a:r>
            <a:r>
              <a:rPr lang="ru-RU" sz="1400" dirty="0" err="1">
                <a:cs typeface="Aparajita" pitchFamily="34" charset="0"/>
              </a:rPr>
              <a:t>розташовані</a:t>
            </a:r>
            <a:r>
              <a:rPr lang="ru-RU" sz="1400" dirty="0">
                <a:cs typeface="Aparajita" pitchFamily="34" charset="0"/>
              </a:rPr>
              <a:t> </a:t>
            </a:r>
            <a:r>
              <a:rPr lang="ru-RU" sz="1400" dirty="0" err="1">
                <a:cs typeface="Aparajita" pitchFamily="34" charset="0"/>
              </a:rPr>
              <a:t>великі</a:t>
            </a:r>
            <a:r>
              <a:rPr lang="ru-RU" sz="1400" dirty="0">
                <a:cs typeface="Aparajita" pitchFamily="34" charset="0"/>
              </a:rPr>
              <a:t> ворота </a:t>
            </a:r>
            <a:r>
              <a:rPr lang="ru-RU" sz="1400" i="1" dirty="0" err="1">
                <a:cs typeface="Aparajita" pitchFamily="34" charset="0"/>
                <a:hlinkClick r:id="rId5" tooltip="Торії"/>
              </a:rPr>
              <a:t>торії</a:t>
            </a:r>
            <a:r>
              <a:rPr lang="ru-RU" sz="1400" dirty="0">
                <a:cs typeface="Aparajita" pitchFamily="34" charset="0"/>
              </a:rPr>
              <a:t>. </a:t>
            </a:r>
            <a:r>
              <a:rPr lang="ru-RU" sz="1400" dirty="0" err="1">
                <a:cs typeface="Aparajita" pitchFamily="34" charset="0"/>
              </a:rPr>
              <a:t>Саме</a:t>
            </a:r>
            <a:r>
              <a:rPr lang="ru-RU" sz="1400" dirty="0">
                <a:cs typeface="Aparajita" pitchFamily="34" charset="0"/>
              </a:rPr>
              <a:t> святилище </a:t>
            </a:r>
            <a:r>
              <a:rPr lang="ru-RU" sz="1400" dirty="0" err="1">
                <a:cs typeface="Aparajita" pitchFamily="34" charset="0"/>
              </a:rPr>
              <a:t>стоїть</a:t>
            </a:r>
            <a:r>
              <a:rPr lang="ru-RU" sz="1400" dirty="0">
                <a:cs typeface="Aparajita" pitchFamily="34" charset="0"/>
              </a:rPr>
              <a:t> на сваях для </a:t>
            </a:r>
            <a:r>
              <a:rPr lang="ru-RU" sz="1400" dirty="0" err="1">
                <a:cs typeface="Aparajita" pitchFamily="34" charset="0"/>
              </a:rPr>
              <a:t>захисту</a:t>
            </a:r>
            <a:r>
              <a:rPr lang="ru-RU" sz="1400" dirty="0">
                <a:cs typeface="Aparajita" pitchFamily="34" charset="0"/>
              </a:rPr>
              <a:t> </a:t>
            </a:r>
            <a:r>
              <a:rPr lang="ru-RU" sz="1400" dirty="0" err="1">
                <a:cs typeface="Aparajita" pitchFamily="34" charset="0"/>
              </a:rPr>
              <a:t>від</a:t>
            </a:r>
            <a:r>
              <a:rPr lang="ru-RU" sz="1400" dirty="0">
                <a:cs typeface="Aparajita" pitchFamily="34" charset="0"/>
              </a:rPr>
              <a:t> </a:t>
            </a:r>
            <a:r>
              <a:rPr lang="ru-RU" sz="1400" dirty="0" err="1">
                <a:cs typeface="Aparajita" pitchFamily="34" charset="0"/>
              </a:rPr>
              <a:t>припливної</a:t>
            </a:r>
            <a:r>
              <a:rPr lang="ru-RU" sz="1400" dirty="0">
                <a:cs typeface="Aparajita" pitchFamily="34" charset="0"/>
              </a:rPr>
              <a:t> </a:t>
            </a:r>
            <a:r>
              <a:rPr lang="ru-RU" sz="1400" dirty="0" err="1">
                <a:cs typeface="Aparajita" pitchFamily="34" charset="0"/>
              </a:rPr>
              <a:t>морської</a:t>
            </a:r>
            <a:r>
              <a:rPr lang="ru-RU" sz="1400" dirty="0">
                <a:cs typeface="Aparajita" pitchFamily="34" charset="0"/>
              </a:rPr>
              <a:t> води. Ворота </a:t>
            </a:r>
            <a:r>
              <a:rPr lang="ru-RU" sz="1400" i="1" dirty="0" err="1">
                <a:cs typeface="Aparajita" pitchFamily="34" charset="0"/>
              </a:rPr>
              <a:t>торії</a:t>
            </a:r>
            <a:r>
              <a:rPr lang="ru-RU" sz="1400" dirty="0">
                <a:cs typeface="Aparajita" pitchFamily="34" charset="0"/>
              </a:rPr>
              <a:t> не </a:t>
            </a:r>
            <a:r>
              <a:rPr lang="ru-RU" sz="1400" dirty="0" err="1">
                <a:cs typeface="Aparajita" pitchFamily="34" charset="0"/>
              </a:rPr>
              <a:t>мають</a:t>
            </a:r>
            <a:r>
              <a:rPr lang="ru-RU" sz="1400" dirty="0">
                <a:cs typeface="Aparajita" pitchFamily="34" charset="0"/>
              </a:rPr>
              <a:t> </a:t>
            </a:r>
            <a:r>
              <a:rPr lang="ru-RU" sz="1400" dirty="0" err="1">
                <a:cs typeface="Aparajita" pitchFamily="34" charset="0"/>
              </a:rPr>
              <a:t>міцного</a:t>
            </a:r>
            <a:r>
              <a:rPr lang="ru-RU" sz="1400" dirty="0">
                <a:cs typeface="Aparajita" pitchFamily="34" charset="0"/>
              </a:rPr>
              <a:t> </a:t>
            </a:r>
            <a:r>
              <a:rPr lang="ru-RU" sz="1400" dirty="0" err="1">
                <a:cs typeface="Aparajita" pitchFamily="34" charset="0"/>
              </a:rPr>
              <a:t>кріплення</a:t>
            </a:r>
            <a:r>
              <a:rPr lang="ru-RU" sz="1400" dirty="0">
                <a:cs typeface="Aparajita" pitchFamily="34" charset="0"/>
              </a:rPr>
              <a:t>, а стоять </a:t>
            </a:r>
            <a:r>
              <a:rPr lang="ru-RU" sz="1400" dirty="0" err="1">
                <a:cs typeface="Aparajita" pitchFamily="34" charset="0"/>
              </a:rPr>
              <a:t>непорушно</a:t>
            </a:r>
            <a:r>
              <a:rPr lang="ru-RU" sz="1400" dirty="0">
                <a:cs typeface="Aparajita" pitchFamily="34" charset="0"/>
              </a:rPr>
              <a:t> у </a:t>
            </a:r>
            <a:r>
              <a:rPr lang="ru-RU" sz="1400" dirty="0" err="1">
                <a:cs typeface="Aparajita" pitchFamily="34" charset="0"/>
              </a:rPr>
              <a:t>морі</a:t>
            </a:r>
            <a:r>
              <a:rPr lang="ru-RU" sz="1400" dirty="0">
                <a:cs typeface="Aparajita" pitchFamily="34" charset="0"/>
              </a:rPr>
              <a:t> </a:t>
            </a:r>
            <a:r>
              <a:rPr lang="ru-RU" sz="1400" dirty="0" err="1">
                <a:cs typeface="Aparajita" pitchFamily="34" charset="0"/>
              </a:rPr>
              <a:t>винятково</a:t>
            </a:r>
            <a:r>
              <a:rPr lang="ru-RU" sz="1400" dirty="0">
                <a:cs typeface="Aparajita" pitchFamily="34" charset="0"/>
              </a:rPr>
              <a:t> </a:t>
            </a:r>
            <a:r>
              <a:rPr lang="ru-RU" sz="1400" dirty="0" err="1">
                <a:cs typeface="Aparajita" pitchFamily="34" charset="0"/>
              </a:rPr>
              <a:t>завдяки</a:t>
            </a:r>
            <a:r>
              <a:rPr lang="ru-RU" sz="1400" dirty="0">
                <a:cs typeface="Aparajita" pitchFamily="34" charset="0"/>
              </a:rPr>
              <a:t> </a:t>
            </a:r>
            <a:r>
              <a:rPr lang="ru-RU" sz="1400" dirty="0" err="1">
                <a:cs typeface="Aparajita" pitchFamily="34" charset="0"/>
              </a:rPr>
              <a:t>своїй</a:t>
            </a:r>
            <a:r>
              <a:rPr lang="ru-RU" sz="1400" dirty="0">
                <a:cs typeface="Aparajita" pitchFamily="34" charset="0"/>
              </a:rPr>
              <a:t> </a:t>
            </a:r>
            <a:r>
              <a:rPr lang="ru-RU" sz="1400" dirty="0" err="1">
                <a:cs typeface="Aparajita" pitchFamily="34" charset="0"/>
              </a:rPr>
              <a:t>вазі</a:t>
            </a:r>
            <a:r>
              <a:rPr lang="ru-RU" sz="1400" dirty="0">
                <a:cs typeface="Aparajita" pitchFamily="34" charset="0"/>
              </a:rPr>
              <a:t>.</a:t>
            </a:r>
          </a:p>
          <a:p>
            <a:r>
              <a:rPr lang="ru-RU" sz="1400" dirty="0">
                <a:cs typeface="Aparajita" pitchFamily="34" charset="0"/>
              </a:rPr>
              <a:t>До 20-го </a:t>
            </a:r>
            <a:r>
              <a:rPr lang="ru-RU" sz="1400" dirty="0" err="1">
                <a:cs typeface="Aparajita" pitchFamily="34" charset="0"/>
              </a:rPr>
              <a:t>століття</a:t>
            </a:r>
            <a:r>
              <a:rPr lang="ru-RU" sz="1400" dirty="0">
                <a:cs typeface="Aparajita" pitchFamily="34" charset="0"/>
              </a:rPr>
              <a:t> </a:t>
            </a:r>
            <a:r>
              <a:rPr lang="ru-RU" sz="1400" dirty="0" err="1">
                <a:cs typeface="Aparajita" pitchFamily="34" charset="0"/>
              </a:rPr>
              <a:t>ті</a:t>
            </a:r>
            <a:r>
              <a:rPr lang="ru-RU" sz="1400" dirty="0">
                <a:cs typeface="Aparajita" pitchFamily="34" charset="0"/>
              </a:rPr>
              <a:t>, </a:t>
            </a:r>
            <a:r>
              <a:rPr lang="ru-RU" sz="1400" dirty="0" err="1">
                <a:cs typeface="Aparajita" pitchFamily="34" charset="0"/>
              </a:rPr>
              <a:t>хто</a:t>
            </a:r>
            <a:r>
              <a:rPr lang="ru-RU" sz="1400" dirty="0">
                <a:cs typeface="Aparajita" pitchFamily="34" charset="0"/>
              </a:rPr>
              <a:t> </a:t>
            </a:r>
            <a:r>
              <a:rPr lang="ru-RU" sz="1400" dirty="0" err="1">
                <a:cs typeface="Aparajita" pitchFamily="34" charset="0"/>
              </a:rPr>
              <a:t>бажав</a:t>
            </a:r>
            <a:r>
              <a:rPr lang="ru-RU" sz="1400" dirty="0">
                <a:cs typeface="Aparajita" pitchFamily="34" charset="0"/>
              </a:rPr>
              <a:t> </a:t>
            </a:r>
            <a:r>
              <a:rPr lang="ru-RU" sz="1400" dirty="0" err="1">
                <a:cs typeface="Aparajita" pitchFamily="34" charset="0"/>
              </a:rPr>
              <a:t>відвідати</a:t>
            </a:r>
            <a:r>
              <a:rPr lang="ru-RU" sz="1400" dirty="0">
                <a:cs typeface="Aparajita" pitchFamily="34" charset="0"/>
              </a:rPr>
              <a:t> храм, </a:t>
            </a:r>
            <a:r>
              <a:rPr lang="ru-RU" sz="1400" dirty="0" err="1">
                <a:cs typeface="Aparajita" pitchFamily="34" charset="0"/>
              </a:rPr>
              <a:t>переправлялися</a:t>
            </a:r>
            <a:r>
              <a:rPr lang="ru-RU" sz="1400" dirty="0">
                <a:cs typeface="Aparajita" pitchFamily="34" charset="0"/>
              </a:rPr>
              <a:t> на </a:t>
            </a:r>
            <a:r>
              <a:rPr lang="ru-RU" sz="1400" dirty="0" err="1">
                <a:cs typeface="Aparajita" pitchFamily="34" charset="0"/>
              </a:rPr>
              <a:t>човнах</a:t>
            </a:r>
            <a:r>
              <a:rPr lang="ru-RU" sz="1400" dirty="0">
                <a:cs typeface="Aparajita" pitchFamily="34" charset="0"/>
              </a:rPr>
              <a:t> до острова, </a:t>
            </a:r>
            <a:r>
              <a:rPr lang="ru-RU" sz="1400" dirty="0" err="1">
                <a:cs typeface="Aparajita" pitchFamily="34" charset="0"/>
              </a:rPr>
              <a:t>пропливаючи</a:t>
            </a:r>
            <a:r>
              <a:rPr lang="ru-RU" sz="1400" dirty="0">
                <a:cs typeface="Aparajita" pitchFamily="34" charset="0"/>
              </a:rPr>
              <a:t> через ворота. </a:t>
            </a:r>
            <a:r>
              <a:rPr lang="ru-RU" sz="1400" dirty="0" err="1">
                <a:cs typeface="Aparajita" pitchFamily="34" charset="0"/>
              </a:rPr>
              <a:t>Однак</a:t>
            </a:r>
            <a:r>
              <a:rPr lang="ru-RU" sz="1400" dirty="0">
                <a:cs typeface="Aparajita" pitchFamily="34" charset="0"/>
              </a:rPr>
              <a:t> </a:t>
            </a:r>
            <a:r>
              <a:rPr lang="ru-RU" sz="1400" dirty="0" err="1">
                <a:cs typeface="Aparajita" pitchFamily="34" charset="0"/>
              </a:rPr>
              <a:t>сьогодні</a:t>
            </a:r>
            <a:r>
              <a:rPr lang="ru-RU" sz="1400" dirty="0">
                <a:cs typeface="Aparajita" pitchFamily="34" charset="0"/>
              </a:rPr>
              <a:t> </a:t>
            </a:r>
            <a:r>
              <a:rPr lang="ru-RU" sz="1400" dirty="0" err="1">
                <a:cs typeface="Aparajita" pitchFamily="34" charset="0"/>
              </a:rPr>
              <a:t>така</a:t>
            </a:r>
            <a:r>
              <a:rPr lang="ru-RU" sz="1400" dirty="0">
                <a:cs typeface="Aparajita" pitchFamily="34" charset="0"/>
              </a:rPr>
              <a:t> практика </a:t>
            </a:r>
            <a:r>
              <a:rPr lang="ru-RU" sz="1400" dirty="0" err="1">
                <a:cs typeface="Aparajita" pitchFamily="34" charset="0"/>
              </a:rPr>
              <a:t>припинена</a:t>
            </a:r>
            <a:r>
              <a:rPr lang="ru-RU" sz="1400" dirty="0">
                <a:cs typeface="Aparajita" pitchFamily="34" charset="0"/>
              </a:rPr>
              <a:t>, і </a:t>
            </a:r>
            <a:r>
              <a:rPr lang="ru-RU" sz="1400" dirty="0" err="1">
                <a:cs typeface="Aparajita" pitchFamily="34" charset="0"/>
              </a:rPr>
              <a:t>більшість</a:t>
            </a:r>
            <a:r>
              <a:rPr lang="ru-RU" sz="1400" dirty="0">
                <a:cs typeface="Aparajita" pitchFamily="34" charset="0"/>
              </a:rPr>
              <a:t> </a:t>
            </a:r>
            <a:r>
              <a:rPr lang="ru-RU" sz="1400" dirty="0" err="1">
                <a:cs typeface="Aparajita" pitchFamily="34" charset="0"/>
              </a:rPr>
              <a:t>туристів</a:t>
            </a:r>
            <a:r>
              <a:rPr lang="ru-RU" sz="1400" dirty="0">
                <a:cs typeface="Aparajita" pitchFamily="34" charset="0"/>
              </a:rPr>
              <a:t> </a:t>
            </a:r>
            <a:r>
              <a:rPr lang="ru-RU" sz="1400" dirty="0" err="1">
                <a:cs typeface="Aparajita" pitchFamily="34" charset="0"/>
              </a:rPr>
              <a:t>входять</a:t>
            </a:r>
            <a:r>
              <a:rPr lang="ru-RU" sz="1400" dirty="0">
                <a:cs typeface="Aparajita" pitchFamily="34" charset="0"/>
              </a:rPr>
              <a:t> до святилища через </a:t>
            </a:r>
            <a:r>
              <a:rPr lang="ru-RU" sz="1400" dirty="0" err="1">
                <a:cs typeface="Aparajita" pitchFamily="34" charset="0"/>
              </a:rPr>
              <a:t>лівий</a:t>
            </a:r>
            <a:r>
              <a:rPr lang="ru-RU" sz="1400" dirty="0">
                <a:cs typeface="Aparajita" pitchFamily="34" charset="0"/>
              </a:rPr>
              <a:t> коридор-галерею.</a:t>
            </a:r>
          </a:p>
          <a:p>
            <a:r>
              <a:rPr lang="ru-RU" sz="1400" dirty="0">
                <a:cs typeface="Aparajita" pitchFamily="34" charset="0"/>
              </a:rPr>
              <a:t>На </a:t>
            </a:r>
            <a:r>
              <a:rPr lang="ru-RU" sz="1400" dirty="0" err="1">
                <a:cs typeface="Aparajita" pitchFamily="34" charset="0"/>
              </a:rPr>
              <a:t>північний</a:t>
            </a:r>
            <a:r>
              <a:rPr lang="ru-RU" sz="1400" dirty="0">
                <a:cs typeface="Aparajita" pitchFamily="34" charset="0"/>
              </a:rPr>
              <a:t> </a:t>
            </a:r>
            <a:r>
              <a:rPr lang="ru-RU" sz="1400" dirty="0" err="1">
                <a:cs typeface="Aparajita" pitchFamily="34" charset="0"/>
              </a:rPr>
              <a:t>схід</a:t>
            </a:r>
            <a:r>
              <a:rPr lang="ru-RU" sz="1400" dirty="0">
                <a:cs typeface="Aparajita" pitchFamily="34" charset="0"/>
              </a:rPr>
              <a:t> </a:t>
            </a:r>
            <a:r>
              <a:rPr lang="ru-RU" sz="1400" dirty="0" err="1">
                <a:cs typeface="Aparajita" pitchFamily="34" charset="0"/>
              </a:rPr>
              <a:t>від</a:t>
            </a:r>
            <a:r>
              <a:rPr lang="ru-RU" sz="1400" dirty="0">
                <a:cs typeface="Aparajita" pitchFamily="34" charset="0"/>
              </a:rPr>
              <a:t> святилища </a:t>
            </a:r>
            <a:r>
              <a:rPr lang="ru-RU" sz="1400" dirty="0" err="1">
                <a:cs typeface="Aparajita" pitchFamily="34" charset="0"/>
              </a:rPr>
              <a:t>Іцукушіма</a:t>
            </a:r>
            <a:r>
              <a:rPr lang="ru-RU" sz="1400" dirty="0">
                <a:cs typeface="Aparajita" pitchFamily="34" charset="0"/>
              </a:rPr>
              <a:t> </a:t>
            </a:r>
            <a:r>
              <a:rPr lang="ru-RU" sz="1400" dirty="0" err="1">
                <a:cs typeface="Aparajita" pitchFamily="34" charset="0"/>
              </a:rPr>
              <a:t>знаходиться</a:t>
            </a:r>
            <a:r>
              <a:rPr lang="ru-RU" sz="1400" dirty="0">
                <a:cs typeface="Aparajita" pitchFamily="34" charset="0"/>
              </a:rPr>
              <a:t> музей-</a:t>
            </a:r>
            <a:r>
              <a:rPr lang="ru-RU" sz="1400" dirty="0" err="1">
                <a:cs typeface="Aparajita" pitchFamily="34" charset="0"/>
              </a:rPr>
              <a:t>скарбниця</a:t>
            </a:r>
            <a:r>
              <a:rPr lang="ru-RU" sz="1400" dirty="0">
                <a:cs typeface="Aparajita" pitchFamily="34" charset="0"/>
              </a:rPr>
              <a:t>, у </a:t>
            </a:r>
            <a:r>
              <a:rPr lang="ru-RU" sz="1400" dirty="0" err="1">
                <a:cs typeface="Aparajita" pitchFamily="34" charset="0"/>
              </a:rPr>
              <a:t>якому</a:t>
            </a:r>
            <a:r>
              <a:rPr lang="ru-RU" sz="1400" dirty="0">
                <a:cs typeface="Aparajita" pitchFamily="34" charset="0"/>
              </a:rPr>
              <a:t> </a:t>
            </a:r>
            <a:r>
              <a:rPr lang="ru-RU" sz="1400" dirty="0" err="1">
                <a:cs typeface="Aparajita" pitchFamily="34" charset="0"/>
              </a:rPr>
              <a:t>виставлені</a:t>
            </a:r>
            <a:r>
              <a:rPr lang="ru-RU" sz="1400" dirty="0">
                <a:cs typeface="Aparajita" pitchFamily="34" charset="0"/>
              </a:rPr>
              <a:t> напоказ </a:t>
            </a:r>
            <a:r>
              <a:rPr lang="ru-RU" sz="1400" dirty="0" err="1">
                <a:cs typeface="Aparajita" pitchFamily="34" charset="0"/>
              </a:rPr>
              <a:t>національні</a:t>
            </a:r>
            <a:r>
              <a:rPr lang="ru-RU" sz="1400" dirty="0">
                <a:cs typeface="Aparajita" pitchFamily="34" charset="0"/>
              </a:rPr>
              <a:t> </a:t>
            </a:r>
            <a:r>
              <a:rPr lang="ru-RU" sz="1400" dirty="0" err="1">
                <a:cs typeface="Aparajita" pitchFamily="34" charset="0"/>
              </a:rPr>
              <a:t>скарби</a:t>
            </a:r>
            <a:r>
              <a:rPr lang="ru-RU" sz="1400" dirty="0">
                <a:cs typeface="Aparajita" pitchFamily="34" charset="0"/>
              </a:rPr>
              <a:t> та </a:t>
            </a:r>
            <a:r>
              <a:rPr lang="ru-RU" sz="1400" dirty="0" err="1">
                <a:cs typeface="Aparajita" pitchFamily="34" charset="0"/>
              </a:rPr>
              <a:t>інші</a:t>
            </a:r>
            <a:r>
              <a:rPr lang="ru-RU" sz="1400" dirty="0">
                <a:cs typeface="Aparajita" pitchFamily="34" charset="0"/>
              </a:rPr>
              <a:t> </a:t>
            </a:r>
            <a:r>
              <a:rPr lang="ru-RU" sz="1400" dirty="0" err="1">
                <a:cs typeface="Aparajita" pitchFamily="34" charset="0"/>
              </a:rPr>
              <a:t>дорогоцінності</a:t>
            </a:r>
            <a:r>
              <a:rPr lang="ru-RU" sz="1400" dirty="0">
                <a:cs typeface="Aparajita" pitchFamily="34" charset="0"/>
              </a:rPr>
              <a:t> </a:t>
            </a:r>
            <a:r>
              <a:rPr lang="ru-RU" sz="1400" dirty="0" err="1">
                <a:cs typeface="Aparajita" pitchFamily="34" charset="0"/>
              </a:rPr>
              <a:t>Японії</a:t>
            </a:r>
            <a:r>
              <a:rPr lang="ru-RU" sz="1400" dirty="0">
                <a:cs typeface="Aparajita" pitchFamily="34" charset="0"/>
              </a:rPr>
              <a:t>.</a:t>
            </a:r>
          </a:p>
          <a:p>
            <a:endParaRPr lang="ru-RU" sz="1400" dirty="0">
              <a:cs typeface="Aparajit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175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332656"/>
            <a:ext cx="6840759" cy="46805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1043608" y="5517232"/>
            <a:ext cx="74168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800" dirty="0" err="1" smtClean="0">
                <a:solidFill>
                  <a:srgbClr val="C00000"/>
                </a:solidFill>
                <a:latin typeface="AnnaCTT" pitchFamily="2" charset="0"/>
              </a:rPr>
              <a:t>Іцукусіма</a:t>
            </a:r>
            <a:endParaRPr lang="ru-RU" sz="4800" dirty="0">
              <a:solidFill>
                <a:srgbClr val="C00000"/>
              </a:solidFill>
              <a:latin typeface="AnnaCT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2389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1312" y="946"/>
            <a:ext cx="6192688" cy="46805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323528" y="4681466"/>
            <a:ext cx="8712968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5400" dirty="0" smtClean="0">
                <a:solidFill>
                  <a:srgbClr val="C00000"/>
                </a:solidFill>
                <a:latin typeface="AnnaCTT" pitchFamily="2" charset="0"/>
              </a:rPr>
              <a:t>                 Парк « Меморіал Миру»</a:t>
            </a:r>
          </a:p>
          <a:p>
            <a:r>
              <a:rPr lang="ru-RU" sz="1400" dirty="0" err="1"/>
              <a:t>Хіросімський</a:t>
            </a:r>
            <a:r>
              <a:rPr lang="ru-RU" sz="1400" dirty="0"/>
              <a:t> </a:t>
            </a:r>
            <a:r>
              <a:rPr lang="ru-RU" sz="1400" dirty="0" err="1"/>
              <a:t>меморіальний</a:t>
            </a:r>
            <a:r>
              <a:rPr lang="ru-RU" sz="1400" dirty="0"/>
              <a:t> «Парк Миру» — парк у </a:t>
            </a:r>
            <a:r>
              <a:rPr lang="ru-RU" sz="1400" dirty="0" err="1"/>
              <a:t>центрі</a:t>
            </a:r>
            <a:r>
              <a:rPr lang="ru-RU" sz="1400" dirty="0"/>
              <a:t> </a:t>
            </a:r>
            <a:r>
              <a:rPr lang="ru-RU" sz="1400" dirty="0" err="1"/>
              <a:t>міста</a:t>
            </a:r>
            <a:r>
              <a:rPr lang="ru-RU" sz="1400" dirty="0"/>
              <a:t> </a:t>
            </a:r>
            <a:r>
              <a:rPr lang="ru-RU" sz="1400" dirty="0" err="1"/>
              <a:t>Хіросіма</a:t>
            </a:r>
            <a:r>
              <a:rPr lang="ru-RU" sz="1400" dirty="0"/>
              <a:t>, </a:t>
            </a:r>
            <a:r>
              <a:rPr lang="ru-RU" sz="1400" dirty="0" err="1"/>
              <a:t>Японія</a:t>
            </a:r>
            <a:r>
              <a:rPr lang="ru-RU" sz="1400" dirty="0"/>
              <a:t>. </a:t>
            </a:r>
            <a:r>
              <a:rPr lang="ru-RU" sz="1400" dirty="0" err="1"/>
              <a:t>Присвячений</a:t>
            </a:r>
            <a:r>
              <a:rPr lang="ru-RU" sz="1400" dirty="0"/>
              <a:t> </a:t>
            </a:r>
            <a:r>
              <a:rPr lang="ru-RU" sz="1400" dirty="0" err="1"/>
              <a:t>спадщині</a:t>
            </a:r>
            <a:r>
              <a:rPr lang="ru-RU" sz="1400" dirty="0"/>
              <a:t> </a:t>
            </a:r>
            <a:r>
              <a:rPr lang="ru-RU" sz="1400" dirty="0" err="1"/>
              <a:t>Хіросіми</a:t>
            </a:r>
            <a:r>
              <a:rPr lang="ru-RU" sz="1400" dirty="0"/>
              <a:t> як </a:t>
            </a:r>
            <a:r>
              <a:rPr lang="ru-RU" sz="1400" dirty="0" err="1"/>
              <a:t>першого</a:t>
            </a:r>
            <a:r>
              <a:rPr lang="ru-RU" sz="1400" dirty="0"/>
              <a:t> </a:t>
            </a:r>
            <a:r>
              <a:rPr lang="ru-RU" sz="1400" dirty="0" err="1"/>
              <a:t>міста</a:t>
            </a:r>
            <a:r>
              <a:rPr lang="ru-RU" sz="1400" dirty="0"/>
              <a:t> у </a:t>
            </a:r>
            <a:r>
              <a:rPr lang="ru-RU" sz="1400" dirty="0" err="1"/>
              <a:t>світі</a:t>
            </a:r>
            <a:r>
              <a:rPr lang="ru-RU" sz="1400" dirty="0"/>
              <a:t>, </a:t>
            </a:r>
            <a:r>
              <a:rPr lang="ru-RU" sz="1400" dirty="0" err="1"/>
              <a:t>що</a:t>
            </a:r>
            <a:r>
              <a:rPr lang="ru-RU" sz="1400" dirty="0"/>
              <a:t> </a:t>
            </a:r>
            <a:r>
              <a:rPr lang="ru-RU" sz="1400" dirty="0" err="1"/>
              <a:t>постраждало</a:t>
            </a:r>
            <a:r>
              <a:rPr lang="ru-RU" sz="1400" dirty="0"/>
              <a:t> </a:t>
            </a:r>
            <a:r>
              <a:rPr lang="ru-RU" sz="1400" dirty="0" err="1"/>
              <a:t>від</a:t>
            </a:r>
            <a:r>
              <a:rPr lang="ru-RU" sz="1400" dirty="0"/>
              <a:t> </a:t>
            </a:r>
            <a:r>
              <a:rPr lang="ru-RU" sz="1400" dirty="0" err="1"/>
              <a:t>ядерної</a:t>
            </a:r>
            <a:r>
              <a:rPr lang="ru-RU" sz="1400" dirty="0"/>
              <a:t> атаки</a:t>
            </a:r>
            <a:r>
              <a:rPr lang="ru-RU" sz="1400" dirty="0" smtClean="0"/>
              <a:t>.</a:t>
            </a:r>
            <a:r>
              <a:rPr lang="ru-RU" sz="1400" dirty="0"/>
              <a:t>  У парку </a:t>
            </a:r>
            <a:r>
              <a:rPr lang="ru-RU" sz="1400" dirty="0" err="1"/>
              <a:t>розташовані</a:t>
            </a:r>
            <a:r>
              <a:rPr lang="ru-RU" sz="1400" dirty="0"/>
              <a:t> </a:t>
            </a:r>
            <a:r>
              <a:rPr lang="ru-RU" sz="1400" dirty="0" err="1"/>
              <a:t>пам'ятники</a:t>
            </a:r>
            <a:r>
              <a:rPr lang="ru-RU" sz="1400" dirty="0"/>
              <a:t> та </a:t>
            </a:r>
            <a:r>
              <a:rPr lang="ru-RU" sz="1400" dirty="0" err="1"/>
              <a:t>будівлі</a:t>
            </a:r>
            <a:r>
              <a:rPr lang="ru-RU" sz="1400" dirty="0"/>
              <a:t>, </a:t>
            </a:r>
            <a:r>
              <a:rPr lang="ru-RU" sz="1400" dirty="0" err="1"/>
              <a:t>які</a:t>
            </a:r>
            <a:r>
              <a:rPr lang="ru-RU" sz="1400" dirty="0"/>
              <a:t> </a:t>
            </a:r>
            <a:r>
              <a:rPr lang="ru-RU" sz="1400" dirty="0" err="1"/>
              <a:t>призначені</a:t>
            </a:r>
            <a:r>
              <a:rPr lang="ru-RU" sz="1400" dirty="0"/>
              <a:t> </a:t>
            </a:r>
            <a:r>
              <a:rPr lang="ru-RU" sz="1400" dirty="0" err="1"/>
              <a:t>відображати</a:t>
            </a:r>
            <a:r>
              <a:rPr lang="ru-RU" sz="1400" dirty="0"/>
              <a:t> </a:t>
            </a:r>
            <a:r>
              <a:rPr lang="ru-RU" sz="1400" dirty="0" err="1"/>
              <a:t>різні</a:t>
            </a:r>
            <a:r>
              <a:rPr lang="ru-RU" sz="1400" dirty="0"/>
              <a:t> </a:t>
            </a:r>
            <a:r>
              <a:rPr lang="ru-RU" sz="1400" dirty="0" err="1"/>
              <a:t>сторони</a:t>
            </a:r>
            <a:r>
              <a:rPr lang="ru-RU" sz="1400" dirty="0"/>
              <a:t> </a:t>
            </a:r>
            <a:r>
              <a:rPr lang="ru-RU" sz="1400" dirty="0" err="1"/>
              <a:t>бомбардування</a:t>
            </a:r>
            <a:r>
              <a:rPr lang="ru-RU" sz="1400" dirty="0"/>
              <a:t>.</a:t>
            </a:r>
            <a:endParaRPr lang="uk-UA" sz="1400" dirty="0" smtClean="0">
              <a:solidFill>
                <a:srgbClr val="C00000"/>
              </a:solidFill>
            </a:endParaRPr>
          </a:p>
          <a:p>
            <a:endParaRPr lang="ru-RU" sz="5400" dirty="0">
              <a:solidFill>
                <a:srgbClr val="C00000"/>
              </a:solidFill>
              <a:latin typeface="AnnaCT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2042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256" y="-25896"/>
            <a:ext cx="6696744" cy="50390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251520" y="4769161"/>
            <a:ext cx="878497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800" dirty="0" smtClean="0">
                <a:solidFill>
                  <a:srgbClr val="C00000"/>
                </a:solidFill>
                <a:latin typeface="AnnaCTT" pitchFamily="2" charset="0"/>
              </a:rPr>
              <a:t>Меморіал Миру</a:t>
            </a:r>
          </a:p>
          <a:p>
            <a:r>
              <a:rPr lang="ru-RU" sz="1400" b="1" i="1" dirty="0"/>
              <a:t>Купол атомного </a:t>
            </a:r>
            <a:r>
              <a:rPr lang="ru-RU" sz="1400" b="1" i="1" dirty="0" err="1"/>
              <a:t>бомбардування</a:t>
            </a:r>
            <a:r>
              <a:rPr lang="ru-RU" sz="1400" dirty="0"/>
              <a:t> — </a:t>
            </a:r>
            <a:r>
              <a:rPr lang="ru-RU" sz="1400" dirty="0" err="1"/>
              <a:t>скелетоподібні</a:t>
            </a:r>
            <a:r>
              <a:rPr lang="ru-RU" sz="1400" dirty="0"/>
              <a:t> </a:t>
            </a:r>
            <a:r>
              <a:rPr lang="ru-RU" sz="1400" dirty="0" err="1"/>
              <a:t>руїни</a:t>
            </a:r>
            <a:r>
              <a:rPr lang="ru-RU" sz="1400" dirty="0"/>
              <a:t> </a:t>
            </a:r>
            <a:r>
              <a:rPr lang="ru-RU" sz="1400" dirty="0" err="1"/>
              <a:t>колишнього</a:t>
            </a:r>
            <a:r>
              <a:rPr lang="ru-RU" sz="1400" dirty="0"/>
              <a:t> «Дому </a:t>
            </a:r>
            <a:r>
              <a:rPr lang="ru-RU" sz="1400" dirty="0" err="1"/>
              <a:t>сприяння</a:t>
            </a:r>
            <a:r>
              <a:rPr lang="ru-RU" sz="1400" dirty="0"/>
              <a:t> </a:t>
            </a:r>
            <a:r>
              <a:rPr lang="ru-RU" sz="1400" dirty="0" err="1"/>
              <a:t>промисловості</a:t>
            </a:r>
            <a:r>
              <a:rPr lang="ru-RU" sz="1400" dirty="0"/>
              <a:t>». </a:t>
            </a:r>
            <a:r>
              <a:rPr lang="ru-RU" sz="1400" dirty="0" err="1"/>
              <a:t>Це</a:t>
            </a:r>
            <a:r>
              <a:rPr lang="ru-RU" sz="1400" dirty="0"/>
              <a:t> </a:t>
            </a:r>
            <a:r>
              <a:rPr lang="ru-RU" sz="1400" dirty="0" err="1"/>
              <a:t>найближча</a:t>
            </a:r>
            <a:r>
              <a:rPr lang="ru-RU" sz="1400" dirty="0"/>
              <a:t> </a:t>
            </a:r>
            <a:r>
              <a:rPr lang="ru-RU" sz="1400" dirty="0" err="1"/>
              <a:t>частково</a:t>
            </a:r>
            <a:r>
              <a:rPr lang="ru-RU" sz="1400" dirty="0"/>
              <a:t> </a:t>
            </a:r>
            <a:r>
              <a:rPr lang="ru-RU" sz="1400" dirty="0" err="1"/>
              <a:t>вціліла</a:t>
            </a:r>
            <a:r>
              <a:rPr lang="ru-RU" sz="1400" dirty="0"/>
              <a:t> </a:t>
            </a:r>
            <a:r>
              <a:rPr lang="ru-RU" sz="1400" dirty="0" smtClean="0"/>
              <a:t>до </a:t>
            </a:r>
            <a:r>
              <a:rPr lang="ru-RU" sz="1400" dirty="0" err="1" smtClean="0"/>
              <a:t>епіцентру</a:t>
            </a:r>
            <a:r>
              <a:rPr lang="ru-RU" sz="1400" dirty="0"/>
              <a:t> </a:t>
            </a:r>
            <a:r>
              <a:rPr lang="ru-RU" sz="1400" dirty="0" err="1" smtClean="0"/>
              <a:t>вибуху</a:t>
            </a:r>
            <a:r>
              <a:rPr lang="ru-RU" sz="1400" dirty="0"/>
              <a:t> </a:t>
            </a:r>
            <a:r>
              <a:rPr lang="ru-RU" sz="1400" dirty="0" err="1"/>
              <a:t>споруда</a:t>
            </a:r>
            <a:r>
              <a:rPr lang="ru-RU" sz="1400" dirty="0"/>
              <a:t>. </a:t>
            </a:r>
            <a:r>
              <a:rPr lang="ru-RU" sz="1400" dirty="0" err="1"/>
              <a:t>Її</a:t>
            </a:r>
            <a:r>
              <a:rPr lang="ru-RU" sz="1400" dirty="0"/>
              <a:t> </a:t>
            </a:r>
            <a:r>
              <a:rPr lang="ru-RU" sz="1400" dirty="0" err="1"/>
              <a:t>збережено</a:t>
            </a:r>
            <a:r>
              <a:rPr lang="ru-RU" sz="1400" dirty="0"/>
              <a:t> у тому ж </a:t>
            </a:r>
            <a:r>
              <a:rPr lang="ru-RU" sz="1400" dirty="0" err="1"/>
              <a:t>вигляді</a:t>
            </a:r>
            <a:r>
              <a:rPr lang="ru-RU" sz="1400" dirty="0"/>
              <a:t> </a:t>
            </a:r>
            <a:r>
              <a:rPr lang="ru-RU" sz="1400" dirty="0" err="1"/>
              <a:t>після</a:t>
            </a:r>
            <a:r>
              <a:rPr lang="ru-RU" sz="1400" dirty="0"/>
              <a:t> </a:t>
            </a:r>
            <a:r>
              <a:rPr lang="ru-RU" sz="1400" dirty="0" err="1"/>
              <a:t>бомбардування</a:t>
            </a:r>
            <a:r>
              <a:rPr lang="ru-RU" sz="1400" dirty="0"/>
              <a:t> як </a:t>
            </a:r>
            <a:r>
              <a:rPr lang="ru-RU" sz="1400" dirty="0" err="1"/>
              <a:t>нагадування</a:t>
            </a:r>
            <a:r>
              <a:rPr lang="ru-RU" sz="1400" dirty="0"/>
              <a:t> про катастрофу. </a:t>
            </a:r>
            <a:r>
              <a:rPr lang="ru-RU" sz="1400" dirty="0" err="1"/>
              <a:t>Це</a:t>
            </a:r>
            <a:r>
              <a:rPr lang="ru-RU" sz="1400" dirty="0"/>
              <a:t> </a:t>
            </a:r>
            <a:r>
              <a:rPr lang="ru-RU" sz="1400" dirty="0" err="1"/>
              <a:t>найвідоміша</a:t>
            </a:r>
            <a:r>
              <a:rPr lang="ru-RU" sz="1400" dirty="0"/>
              <a:t> </a:t>
            </a:r>
            <a:r>
              <a:rPr lang="ru-RU" sz="1400" dirty="0" err="1"/>
              <a:t>споруда</a:t>
            </a:r>
            <a:r>
              <a:rPr lang="ru-RU" sz="1400" dirty="0"/>
              <a:t> парку.</a:t>
            </a:r>
            <a:endParaRPr lang="ru-RU" sz="1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9471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9806" y="17714"/>
            <a:ext cx="5481960" cy="45365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1115616" y="5229200"/>
            <a:ext cx="66247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27789" y="37119"/>
            <a:ext cx="3460294" cy="63094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800" b="1" dirty="0" err="1" smtClean="0">
                <a:solidFill>
                  <a:srgbClr val="FF0000"/>
                </a:solidFill>
                <a:latin typeface="AnnaCTT" pitchFamily="2" charset="0"/>
              </a:rPr>
              <a:t>Монастрир</a:t>
            </a:r>
            <a:r>
              <a:rPr lang="uk-UA" sz="4800" b="1" dirty="0" smtClean="0">
                <a:solidFill>
                  <a:srgbClr val="FF0000"/>
                </a:solidFill>
                <a:latin typeface="AnnaCTT" pitchFamily="2" charset="0"/>
              </a:rPr>
              <a:t> </a:t>
            </a:r>
            <a:r>
              <a:rPr lang="uk-UA" sz="4800" b="1" dirty="0" err="1" smtClean="0">
                <a:solidFill>
                  <a:srgbClr val="FF0000"/>
                </a:solidFill>
                <a:latin typeface="AnnaCTT" pitchFamily="2" charset="0"/>
              </a:rPr>
              <a:t>Кійомідзу</a:t>
            </a:r>
            <a:endParaRPr lang="uk-UA" sz="4800" b="1" dirty="0" smtClean="0">
              <a:solidFill>
                <a:srgbClr val="FF0000"/>
              </a:solidFill>
              <a:latin typeface="AnnaCTT" pitchFamily="2" charset="0"/>
            </a:endParaRPr>
          </a:p>
          <a:p>
            <a:r>
              <a:rPr lang="ru-RU" sz="1400" dirty="0"/>
              <a:t> </a:t>
            </a:r>
            <a:r>
              <a:rPr lang="ru-RU" sz="1400" dirty="0" err="1"/>
              <a:t>буддистський</a:t>
            </a:r>
            <a:r>
              <a:rPr lang="ru-RU" sz="1400" dirty="0"/>
              <a:t> </a:t>
            </a:r>
            <a:r>
              <a:rPr lang="ru-RU" sz="1400" dirty="0" err="1" smtClean="0"/>
              <a:t>монастир</a:t>
            </a:r>
            <a:r>
              <a:rPr lang="ru-RU" sz="1400" dirty="0" smtClean="0"/>
              <a:t> в</a:t>
            </a:r>
            <a:r>
              <a:rPr lang="ru-RU" sz="1400" dirty="0"/>
              <a:t> </a:t>
            </a:r>
            <a:r>
              <a:rPr lang="ru-RU" sz="1400" dirty="0" err="1" smtClean="0"/>
              <a:t>Японії</a:t>
            </a:r>
            <a:r>
              <a:rPr lang="ru-RU" sz="1400" dirty="0" smtClean="0"/>
              <a:t> </a:t>
            </a:r>
            <a:r>
              <a:rPr lang="ru-RU" sz="1400" dirty="0" err="1"/>
              <a:t>Належить</a:t>
            </a:r>
            <a:r>
              <a:rPr lang="ru-RU" sz="1400" dirty="0"/>
              <a:t> </a:t>
            </a:r>
            <a:r>
              <a:rPr lang="ru-RU" sz="1400" dirty="0" err="1"/>
              <a:t>секті</a:t>
            </a:r>
            <a:r>
              <a:rPr lang="ru-RU" sz="1400" dirty="0"/>
              <a:t> </a:t>
            </a:r>
            <a:r>
              <a:rPr lang="ru-RU" sz="1400" dirty="0" err="1"/>
              <a:t>Північна</a:t>
            </a:r>
            <a:r>
              <a:rPr lang="ru-RU" sz="1400" dirty="0"/>
              <a:t> </a:t>
            </a:r>
            <a:r>
              <a:rPr lang="ru-RU" sz="1400" dirty="0" err="1"/>
              <a:t>Хоссо</a:t>
            </a:r>
            <a:r>
              <a:rPr lang="ru-RU" sz="1400" dirty="0" smtClean="0"/>
              <a:t>.</a:t>
            </a:r>
            <a:r>
              <a:rPr lang="ru-RU" sz="1400" dirty="0"/>
              <a:t> </a:t>
            </a:r>
            <a:r>
              <a:rPr lang="ru-RU" sz="1400" dirty="0" err="1"/>
              <a:t>Заснований</a:t>
            </a:r>
            <a:r>
              <a:rPr lang="ru-RU" sz="1400" dirty="0"/>
              <a:t> 778 року. Головною </a:t>
            </a:r>
            <a:r>
              <a:rPr lang="ru-RU" sz="1400" dirty="0" err="1"/>
              <a:t>святинею</a:t>
            </a:r>
            <a:r>
              <a:rPr lang="ru-RU" sz="1400" dirty="0"/>
              <a:t> </a:t>
            </a:r>
            <a:r>
              <a:rPr lang="ru-RU" sz="1400" dirty="0" err="1"/>
              <a:t>монастиря</a:t>
            </a:r>
            <a:r>
              <a:rPr lang="ru-RU" sz="1400" dirty="0"/>
              <a:t> є статуя </a:t>
            </a:r>
            <a:r>
              <a:rPr lang="ru-RU" sz="1400" dirty="0" err="1"/>
              <a:t>тисячорукої</a:t>
            </a:r>
            <a:r>
              <a:rPr lang="ru-RU" sz="1400" dirty="0"/>
              <a:t> </a:t>
            </a:r>
            <a:r>
              <a:rPr lang="ru-RU" sz="1400" dirty="0" err="1" smtClean="0"/>
              <a:t>Каннон</a:t>
            </a:r>
            <a:r>
              <a:rPr lang="ru-RU" sz="1400" dirty="0" smtClean="0"/>
              <a:t>. </a:t>
            </a:r>
            <a:endParaRPr lang="uk-UA" sz="1400" b="1" dirty="0" smtClean="0">
              <a:solidFill>
                <a:srgbClr val="FF0000"/>
              </a:solidFill>
            </a:endParaRPr>
          </a:p>
          <a:p>
            <a:r>
              <a:rPr lang="ru-RU" sz="1400" dirty="0" err="1"/>
              <a:t>Починаючи</a:t>
            </a:r>
            <a:r>
              <a:rPr lang="ru-RU" sz="1400" dirty="0"/>
              <a:t> з 1995 року в </a:t>
            </a:r>
            <a:r>
              <a:rPr lang="ru-RU" sz="1400" dirty="0" err="1"/>
              <a:t>Кійомідзудера</a:t>
            </a:r>
            <a:r>
              <a:rPr lang="ru-RU" sz="1400" dirty="0"/>
              <a:t> проводиться </a:t>
            </a:r>
            <a:r>
              <a:rPr lang="ru-RU" sz="1400" dirty="0" err="1"/>
              <a:t>церемонія</a:t>
            </a:r>
            <a:r>
              <a:rPr lang="ru-RU" sz="1400" dirty="0"/>
              <a:t> «</a:t>
            </a:r>
            <a:r>
              <a:rPr lang="ru-RU" sz="1400" dirty="0" err="1"/>
              <a:t>Ієрогліф</a:t>
            </a:r>
            <a:r>
              <a:rPr lang="ru-RU" sz="1400" dirty="0"/>
              <a:t> </a:t>
            </a:r>
            <a:r>
              <a:rPr lang="ru-RU" sz="1400" dirty="0" smtClean="0"/>
              <a:t>року»</a:t>
            </a:r>
            <a:r>
              <a:rPr lang="ru-RU" sz="1400" dirty="0"/>
              <a:t> </a:t>
            </a:r>
            <a:r>
              <a:rPr lang="ru-RU" sz="1400" dirty="0" smtClean="0"/>
              <a:t>за </a:t>
            </a:r>
            <a:r>
              <a:rPr lang="ru-RU" sz="1400" dirty="0" err="1"/>
              <a:t>підтримки</a:t>
            </a:r>
            <a:r>
              <a:rPr lang="ru-RU" sz="1400" dirty="0"/>
              <a:t> </a:t>
            </a:r>
            <a:r>
              <a:rPr lang="ru-RU" sz="1400" dirty="0" err="1"/>
              <a:t>Товариства</a:t>
            </a:r>
            <a:r>
              <a:rPr lang="ru-RU" sz="1400" dirty="0"/>
              <a:t> </a:t>
            </a:r>
            <a:r>
              <a:rPr lang="ru-RU" sz="1400" dirty="0" err="1"/>
              <a:t>ієрогліфічного</a:t>
            </a:r>
            <a:r>
              <a:rPr lang="ru-RU" sz="1400" dirty="0"/>
              <a:t> </a:t>
            </a:r>
            <a:r>
              <a:rPr lang="ru-RU" sz="1400" dirty="0" err="1"/>
              <a:t>тестування</a:t>
            </a:r>
            <a:r>
              <a:rPr lang="ru-RU" sz="1400" dirty="0"/>
              <a:t> </a:t>
            </a:r>
            <a:r>
              <a:rPr lang="ru-RU" sz="1400" dirty="0" err="1"/>
              <a:t>Японії</a:t>
            </a:r>
            <a:r>
              <a:rPr lang="ru-RU" sz="1400" dirty="0"/>
              <a:t>. </a:t>
            </a:r>
            <a:r>
              <a:rPr lang="ru-RU" sz="1400" dirty="0" err="1"/>
              <a:t>Ієрогліф</a:t>
            </a:r>
            <a:r>
              <a:rPr lang="ru-RU" sz="1400" dirty="0"/>
              <a:t> </a:t>
            </a:r>
            <a:r>
              <a:rPr lang="ru-RU" sz="1400" dirty="0" err="1"/>
              <a:t>обирається</a:t>
            </a:r>
            <a:r>
              <a:rPr lang="ru-RU" sz="1400" dirty="0"/>
              <a:t> шляхом народного </a:t>
            </a:r>
            <a:r>
              <a:rPr lang="ru-RU" sz="1400" dirty="0" err="1"/>
              <a:t>голосування</a:t>
            </a:r>
            <a:r>
              <a:rPr lang="ru-RU" sz="1400" dirty="0"/>
              <a:t> і </a:t>
            </a:r>
            <a:r>
              <a:rPr lang="ru-RU" sz="1400" dirty="0" err="1"/>
              <a:t>покликаний</a:t>
            </a:r>
            <a:r>
              <a:rPr lang="ru-RU" sz="1400" dirty="0"/>
              <a:t> </a:t>
            </a:r>
            <a:r>
              <a:rPr lang="ru-RU" sz="1400" dirty="0" err="1"/>
              <a:t>символізувати</a:t>
            </a:r>
            <a:r>
              <a:rPr lang="ru-RU" sz="1400" dirty="0"/>
              <a:t> </a:t>
            </a:r>
            <a:r>
              <a:rPr lang="ru-RU" sz="1400" dirty="0" err="1"/>
              <a:t>головну</a:t>
            </a:r>
            <a:r>
              <a:rPr lang="ru-RU" sz="1400" dirty="0"/>
              <a:t> </a:t>
            </a:r>
            <a:r>
              <a:rPr lang="ru-RU" sz="1400" dirty="0" err="1"/>
              <a:t>подію</a:t>
            </a:r>
            <a:r>
              <a:rPr lang="ru-RU" sz="1400" dirty="0"/>
              <a:t> року, </a:t>
            </a:r>
            <a:r>
              <a:rPr lang="ru-RU" sz="1400" dirty="0" err="1"/>
              <a:t>що</a:t>
            </a:r>
            <a:r>
              <a:rPr lang="ru-RU" sz="1400" dirty="0"/>
              <a:t> </a:t>
            </a:r>
            <a:r>
              <a:rPr lang="ru-RU" sz="1400" dirty="0" err="1"/>
              <a:t>минає</a:t>
            </a:r>
            <a:r>
              <a:rPr lang="ru-RU" sz="1400" dirty="0"/>
              <a:t>, для </a:t>
            </a:r>
            <a:r>
              <a:rPr lang="ru-RU" sz="1400" dirty="0" err="1"/>
              <a:t>більшості</a:t>
            </a:r>
            <a:r>
              <a:rPr lang="ru-RU" sz="1400" dirty="0"/>
              <a:t> </a:t>
            </a:r>
            <a:r>
              <a:rPr lang="ru-RU" sz="1400" dirty="0" err="1"/>
              <a:t>японців</a:t>
            </a:r>
            <a:r>
              <a:rPr lang="ru-RU" sz="1400" dirty="0"/>
              <a:t>. </a:t>
            </a:r>
            <a:r>
              <a:rPr lang="ru-RU" sz="1400" dirty="0" err="1"/>
              <a:t>Церемонія</a:t>
            </a:r>
            <a:r>
              <a:rPr lang="ru-RU" sz="1400" dirty="0"/>
              <a:t> </a:t>
            </a:r>
            <a:r>
              <a:rPr lang="ru-RU" sz="1400" dirty="0" err="1" smtClean="0"/>
              <a:t>відбувається</a:t>
            </a:r>
            <a:r>
              <a:rPr lang="ru-RU" sz="1400" dirty="0"/>
              <a:t> </a:t>
            </a:r>
            <a:r>
              <a:rPr lang="ru-RU" sz="1400" dirty="0" err="1" smtClean="0"/>
              <a:t>щорічно</a:t>
            </a:r>
            <a:r>
              <a:rPr lang="ru-RU" sz="1400" dirty="0"/>
              <a:t> 12 </a:t>
            </a:r>
            <a:r>
              <a:rPr lang="ru-RU" sz="1400" dirty="0" err="1"/>
              <a:t>грудня</a:t>
            </a:r>
            <a:r>
              <a:rPr lang="ru-RU" sz="1400" dirty="0"/>
              <a:t>, в «день </a:t>
            </a:r>
            <a:r>
              <a:rPr lang="ru-RU" sz="1400" dirty="0" err="1" smtClean="0"/>
              <a:t>ієрогліфа</a:t>
            </a:r>
            <a:r>
              <a:rPr lang="ru-RU" sz="1400" dirty="0"/>
              <a:t> </a:t>
            </a:r>
            <a:r>
              <a:rPr lang="ru-RU" sz="1400" dirty="0" smtClean="0"/>
              <a:t>2007</a:t>
            </a:r>
            <a:r>
              <a:rPr lang="ru-RU" sz="1400" dirty="0"/>
              <a:t> року </a:t>
            </a:r>
            <a:r>
              <a:rPr lang="ru-RU" sz="1400" dirty="0" err="1"/>
              <a:t>Кійомідзудера</a:t>
            </a:r>
            <a:r>
              <a:rPr lang="ru-RU" sz="1400" dirty="0"/>
              <a:t> став одним </a:t>
            </a:r>
            <a:r>
              <a:rPr lang="ru-RU" sz="1400" dirty="0" err="1"/>
              <a:t>із</a:t>
            </a:r>
            <a:r>
              <a:rPr lang="ru-RU" sz="1400" dirty="0"/>
              <a:t> </a:t>
            </a:r>
            <a:r>
              <a:rPr lang="ru-RU" sz="1400" dirty="0" err="1"/>
              <a:t>чотирнадцяти</a:t>
            </a:r>
            <a:r>
              <a:rPr lang="ru-RU" sz="1400" dirty="0"/>
              <a:t> </a:t>
            </a:r>
            <a:r>
              <a:rPr lang="ru-RU" sz="1400" dirty="0" err="1"/>
              <a:t>фіналістів</a:t>
            </a:r>
            <a:r>
              <a:rPr lang="ru-RU" sz="1400" dirty="0"/>
              <a:t> конкурсу «Семи </a:t>
            </a:r>
            <a:r>
              <a:rPr lang="ru-RU" sz="1400" dirty="0" err="1"/>
              <a:t>нових</a:t>
            </a:r>
            <a:r>
              <a:rPr lang="ru-RU" sz="1400" dirty="0"/>
              <a:t> чудес </a:t>
            </a:r>
            <a:r>
              <a:rPr lang="ru-RU" sz="1400" dirty="0" err="1"/>
              <a:t>світу</a:t>
            </a:r>
            <a:r>
              <a:rPr lang="ru-RU" sz="1400" dirty="0"/>
              <a:t>», </a:t>
            </a:r>
            <a:r>
              <a:rPr lang="ru-RU" sz="1400" dirty="0" err="1"/>
              <a:t>організованого</a:t>
            </a:r>
            <a:r>
              <a:rPr lang="ru-RU" sz="1400" dirty="0"/>
              <a:t> </a:t>
            </a:r>
            <a:r>
              <a:rPr lang="ru-RU" sz="1400" dirty="0" err="1"/>
              <a:t>швейцарським</a:t>
            </a:r>
            <a:r>
              <a:rPr lang="ru-RU" sz="1400" dirty="0"/>
              <a:t> </a:t>
            </a:r>
            <a:r>
              <a:rPr lang="ru-RU" sz="1400" dirty="0" err="1"/>
              <a:t>урядовим</a:t>
            </a:r>
            <a:r>
              <a:rPr lang="ru-RU" sz="1400" dirty="0"/>
              <a:t> фондом</a:t>
            </a:r>
          </a:p>
          <a:p>
            <a:endParaRPr lang="ru-RU" sz="1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7690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5288" y="26031"/>
            <a:ext cx="6408712" cy="42484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-108520" y="1357135"/>
            <a:ext cx="26642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800" dirty="0" smtClean="0">
                <a:solidFill>
                  <a:srgbClr val="FF0000"/>
                </a:solidFill>
                <a:latin typeface="AnnaCTT" pitchFamily="2" charset="0"/>
              </a:rPr>
              <a:t>Гора  </a:t>
            </a:r>
            <a:r>
              <a:rPr lang="uk-UA" sz="4800" dirty="0" err="1" smtClean="0">
                <a:solidFill>
                  <a:srgbClr val="FF0000"/>
                </a:solidFill>
                <a:latin typeface="AnnaCTT" pitchFamily="2" charset="0"/>
              </a:rPr>
              <a:t>Фудзі</a:t>
            </a:r>
            <a:r>
              <a:rPr lang="uk-UA" sz="4800" dirty="0" smtClean="0">
                <a:solidFill>
                  <a:srgbClr val="FF0000"/>
                </a:solidFill>
                <a:latin typeface="AnnaCTT" pitchFamily="2" charset="0"/>
              </a:rPr>
              <a:t> </a:t>
            </a:r>
            <a:endParaRPr lang="ru-RU" sz="4800" dirty="0">
              <a:solidFill>
                <a:srgbClr val="FF0000"/>
              </a:solidFill>
              <a:latin typeface="AnnaCTT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67138" y="4274502"/>
            <a:ext cx="849694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/>
              <a:t>Гора́ Фу́дзі — діючий базальтовий стратовулкан, розташований на кордоні східнояпонських префектур Яманасі та Сідзуока, західніше столиці Токіо. Найвища гора Японії, висотою 3 776 м. Головний пік вулканічного пасма Фудзі. </a:t>
            </a:r>
          </a:p>
          <a:p>
            <a:r>
              <a:rPr lang="vi-VN" b="1" dirty="0">
                <a:solidFill>
                  <a:srgbClr val="FF0000"/>
                </a:solidFill>
              </a:rPr>
              <a:t>Висота:</a:t>
            </a:r>
            <a:r>
              <a:rPr lang="vi-VN" b="1" dirty="0"/>
              <a:t> </a:t>
            </a:r>
            <a:r>
              <a:rPr lang="vi-VN" dirty="0"/>
              <a:t>3 776 м</a:t>
            </a:r>
          </a:p>
          <a:p>
            <a:r>
              <a:rPr lang="vi-VN" b="1" dirty="0"/>
              <a:t>Останнє </a:t>
            </a:r>
            <a:r>
              <a:rPr lang="vi-VN" b="1" dirty="0" smtClean="0"/>
              <a:t>виверження</a:t>
            </a:r>
            <a:r>
              <a:rPr lang="vi-VN" b="1" dirty="0"/>
              <a:t> </a:t>
            </a:r>
            <a:r>
              <a:rPr lang="vi-VN" dirty="0"/>
              <a:t>16 грудня 1707 р.</a:t>
            </a:r>
          </a:p>
          <a:p>
            <a:r>
              <a:rPr lang="vi-VN" b="1" dirty="0"/>
              <a:t>Рельєфність: </a:t>
            </a:r>
            <a:r>
              <a:rPr lang="vi-VN" dirty="0"/>
              <a:t>3 776 м</a:t>
            </a:r>
          </a:p>
          <a:p>
            <a:r>
              <a:rPr lang="vi-VN" b="1" dirty="0"/>
              <a:t>Перше сходження: </a:t>
            </a:r>
            <a:r>
              <a:rPr lang="vi-VN" dirty="0"/>
              <a:t>663 н.е.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58008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116632"/>
            <a:ext cx="6048672" cy="44644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539552" y="4623625"/>
            <a:ext cx="8424936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b="1" dirty="0" smtClean="0">
                <a:solidFill>
                  <a:srgbClr val="FF0000"/>
                </a:solidFill>
                <a:latin typeface="AnnaCTT" pitchFamily="2" charset="0"/>
              </a:rPr>
              <a:t>Монастир </a:t>
            </a:r>
            <a:r>
              <a:rPr lang="uk-UA" sz="4000" b="1" dirty="0" err="1" smtClean="0">
                <a:solidFill>
                  <a:srgbClr val="FF0000"/>
                </a:solidFill>
                <a:latin typeface="AnnaCTT" pitchFamily="2" charset="0"/>
              </a:rPr>
              <a:t>Сенсо</a:t>
            </a:r>
            <a:endParaRPr lang="uk-UA" sz="4000" b="1" dirty="0" smtClean="0">
              <a:solidFill>
                <a:srgbClr val="FF0000"/>
              </a:solidFill>
              <a:latin typeface="AnnaCTT" pitchFamily="2" charset="0"/>
            </a:endParaRPr>
          </a:p>
          <a:p>
            <a:r>
              <a:rPr lang="ru-RU" sz="1400" dirty="0" err="1"/>
              <a:t>Монасти́р</a:t>
            </a:r>
            <a:r>
              <a:rPr lang="ru-RU" sz="1400" dirty="0"/>
              <a:t> </a:t>
            </a:r>
            <a:r>
              <a:rPr lang="ru-RU" sz="1400" dirty="0" err="1"/>
              <a:t>Сенсо</a:t>
            </a:r>
            <a:r>
              <a:rPr lang="ru-RU" sz="1400" dirty="0"/>
              <a:t>́ </a:t>
            </a:r>
            <a:r>
              <a:rPr lang="ru-RU" sz="1400" dirty="0" err="1"/>
              <a:t>або</a:t>
            </a:r>
            <a:r>
              <a:rPr lang="ru-RU" sz="1400" dirty="0"/>
              <a:t> </a:t>
            </a:r>
            <a:r>
              <a:rPr lang="ru-RU" sz="1400" dirty="0" err="1"/>
              <a:t>Сенсо</a:t>
            </a:r>
            <a:r>
              <a:rPr lang="ru-RU" sz="1400" dirty="0"/>
              <a:t>́-</a:t>
            </a:r>
            <a:r>
              <a:rPr lang="ru-RU" sz="1400" dirty="0" err="1"/>
              <a:t>дзі</a:t>
            </a:r>
            <a:r>
              <a:rPr lang="ru-RU" sz="1400" dirty="0"/>
              <a:t> — </a:t>
            </a:r>
            <a:r>
              <a:rPr lang="ru-RU" sz="1400" dirty="0" err="1"/>
              <a:t>буддистський</a:t>
            </a:r>
            <a:r>
              <a:rPr lang="ru-RU" sz="1400" dirty="0"/>
              <a:t> </a:t>
            </a:r>
            <a:r>
              <a:rPr lang="ru-RU" sz="1400" dirty="0" err="1"/>
              <a:t>монастир</a:t>
            </a:r>
            <a:r>
              <a:rPr lang="ru-RU" sz="1400" dirty="0"/>
              <a:t> в </a:t>
            </a:r>
            <a:r>
              <a:rPr lang="ru-RU" sz="1400" dirty="0" err="1"/>
              <a:t>Японії</a:t>
            </a:r>
            <a:r>
              <a:rPr lang="ru-RU" sz="1400" dirty="0"/>
              <a:t>. </a:t>
            </a:r>
            <a:r>
              <a:rPr lang="ru-RU" sz="1400" dirty="0" err="1"/>
              <a:t>Належить</a:t>
            </a:r>
            <a:r>
              <a:rPr lang="ru-RU" sz="1400" dirty="0"/>
              <a:t> </a:t>
            </a:r>
            <a:r>
              <a:rPr lang="ru-RU" sz="1400" dirty="0" err="1"/>
              <a:t>секті</a:t>
            </a:r>
            <a:r>
              <a:rPr lang="ru-RU" sz="1400" dirty="0"/>
              <a:t> </a:t>
            </a:r>
            <a:r>
              <a:rPr lang="ru-RU" sz="1400" dirty="0" err="1"/>
              <a:t>Сьоканнон</a:t>
            </a:r>
            <a:r>
              <a:rPr lang="ru-RU" sz="1400" dirty="0"/>
              <a:t>. </a:t>
            </a:r>
            <a:r>
              <a:rPr lang="ru-RU" sz="1400" dirty="0" err="1"/>
              <a:t>Головний</a:t>
            </a:r>
            <a:r>
              <a:rPr lang="ru-RU" sz="1400" dirty="0"/>
              <a:t> </a:t>
            </a:r>
            <a:r>
              <a:rPr lang="ru-RU" sz="1400" dirty="0" err="1"/>
              <a:t>монастир</a:t>
            </a:r>
            <a:r>
              <a:rPr lang="ru-RU" sz="1400" dirty="0"/>
              <a:t> </a:t>
            </a:r>
            <a:r>
              <a:rPr lang="ru-RU" sz="1400" dirty="0" err="1"/>
              <a:t>секти</a:t>
            </a:r>
            <a:r>
              <a:rPr lang="ru-RU" sz="1400" dirty="0" smtClean="0"/>
              <a:t>.</a:t>
            </a:r>
          </a:p>
          <a:p>
            <a:endParaRPr lang="ru-RU" sz="1400" dirty="0" smtClean="0"/>
          </a:p>
          <a:p>
            <a:r>
              <a:rPr lang="ru-RU" sz="1400" b="1" dirty="0" err="1" smtClean="0"/>
              <a:t>Відкрито</a:t>
            </a:r>
            <a:r>
              <a:rPr lang="ru-RU" sz="1400" b="1" dirty="0"/>
              <a:t> </a:t>
            </a:r>
            <a:r>
              <a:rPr lang="ru-RU" sz="1400" dirty="0"/>
              <a:t>645 </a:t>
            </a:r>
            <a:r>
              <a:rPr lang="ru-RU" sz="1400" dirty="0" err="1"/>
              <a:t>н.е</a:t>
            </a:r>
            <a:r>
              <a:rPr lang="ru-RU" sz="1400" dirty="0"/>
              <a:t>.</a:t>
            </a:r>
          </a:p>
          <a:p>
            <a:endParaRPr lang="ru-RU" sz="1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3878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35226"/>
            <a:ext cx="5832648" cy="42484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611560" y="4336898"/>
            <a:ext cx="612068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b="1" dirty="0" smtClean="0">
                <a:solidFill>
                  <a:srgbClr val="FF0000"/>
                </a:solidFill>
                <a:latin typeface="AnnaCTT" pitchFamily="2" charset="0"/>
              </a:rPr>
              <a:t>Монастир </a:t>
            </a:r>
            <a:r>
              <a:rPr lang="uk-UA" sz="4000" b="1" dirty="0" err="1" smtClean="0">
                <a:solidFill>
                  <a:srgbClr val="FF0000"/>
                </a:solidFill>
                <a:latin typeface="AnnaCTT" pitchFamily="2" charset="0"/>
              </a:rPr>
              <a:t>Кінкару</a:t>
            </a:r>
            <a:endParaRPr lang="uk-UA" sz="4000" b="1" dirty="0" smtClean="0">
              <a:solidFill>
                <a:srgbClr val="FF0000"/>
              </a:solidFill>
              <a:latin typeface="AnnaCTT" pitchFamily="2" charset="0"/>
            </a:endParaRPr>
          </a:p>
          <a:p>
            <a:r>
              <a:rPr lang="vi-VN" sz="1400" dirty="0"/>
              <a:t>Монасти́р Кінка́ку або Кінка́ку-дзі́ — буддистський монастир в Японії. Належить секті Ріндзай. Ступа-релікварій монастиря Сьококу. </a:t>
            </a:r>
            <a:endParaRPr lang="ru-RU" sz="1400" dirty="0" smtClean="0"/>
          </a:p>
          <a:p>
            <a:r>
              <a:rPr lang="ru-RU" sz="1400" b="1" dirty="0" err="1"/>
              <a:t>Відкрито</a:t>
            </a:r>
            <a:r>
              <a:rPr lang="ru-RU" sz="1400" b="1" dirty="0"/>
              <a:t>: </a:t>
            </a:r>
            <a:r>
              <a:rPr lang="ru-RU" sz="1400" dirty="0"/>
              <a:t>1955</a:t>
            </a:r>
          </a:p>
          <a:p>
            <a:r>
              <a:rPr lang="ru-RU" sz="1400" b="1" dirty="0" err="1" smtClean="0"/>
              <a:t>Функція</a:t>
            </a:r>
            <a:r>
              <a:rPr lang="ru-RU" sz="1400" b="1" dirty="0"/>
              <a:t> </a:t>
            </a:r>
            <a:r>
              <a:rPr lang="ru-RU" sz="1400" dirty="0"/>
              <a:t>Храм, </a:t>
            </a:r>
            <a:r>
              <a:rPr lang="ru-RU" sz="1400" dirty="0" smtClean="0"/>
              <a:t>В</a:t>
            </a:r>
            <a:r>
              <a:rPr lang="uk-UA" sz="1400" dirty="0" smtClean="0"/>
              <a:t>і</a:t>
            </a:r>
            <a:r>
              <a:rPr lang="ru-RU" sz="1400" dirty="0" err="1" smtClean="0"/>
              <a:t>лла</a:t>
            </a:r>
            <a:endParaRPr lang="ru-RU" sz="1400" dirty="0"/>
          </a:p>
          <a:p>
            <a:endParaRPr lang="ru-RU" sz="1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9935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692696"/>
            <a:ext cx="3312368" cy="49685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107504" y="908720"/>
            <a:ext cx="5112568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400" b="1" dirty="0" smtClean="0">
                <a:solidFill>
                  <a:srgbClr val="FF0000"/>
                </a:solidFill>
                <a:latin typeface="AnnaCTT" pitchFamily="2" charset="0"/>
              </a:rPr>
              <a:t>    Небесне Дерево Японії</a:t>
            </a:r>
          </a:p>
          <a:p>
            <a:r>
              <a:rPr lang="ru-RU" sz="1400" dirty="0" err="1"/>
              <a:t>Небесне</a:t>
            </a:r>
            <a:r>
              <a:rPr lang="ru-RU" sz="1400" dirty="0"/>
              <a:t> дерево </a:t>
            </a:r>
            <a:r>
              <a:rPr lang="ru-RU" sz="1400" dirty="0" err="1"/>
              <a:t>Токіо</a:t>
            </a:r>
            <a:r>
              <a:rPr lang="ru-RU" sz="1400" dirty="0"/>
              <a:t> — </a:t>
            </a:r>
            <a:r>
              <a:rPr lang="ru-RU" sz="1400" dirty="0" err="1"/>
              <a:t>телевізійна</a:t>
            </a:r>
            <a:r>
              <a:rPr lang="ru-RU" sz="1400" dirty="0"/>
              <a:t> вежа, </a:t>
            </a:r>
            <a:r>
              <a:rPr lang="ru-RU" sz="1400" dirty="0" err="1"/>
              <a:t>зведена</a:t>
            </a:r>
            <a:r>
              <a:rPr lang="ru-RU" sz="1400" dirty="0"/>
              <a:t> в одному з </a:t>
            </a:r>
            <a:r>
              <a:rPr lang="ru-RU" sz="1400" dirty="0" err="1"/>
              <a:t>особливих</a:t>
            </a:r>
            <a:r>
              <a:rPr lang="ru-RU" sz="1400" dirty="0"/>
              <a:t> </a:t>
            </a:r>
            <a:r>
              <a:rPr lang="ru-RU" sz="1400" dirty="0" err="1"/>
              <a:t>районів</a:t>
            </a:r>
            <a:r>
              <a:rPr lang="ru-RU" sz="1400" dirty="0"/>
              <a:t> </a:t>
            </a:r>
            <a:r>
              <a:rPr lang="ru-RU" sz="1400" dirty="0" err="1"/>
              <a:t>міста</a:t>
            </a:r>
            <a:r>
              <a:rPr lang="ru-RU" sz="1400" dirty="0"/>
              <a:t> </a:t>
            </a:r>
            <a:r>
              <a:rPr lang="ru-RU" sz="1400" dirty="0" err="1"/>
              <a:t>Токіо</a:t>
            </a:r>
            <a:r>
              <a:rPr lang="ru-RU" sz="1400" dirty="0"/>
              <a:t> — </a:t>
            </a:r>
            <a:r>
              <a:rPr lang="ru-RU" sz="1400" dirty="0" err="1"/>
              <a:t>Суміді</a:t>
            </a:r>
            <a:r>
              <a:rPr lang="ru-RU" sz="1400" dirty="0"/>
              <a:t>. </a:t>
            </a:r>
            <a:r>
              <a:rPr lang="ru-RU" sz="1400" dirty="0" err="1"/>
              <a:t>Висота</a:t>
            </a:r>
            <a:r>
              <a:rPr lang="ru-RU" sz="1400" dirty="0"/>
              <a:t> </a:t>
            </a:r>
            <a:r>
              <a:rPr lang="ru-RU" sz="1400" dirty="0" err="1"/>
              <a:t>вежі</a:t>
            </a:r>
            <a:r>
              <a:rPr lang="ru-RU" sz="1400" dirty="0"/>
              <a:t> становить </a:t>
            </a:r>
            <a:r>
              <a:rPr lang="ru-RU" sz="1400" dirty="0" err="1"/>
              <a:t>близько</a:t>
            </a:r>
            <a:r>
              <a:rPr lang="ru-RU" sz="1400" dirty="0"/>
              <a:t> 634 </a:t>
            </a:r>
            <a:r>
              <a:rPr lang="ru-RU" sz="1400" dirty="0" err="1"/>
              <a:t>метри</a:t>
            </a:r>
            <a:r>
              <a:rPr lang="ru-RU" sz="1400" dirty="0"/>
              <a:t>, </a:t>
            </a:r>
            <a:r>
              <a:rPr lang="ru-RU" sz="1400" dirty="0" err="1"/>
              <a:t>що</a:t>
            </a:r>
            <a:r>
              <a:rPr lang="ru-RU" sz="1400" dirty="0"/>
              <a:t> </a:t>
            </a:r>
            <a:r>
              <a:rPr lang="ru-RU" sz="1400" dirty="0" err="1"/>
              <a:t>майже</a:t>
            </a:r>
            <a:r>
              <a:rPr lang="ru-RU" sz="1400" dirty="0"/>
              <a:t> в два рази </a:t>
            </a:r>
            <a:r>
              <a:rPr lang="ru-RU" sz="1400" dirty="0" err="1"/>
              <a:t>вище</a:t>
            </a:r>
            <a:r>
              <a:rPr lang="ru-RU" sz="1400" dirty="0"/>
              <a:t> </a:t>
            </a:r>
            <a:r>
              <a:rPr lang="ru-RU" sz="1400" dirty="0" err="1"/>
              <a:t>Токійської</a:t>
            </a:r>
            <a:r>
              <a:rPr lang="ru-RU" sz="1400" dirty="0"/>
              <a:t> </a:t>
            </a:r>
            <a:r>
              <a:rPr lang="ru-RU" sz="1400" dirty="0" err="1"/>
              <a:t>телевізійної</a:t>
            </a:r>
            <a:r>
              <a:rPr lang="ru-RU" sz="1400" dirty="0"/>
              <a:t> </a:t>
            </a:r>
            <a:r>
              <a:rPr lang="ru-RU" sz="1400" dirty="0" err="1"/>
              <a:t>вежі</a:t>
            </a:r>
            <a:r>
              <a:rPr lang="ru-RU" sz="1400" dirty="0"/>
              <a:t>, вона </a:t>
            </a:r>
            <a:r>
              <a:rPr lang="ru-RU" sz="1400" dirty="0" err="1"/>
              <a:t>офіційно</a:t>
            </a:r>
            <a:r>
              <a:rPr lang="ru-RU" sz="1400" dirty="0"/>
              <a:t> </a:t>
            </a:r>
            <a:r>
              <a:rPr lang="ru-RU" sz="1400" dirty="0" err="1"/>
              <a:t>визнано</a:t>
            </a:r>
            <a:r>
              <a:rPr lang="ru-RU" sz="1400" dirty="0"/>
              <a:t> </a:t>
            </a:r>
            <a:r>
              <a:rPr lang="ru-RU" sz="1400" dirty="0" err="1"/>
              <a:t>найвищою</a:t>
            </a:r>
            <a:r>
              <a:rPr lang="ru-RU" sz="1400" dirty="0"/>
              <a:t> </a:t>
            </a:r>
            <a:r>
              <a:rPr lang="ru-RU" sz="1400" dirty="0" err="1"/>
              <a:t>телевежею</a:t>
            </a:r>
            <a:r>
              <a:rPr lang="ru-RU" sz="1400" dirty="0"/>
              <a:t> у </a:t>
            </a:r>
            <a:r>
              <a:rPr lang="ru-RU" sz="1400" dirty="0" err="1"/>
              <a:t>світі</a:t>
            </a:r>
            <a:r>
              <a:rPr lang="ru-RU" sz="1400" dirty="0" smtClean="0"/>
              <a:t>.</a:t>
            </a:r>
          </a:p>
          <a:p>
            <a:r>
              <a:rPr lang="ru-RU" sz="1400" b="1" dirty="0" err="1" smtClean="0"/>
              <a:t>Відкрито</a:t>
            </a:r>
            <a:r>
              <a:rPr lang="ru-RU" sz="1400" b="1" dirty="0"/>
              <a:t> </a:t>
            </a:r>
            <a:r>
              <a:rPr lang="ru-RU" sz="1400" dirty="0"/>
              <a:t>22 </a:t>
            </a:r>
            <a:r>
              <a:rPr lang="ru-RU" sz="1400" dirty="0" err="1"/>
              <a:t>травня</a:t>
            </a:r>
            <a:r>
              <a:rPr lang="ru-RU" sz="1400" dirty="0"/>
              <a:t> 2012 р.</a:t>
            </a:r>
          </a:p>
          <a:p>
            <a:r>
              <a:rPr lang="ru-RU" sz="1400" b="1" dirty="0"/>
              <a:t>Початок </a:t>
            </a:r>
            <a:r>
              <a:rPr lang="ru-RU" sz="1400" b="1" dirty="0" err="1"/>
              <a:t>будівництва</a:t>
            </a:r>
            <a:r>
              <a:rPr lang="ru-RU" sz="1400" b="1" dirty="0"/>
              <a:t>: </a:t>
            </a:r>
            <a:r>
              <a:rPr lang="ru-RU" sz="1400" dirty="0"/>
              <a:t>14 </a:t>
            </a:r>
            <a:r>
              <a:rPr lang="ru-RU" sz="1400" dirty="0" err="1"/>
              <a:t>липня</a:t>
            </a:r>
            <a:r>
              <a:rPr lang="ru-RU" sz="1400" dirty="0"/>
              <a:t> 2008 р.</a:t>
            </a:r>
          </a:p>
          <a:p>
            <a:r>
              <a:rPr lang="ru-RU" sz="1400" b="1" dirty="0" err="1"/>
              <a:t>Кількість</a:t>
            </a:r>
            <a:r>
              <a:rPr lang="ru-RU" sz="1400" b="1" dirty="0"/>
              <a:t> </a:t>
            </a:r>
            <a:r>
              <a:rPr lang="ru-RU" sz="1400" b="1" dirty="0" err="1"/>
              <a:t>поверхів</a:t>
            </a:r>
            <a:r>
              <a:rPr lang="ru-RU" sz="1400" b="1" dirty="0"/>
              <a:t>: </a:t>
            </a:r>
            <a:r>
              <a:rPr lang="ru-RU" sz="1400" dirty="0"/>
              <a:t>29</a:t>
            </a:r>
          </a:p>
          <a:p>
            <a:r>
              <a:rPr lang="ru-RU" sz="1400" b="1" dirty="0" err="1"/>
              <a:t>Висота</a:t>
            </a:r>
            <a:r>
              <a:rPr lang="ru-RU" sz="1400" b="1" dirty="0"/>
              <a:t>: </a:t>
            </a:r>
            <a:r>
              <a:rPr lang="ru-RU" sz="1400" dirty="0"/>
              <a:t>634 м</a:t>
            </a:r>
          </a:p>
          <a:p>
            <a:endParaRPr lang="ru-RU" sz="1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6652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Joint Item1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7584" y="1268760"/>
            <a:ext cx="7452828" cy="4968552"/>
          </a:xfrm>
        </p:spPr>
      </p:pic>
    </p:spTree>
    <p:extLst>
      <p:ext uri="{BB962C8B-B14F-4D97-AF65-F5344CB8AC3E}">
        <p14:creationId xmlns:p14="http://schemas.microsoft.com/office/powerpoint/2010/main" val="487214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1413" y="0"/>
            <a:ext cx="5742587" cy="6408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51520" y="1700808"/>
            <a:ext cx="3149893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err="1"/>
              <a:t>Будівництво</a:t>
            </a:r>
            <a:r>
              <a:rPr lang="ru-RU" sz="1600" dirty="0"/>
              <a:t> </a:t>
            </a:r>
            <a:r>
              <a:rPr lang="ru-RU" sz="1600" dirty="0" err="1"/>
              <a:t>розпочалося</a:t>
            </a:r>
            <a:r>
              <a:rPr lang="ru-RU" sz="1600" dirty="0"/>
              <a:t> в </a:t>
            </a:r>
            <a:r>
              <a:rPr lang="ru-RU" sz="1600" dirty="0" err="1"/>
              <a:t>липні</a:t>
            </a:r>
            <a:r>
              <a:rPr lang="ru-RU" sz="1600" dirty="0"/>
              <a:t> 2008 </a:t>
            </a:r>
            <a:r>
              <a:rPr lang="ru-RU" sz="1600" dirty="0" smtClean="0"/>
              <a:t>року, </a:t>
            </a:r>
            <a:r>
              <a:rPr lang="ru-RU" sz="1600" dirty="0"/>
              <a:t>і завершено </a:t>
            </a:r>
            <a:r>
              <a:rPr lang="ru-RU" sz="1600" dirty="0" smtClean="0"/>
              <a:t>29 </a:t>
            </a:r>
            <a:r>
              <a:rPr lang="ru-RU" sz="1600" dirty="0" smtClean="0"/>
              <a:t> лютого</a:t>
            </a:r>
            <a:r>
              <a:rPr lang="ru-RU" sz="1600" dirty="0"/>
              <a:t> </a:t>
            </a:r>
            <a:r>
              <a:rPr lang="ru-RU" sz="1600" dirty="0" smtClean="0"/>
              <a:t>2012</a:t>
            </a:r>
            <a:r>
              <a:rPr lang="ru-RU" sz="1600" dirty="0"/>
              <a:t> року.</a:t>
            </a:r>
          </a:p>
          <a:p>
            <a:r>
              <a:rPr lang="ru-RU" sz="1600" dirty="0" err="1"/>
              <a:t>Мовлення</a:t>
            </a:r>
            <a:r>
              <a:rPr lang="ru-RU" sz="1600" dirty="0"/>
              <a:t> з "Небесного дерева" </a:t>
            </a:r>
            <a:r>
              <a:rPr lang="ru-RU" sz="1600" dirty="0" err="1"/>
              <a:t>розпочнеться</a:t>
            </a:r>
            <a:r>
              <a:rPr lang="ru-RU" sz="1600" dirty="0"/>
              <a:t> у </a:t>
            </a:r>
            <a:r>
              <a:rPr lang="ru-RU" sz="1600" dirty="0" err="1"/>
              <a:t>квітні</a:t>
            </a:r>
            <a:r>
              <a:rPr lang="ru-RU" sz="1600" dirty="0"/>
              <a:t> 2012. </a:t>
            </a:r>
            <a:r>
              <a:rPr lang="ru-RU" sz="1600" dirty="0" err="1"/>
              <a:t>Раніше</a:t>
            </a:r>
            <a:r>
              <a:rPr lang="ru-RU" sz="1600" dirty="0"/>
              <a:t> </a:t>
            </a:r>
            <a:r>
              <a:rPr lang="ru-RU" sz="1600" dirty="0" err="1"/>
              <a:t>ця</a:t>
            </a:r>
            <a:r>
              <a:rPr lang="ru-RU" sz="1600" dirty="0"/>
              <a:t> </a:t>
            </a:r>
            <a:r>
              <a:rPr lang="ru-RU" sz="1600" dirty="0" err="1"/>
              <a:t>будівля</a:t>
            </a:r>
            <a:r>
              <a:rPr lang="ru-RU" sz="1600" dirty="0"/>
              <a:t> </a:t>
            </a:r>
            <a:r>
              <a:rPr lang="ru-RU" sz="1600" dirty="0" err="1"/>
              <a:t>була</a:t>
            </a:r>
            <a:r>
              <a:rPr lang="ru-RU" sz="1600" dirty="0"/>
              <a:t> </a:t>
            </a:r>
            <a:r>
              <a:rPr lang="ru-RU" sz="1600" dirty="0" err="1"/>
              <a:t>відома</a:t>
            </a:r>
            <a:r>
              <a:rPr lang="ru-RU" sz="1600" dirty="0"/>
              <a:t> як </a:t>
            </a:r>
            <a:r>
              <a:rPr lang="ru-RU" sz="1600" i="1" dirty="0"/>
              <a:t>Нова вежа </a:t>
            </a:r>
            <a:r>
              <a:rPr lang="ru-RU" sz="1600" i="1" dirty="0" err="1"/>
              <a:t>Токіо</a:t>
            </a:r>
            <a:r>
              <a:rPr lang="ru-RU" sz="1600" dirty="0"/>
              <a:t> та </a:t>
            </a:r>
            <a:r>
              <a:rPr lang="ru-RU" sz="1600" i="1" dirty="0" err="1"/>
              <a:t>Телевежа</a:t>
            </a:r>
            <a:r>
              <a:rPr lang="ru-RU" sz="1600" i="1" dirty="0"/>
              <a:t> в </a:t>
            </a:r>
            <a:r>
              <a:rPr lang="ru-RU" sz="1600" i="1" dirty="0" err="1"/>
              <a:t>Суміді</a:t>
            </a:r>
            <a:r>
              <a:rPr lang="ru-RU" sz="1600" dirty="0"/>
              <a:t>. </a:t>
            </a:r>
            <a:r>
              <a:rPr lang="ru-RU" sz="1600" dirty="0" err="1"/>
              <a:t>Назва</a:t>
            </a:r>
            <a:r>
              <a:rPr lang="ru-RU" sz="1600" dirty="0"/>
              <a:t> «</a:t>
            </a:r>
            <a:r>
              <a:rPr lang="ru-RU" sz="1600" dirty="0" err="1"/>
              <a:t>Небесне</a:t>
            </a:r>
            <a:r>
              <a:rPr lang="ru-RU" sz="1600" dirty="0"/>
              <a:t> дерево </a:t>
            </a:r>
            <a:r>
              <a:rPr lang="ru-RU" sz="1600" dirty="0" err="1"/>
              <a:t>Токіо</a:t>
            </a:r>
            <a:r>
              <a:rPr lang="ru-RU" sz="1600" dirty="0"/>
              <a:t>» </a:t>
            </a:r>
            <a:r>
              <a:rPr lang="ru-RU" sz="1600" dirty="0" err="1"/>
              <a:t>було</a:t>
            </a:r>
            <a:r>
              <a:rPr lang="ru-RU" sz="1600" dirty="0"/>
              <a:t> </a:t>
            </a:r>
            <a:r>
              <a:rPr lang="ru-RU" sz="1600" dirty="0" err="1"/>
              <a:t>обрано</a:t>
            </a:r>
            <a:r>
              <a:rPr lang="ru-RU" sz="1600" dirty="0"/>
              <a:t> за </a:t>
            </a:r>
            <a:r>
              <a:rPr lang="ru-RU" sz="1600" dirty="0" err="1"/>
              <a:t>підсумками</a:t>
            </a:r>
            <a:r>
              <a:rPr lang="ru-RU" sz="1600" dirty="0"/>
              <a:t> конкурсу, </a:t>
            </a:r>
            <a:r>
              <a:rPr lang="ru-RU" sz="1600" dirty="0" err="1"/>
              <a:t>який</a:t>
            </a:r>
            <a:r>
              <a:rPr lang="ru-RU" sz="1600" dirty="0"/>
              <a:t> проходив з </a:t>
            </a:r>
            <a:r>
              <a:rPr lang="ru-RU" sz="1600" dirty="0" err="1"/>
              <a:t>квітня</a:t>
            </a:r>
            <a:r>
              <a:rPr lang="ru-RU" sz="1600" dirty="0"/>
              <a:t> по </a:t>
            </a:r>
            <a:r>
              <a:rPr lang="ru-RU" sz="1600" dirty="0" err="1"/>
              <a:t>травень</a:t>
            </a:r>
            <a:r>
              <a:rPr lang="ru-RU" sz="1600" dirty="0"/>
              <a:t> 2008 року.</a:t>
            </a:r>
          </a:p>
          <a:p>
            <a:r>
              <a:rPr lang="ru-RU" sz="1600" dirty="0"/>
              <a:t>Вежа буде </a:t>
            </a:r>
            <a:r>
              <a:rPr lang="ru-RU" sz="1600" dirty="0" err="1"/>
              <a:t>використовуватися</a:t>
            </a:r>
            <a:r>
              <a:rPr lang="ru-RU" sz="1600" dirty="0"/>
              <a:t> для цифрового теле- та </a:t>
            </a:r>
            <a:r>
              <a:rPr lang="ru-RU" sz="1600" dirty="0" err="1"/>
              <a:t>радіомовлення</a:t>
            </a:r>
            <a:endParaRPr lang="ru-RU" sz="1600" dirty="0"/>
          </a:p>
          <a:p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651927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0"/>
            <a:ext cx="7154079" cy="48166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119024" y="4725144"/>
            <a:ext cx="8773455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400" b="1" dirty="0" smtClean="0">
                <a:solidFill>
                  <a:srgbClr val="FF0000"/>
                </a:solidFill>
                <a:latin typeface="AnnaCTT" pitchFamily="2" charset="0"/>
              </a:rPr>
              <a:t>                Озеро </a:t>
            </a:r>
            <a:r>
              <a:rPr lang="uk-UA" sz="4400" b="1" dirty="0" err="1" smtClean="0">
                <a:solidFill>
                  <a:srgbClr val="FF0000"/>
                </a:solidFill>
                <a:latin typeface="AnnaCTT" pitchFamily="2" charset="0"/>
              </a:rPr>
              <a:t>Кавагуті</a:t>
            </a:r>
            <a:r>
              <a:rPr lang="uk-UA" sz="4400" b="1" dirty="0" smtClean="0">
                <a:solidFill>
                  <a:srgbClr val="FF0000"/>
                </a:solidFill>
                <a:latin typeface="AnnaCTT" pitchFamily="2" charset="0"/>
              </a:rPr>
              <a:t>  </a:t>
            </a:r>
            <a:r>
              <a:rPr lang="uk-UA" sz="3200" b="1" dirty="0" smtClean="0">
                <a:solidFill>
                  <a:srgbClr val="FF0000"/>
                </a:solidFill>
                <a:latin typeface="+mj-lt"/>
              </a:rPr>
              <a:t>(</a:t>
            </a:r>
            <a:r>
              <a:rPr lang="uk-UA" sz="2800" b="1" dirty="0" smtClean="0">
                <a:solidFill>
                  <a:srgbClr val="FF0000"/>
                </a:solidFill>
                <a:latin typeface="+mj-lt"/>
              </a:rPr>
              <a:t>осінній пейзаж)</a:t>
            </a:r>
          </a:p>
          <a:p>
            <a:r>
              <a:rPr lang="vi-VN" sz="1400" dirty="0"/>
              <a:t>зеро Каваґу́ті — вулканічне озеро в Японії, на острові Хонсю, біля північного підніжжя гори Фудзі. Одне з п'яти озер Фудзі. Розташоване на території містечка Фудзі-Каваґутіко префектури Яманасі. Найнижче з усіх п'яти </a:t>
            </a:r>
            <a:r>
              <a:rPr lang="vi-VN" sz="1400" dirty="0" smtClean="0"/>
              <a:t>озер</a:t>
            </a:r>
            <a:endParaRPr lang="uk-UA" sz="1400" dirty="0" smtClean="0"/>
          </a:p>
          <a:p>
            <a:r>
              <a:rPr lang="ru-RU" sz="1400" b="1" dirty="0" err="1"/>
              <a:t>Площа</a:t>
            </a:r>
            <a:r>
              <a:rPr lang="ru-RU" sz="1400" b="1" dirty="0"/>
              <a:t>: </a:t>
            </a:r>
            <a:r>
              <a:rPr lang="ru-RU" sz="1400" dirty="0"/>
              <a:t>6,13 км²</a:t>
            </a:r>
          </a:p>
          <a:p>
            <a:r>
              <a:rPr lang="ru-RU" sz="1400" b="1" dirty="0" err="1"/>
              <a:t>Висота</a:t>
            </a:r>
            <a:r>
              <a:rPr lang="ru-RU" sz="1400" b="1" dirty="0"/>
              <a:t> над </a:t>
            </a:r>
            <a:r>
              <a:rPr lang="ru-RU" sz="1400" b="1" dirty="0" err="1"/>
              <a:t>рівнем</a:t>
            </a:r>
            <a:r>
              <a:rPr lang="ru-RU" sz="1400" b="1" dirty="0"/>
              <a:t> </a:t>
            </a:r>
            <a:r>
              <a:rPr lang="ru-RU" sz="1400" b="1" dirty="0" smtClean="0"/>
              <a:t>моря</a:t>
            </a:r>
            <a:r>
              <a:rPr lang="ru-RU" sz="1400" b="1" dirty="0"/>
              <a:t> </a:t>
            </a:r>
            <a:r>
              <a:rPr lang="ru-RU" sz="1400" b="1" dirty="0"/>
              <a:t> </a:t>
            </a:r>
            <a:r>
              <a:rPr lang="ru-RU" sz="1400" dirty="0"/>
              <a:t>830 </a:t>
            </a:r>
            <a:r>
              <a:rPr lang="ru-RU" sz="1400" dirty="0" smtClean="0"/>
              <a:t>м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1380845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9993" y="188640"/>
            <a:ext cx="5518646" cy="36724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284984"/>
            <a:ext cx="5117605" cy="32188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231371" y="609072"/>
            <a:ext cx="2952328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b="1" dirty="0" smtClean="0">
                <a:solidFill>
                  <a:srgbClr val="FF0000"/>
                </a:solidFill>
                <a:latin typeface="AnnaCTT" pitchFamily="2" charset="0"/>
              </a:rPr>
              <a:t>Траса </a:t>
            </a:r>
            <a:r>
              <a:rPr lang="uk-UA" sz="4000" b="1" dirty="0" err="1" smtClean="0">
                <a:solidFill>
                  <a:srgbClr val="FF0000"/>
                </a:solidFill>
                <a:latin typeface="AnnaCTT" pitchFamily="2" charset="0"/>
              </a:rPr>
              <a:t>сузука</a:t>
            </a:r>
            <a:endParaRPr lang="uk-UA" sz="4000" b="1" dirty="0" smtClean="0">
              <a:solidFill>
                <a:srgbClr val="FF0000"/>
              </a:solidFill>
              <a:latin typeface="AnnaCTT" pitchFamily="2" charset="0"/>
            </a:endParaRPr>
          </a:p>
          <a:p>
            <a:r>
              <a:rPr lang="ru-RU" sz="1400" dirty="0" err="1"/>
              <a:t>Історія</a:t>
            </a:r>
            <a:r>
              <a:rPr lang="ru-RU" sz="1400" dirty="0"/>
              <a:t> </a:t>
            </a:r>
            <a:r>
              <a:rPr lang="ru-RU" sz="1400" dirty="0" err="1"/>
              <a:t>траси</a:t>
            </a:r>
            <a:r>
              <a:rPr lang="ru-RU" sz="1400" dirty="0"/>
              <a:t> </a:t>
            </a:r>
            <a:r>
              <a:rPr lang="ru-RU" sz="1400" dirty="0" err="1"/>
              <a:t>Судзука</a:t>
            </a:r>
            <a:r>
              <a:rPr lang="ru-RU" sz="1400" dirty="0"/>
              <a:t> </a:t>
            </a:r>
            <a:r>
              <a:rPr lang="ru-RU" sz="1400" dirty="0" err="1"/>
              <a:t>починається</a:t>
            </a:r>
            <a:r>
              <a:rPr lang="ru-RU" sz="1400" dirty="0"/>
              <a:t> у 1961 р., </a:t>
            </a:r>
            <a:r>
              <a:rPr lang="ru-RU" sz="1400" dirty="0" err="1"/>
              <a:t>компанія</a:t>
            </a:r>
            <a:r>
              <a:rPr lang="ru-RU" sz="1400" dirty="0"/>
              <a:t> </a:t>
            </a:r>
            <a:r>
              <a:rPr lang="ru-RU" sz="1400" dirty="0" err="1"/>
              <a:t>Honda</a:t>
            </a:r>
            <a:r>
              <a:rPr lang="ru-RU" sz="1400" dirty="0"/>
              <a:t> </a:t>
            </a:r>
            <a:r>
              <a:rPr lang="ru-RU" sz="1400" dirty="0" err="1"/>
              <a:t>використовує</a:t>
            </a:r>
            <a:r>
              <a:rPr lang="ru-RU" sz="1400" dirty="0"/>
              <a:t> </a:t>
            </a:r>
            <a:r>
              <a:rPr lang="ru-RU" sz="1400" dirty="0" err="1"/>
              <a:t>її</a:t>
            </a:r>
            <a:r>
              <a:rPr lang="ru-RU" sz="1400" dirty="0"/>
              <a:t> для </a:t>
            </a:r>
            <a:r>
              <a:rPr lang="ru-RU" sz="1400" dirty="0" err="1"/>
              <a:t>своїх</a:t>
            </a:r>
            <a:r>
              <a:rPr lang="ru-RU" sz="1400" dirty="0"/>
              <a:t> </a:t>
            </a:r>
            <a:r>
              <a:rPr lang="ru-RU" sz="1400" dirty="0" err="1"/>
              <a:t>тестів</a:t>
            </a:r>
            <a:r>
              <a:rPr lang="ru-RU" sz="1400" dirty="0"/>
              <a:t>. </a:t>
            </a:r>
            <a:r>
              <a:rPr lang="ru-RU" sz="1400" dirty="0" err="1"/>
              <a:t>Двічі</a:t>
            </a:r>
            <a:r>
              <a:rPr lang="ru-RU" sz="1400" dirty="0"/>
              <a:t>, у 1963 та 1964 </a:t>
            </a:r>
            <a:r>
              <a:rPr lang="ru-RU" sz="1400" dirty="0" err="1"/>
              <a:t>рр</a:t>
            </a:r>
            <a:r>
              <a:rPr lang="ru-RU" sz="1400" dirty="0"/>
              <a:t>., на </a:t>
            </a:r>
            <a:r>
              <a:rPr lang="ru-RU" sz="1400" dirty="0" err="1"/>
              <a:t>ній</a:t>
            </a:r>
            <a:r>
              <a:rPr lang="ru-RU" sz="1400" dirty="0"/>
              <a:t> </a:t>
            </a:r>
            <a:r>
              <a:rPr lang="ru-RU" sz="1400" dirty="0" err="1"/>
              <a:t>проводяться</a:t>
            </a:r>
            <a:r>
              <a:rPr lang="ru-RU" sz="1400" dirty="0"/>
              <a:t> </a:t>
            </a:r>
            <a:r>
              <a:rPr lang="ru-RU" sz="1400" dirty="0" err="1"/>
              <a:t>позакалендарні</a:t>
            </a:r>
            <a:r>
              <a:rPr lang="ru-RU" sz="1400" dirty="0"/>
              <a:t> </a:t>
            </a:r>
            <a:r>
              <a:rPr lang="ru-RU" sz="1400" dirty="0" err="1"/>
              <a:t>етапи</a:t>
            </a:r>
            <a:r>
              <a:rPr lang="ru-RU" sz="1400" dirty="0"/>
              <a:t> Формули-1, а до </a:t>
            </a:r>
            <a:r>
              <a:rPr lang="ru-RU" sz="1400" dirty="0" err="1"/>
              <a:t>офіційного</a:t>
            </a:r>
            <a:r>
              <a:rPr lang="ru-RU" sz="1400" dirty="0"/>
              <a:t> списку </a:t>
            </a:r>
            <a:r>
              <a:rPr lang="ru-RU" sz="1400" dirty="0" err="1"/>
              <a:t>раундів</a:t>
            </a:r>
            <a:r>
              <a:rPr lang="ru-RU" sz="1400" dirty="0"/>
              <a:t> </a:t>
            </a:r>
            <a:r>
              <a:rPr lang="ru-RU" sz="1400" dirty="0" err="1"/>
              <a:t>чемпіонату</a:t>
            </a:r>
            <a:r>
              <a:rPr lang="ru-RU" sz="1400" dirty="0"/>
              <a:t> вона </a:t>
            </a:r>
            <a:r>
              <a:rPr lang="ru-RU" sz="1400" dirty="0" err="1"/>
              <a:t>потрапляє</a:t>
            </a:r>
            <a:r>
              <a:rPr lang="ru-RU" sz="1400" dirty="0"/>
              <a:t> </a:t>
            </a:r>
            <a:r>
              <a:rPr lang="ru-RU" sz="1400" dirty="0" err="1"/>
              <a:t>вже</a:t>
            </a:r>
            <a:r>
              <a:rPr lang="ru-RU" sz="1400" dirty="0"/>
              <a:t> в 1987</a:t>
            </a:r>
            <a:endParaRPr lang="ru-RU" sz="1400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508104" y="4077072"/>
            <a:ext cx="360053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err="1"/>
              <a:t>Судзука</a:t>
            </a:r>
            <a:r>
              <a:rPr lang="ru-RU" sz="1400" dirty="0"/>
              <a:t> </a:t>
            </a:r>
            <a:r>
              <a:rPr lang="en-US" sz="1400" dirty="0"/>
              <a:t> — </a:t>
            </a:r>
            <a:r>
              <a:rPr lang="ru-RU" sz="1400" dirty="0"/>
              <a:t>траса Формули-1, яка </a:t>
            </a:r>
            <a:r>
              <a:rPr lang="ru-RU" sz="1400" dirty="0" err="1"/>
              <a:t>розташована</a:t>
            </a:r>
            <a:r>
              <a:rPr lang="ru-RU" sz="1400" dirty="0"/>
              <a:t> у </a:t>
            </a:r>
            <a:r>
              <a:rPr lang="ru-RU" sz="1400" dirty="0" err="1"/>
              <a:t>місті</a:t>
            </a:r>
            <a:r>
              <a:rPr lang="ru-RU" sz="1400" dirty="0"/>
              <a:t> </a:t>
            </a:r>
            <a:r>
              <a:rPr lang="ru-RU" sz="1400" dirty="0" err="1"/>
              <a:t>Судзука</a:t>
            </a:r>
            <a:r>
              <a:rPr lang="ru-RU" sz="1400" dirty="0"/>
              <a:t>, Префектура </a:t>
            </a:r>
            <a:r>
              <a:rPr lang="ru-RU" sz="1400" dirty="0" err="1"/>
              <a:t>Міє</a:t>
            </a:r>
            <a:r>
              <a:rPr lang="ru-RU" sz="1400" dirty="0"/>
              <a:t>, </a:t>
            </a:r>
            <a:r>
              <a:rPr lang="ru-RU" sz="1400" dirty="0" err="1"/>
              <a:t>Японія</a:t>
            </a:r>
            <a:r>
              <a:rPr lang="ru-RU" sz="1400" dirty="0"/>
              <a:t>. Траса </a:t>
            </a:r>
            <a:r>
              <a:rPr lang="ru-RU" sz="1400" dirty="0" err="1"/>
              <a:t>стає</a:t>
            </a:r>
            <a:r>
              <a:rPr lang="ru-RU" sz="1400" dirty="0"/>
              <a:t> </a:t>
            </a:r>
            <a:r>
              <a:rPr lang="ru-RU" sz="1400" dirty="0" err="1"/>
              <a:t>місцем</a:t>
            </a:r>
            <a:r>
              <a:rPr lang="ru-RU" sz="1400" dirty="0"/>
              <a:t> </a:t>
            </a:r>
            <a:r>
              <a:rPr lang="ru-RU" sz="1400" dirty="0" err="1"/>
              <a:t>проведення</a:t>
            </a:r>
            <a:r>
              <a:rPr lang="ru-RU" sz="1400" dirty="0"/>
              <a:t> одного з </a:t>
            </a:r>
            <a:r>
              <a:rPr lang="ru-RU" sz="1400" dirty="0" err="1"/>
              <a:t>етапів</a:t>
            </a:r>
            <a:r>
              <a:rPr lang="ru-RU" sz="1400" dirty="0"/>
              <a:t> Формули-1 — </a:t>
            </a:r>
            <a:r>
              <a:rPr lang="ru-RU" sz="1400" dirty="0" smtClean="0"/>
              <a:t>Гран-</a:t>
            </a:r>
            <a:r>
              <a:rPr lang="ru-RU" sz="1400" dirty="0" err="1" smtClean="0"/>
              <a:t>прі</a:t>
            </a:r>
            <a:r>
              <a:rPr lang="ru-RU" sz="1400" dirty="0" smtClean="0"/>
              <a:t> </a:t>
            </a:r>
            <a:r>
              <a:rPr lang="ru-RU" sz="1400" dirty="0" err="1" smtClean="0"/>
              <a:t>Японії</a:t>
            </a:r>
            <a:r>
              <a:rPr lang="ru-RU" sz="1400" dirty="0"/>
              <a:t> з 1987 р (за </a:t>
            </a:r>
            <a:r>
              <a:rPr lang="ru-RU" sz="1400" dirty="0" err="1"/>
              <a:t>винятком</a:t>
            </a:r>
            <a:r>
              <a:rPr lang="ru-RU" sz="1400" dirty="0"/>
              <a:t> </a:t>
            </a:r>
            <a:r>
              <a:rPr lang="ru-RU" sz="1400" dirty="0" err="1"/>
              <a:t>сезонів</a:t>
            </a:r>
            <a:r>
              <a:rPr lang="ru-RU" sz="1400" dirty="0"/>
              <a:t> 2007 та 2008 </a:t>
            </a:r>
            <a:r>
              <a:rPr lang="ru-RU" sz="1400" dirty="0" err="1"/>
              <a:t>рр</a:t>
            </a:r>
            <a:r>
              <a:rPr lang="ru-RU" sz="1400" dirty="0"/>
              <a:t>. коли </a:t>
            </a:r>
            <a:r>
              <a:rPr lang="ru-RU" sz="1400" dirty="0" err="1"/>
              <a:t>Японія</a:t>
            </a:r>
            <a:r>
              <a:rPr lang="ru-RU" sz="1400" dirty="0"/>
              <a:t> </a:t>
            </a:r>
            <a:r>
              <a:rPr lang="ru-RU" sz="1400" dirty="0" err="1"/>
              <a:t>приймала</a:t>
            </a:r>
            <a:r>
              <a:rPr lang="ru-RU" sz="1400" dirty="0"/>
              <a:t> Формулу-1 на </a:t>
            </a:r>
            <a:r>
              <a:rPr lang="ru-RU" sz="1400" dirty="0" err="1"/>
              <a:t>трасі</a:t>
            </a:r>
            <a:r>
              <a:rPr lang="ru-RU" sz="1400" dirty="0"/>
              <a:t> </a:t>
            </a:r>
            <a:r>
              <a:rPr lang="ru-RU" sz="1400" dirty="0" err="1"/>
              <a:t>Фудзі</a:t>
            </a:r>
            <a:r>
              <a:rPr lang="ru-RU" sz="1400" dirty="0"/>
              <a:t> </a:t>
            </a:r>
            <a:r>
              <a:rPr lang="ru-RU" sz="1400" dirty="0" err="1"/>
              <a:t>Спідвей</a:t>
            </a:r>
            <a:r>
              <a:rPr lang="ru-RU" sz="1400" dirty="0" smtClean="0"/>
              <a:t>).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3744183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4556" y="26031"/>
            <a:ext cx="6279444" cy="44449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611560" y="4486784"/>
            <a:ext cx="676875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400" b="1" dirty="0" smtClean="0">
                <a:solidFill>
                  <a:srgbClr val="FF0000"/>
                </a:solidFill>
                <a:latin typeface="AnnaCTT" pitchFamily="2" charset="0"/>
              </a:rPr>
              <a:t>Токійський Імператорський Палац</a:t>
            </a:r>
          </a:p>
          <a:p>
            <a:r>
              <a:rPr lang="ru-RU" sz="1400" dirty="0" err="1"/>
              <a:t>Токійський</a:t>
            </a:r>
            <a:r>
              <a:rPr lang="ru-RU" sz="1400" dirty="0"/>
              <a:t> </a:t>
            </a:r>
            <a:r>
              <a:rPr lang="ru-RU" sz="1400" dirty="0" err="1"/>
              <a:t>Імператорський</a:t>
            </a:r>
            <a:r>
              <a:rPr lang="ru-RU" sz="1400" dirty="0"/>
              <a:t> палац — палац </a:t>
            </a:r>
            <a:r>
              <a:rPr lang="ru-RU" sz="1400" dirty="0" err="1"/>
              <a:t>Імператора</a:t>
            </a:r>
            <a:r>
              <a:rPr lang="ru-RU" sz="1400" dirty="0"/>
              <a:t> </a:t>
            </a:r>
            <a:r>
              <a:rPr lang="ru-RU" sz="1400" dirty="0" err="1"/>
              <a:t>Японії</a:t>
            </a:r>
            <a:r>
              <a:rPr lang="ru-RU" sz="1400" dirty="0"/>
              <a:t> в особливому </a:t>
            </a:r>
            <a:r>
              <a:rPr lang="ru-RU" sz="1400" dirty="0" err="1"/>
              <a:t>районі</a:t>
            </a:r>
            <a:r>
              <a:rPr lang="ru-RU" sz="1400" dirty="0"/>
              <a:t> </a:t>
            </a:r>
            <a:r>
              <a:rPr lang="ru-RU" sz="1400" dirty="0" err="1"/>
              <a:t>Тійода</a:t>
            </a:r>
            <a:r>
              <a:rPr lang="ru-RU" sz="1400" dirty="0"/>
              <a:t> </a:t>
            </a:r>
            <a:r>
              <a:rPr lang="ru-RU" sz="1400" dirty="0" err="1"/>
              <a:t>метрополії</a:t>
            </a:r>
            <a:r>
              <a:rPr lang="ru-RU" sz="1400" dirty="0"/>
              <a:t> </a:t>
            </a:r>
            <a:r>
              <a:rPr lang="ru-RU" sz="1400" dirty="0" err="1"/>
              <a:t>Токіо</a:t>
            </a:r>
            <a:r>
              <a:rPr lang="ru-RU" sz="1400" dirty="0"/>
              <a:t>. </a:t>
            </a:r>
            <a:r>
              <a:rPr lang="ru-RU" sz="1400" dirty="0" err="1"/>
              <a:t>Розташований</a:t>
            </a:r>
            <a:r>
              <a:rPr lang="ru-RU" sz="1400" dirty="0"/>
              <a:t> на </a:t>
            </a:r>
            <a:r>
              <a:rPr lang="ru-RU" sz="1400" dirty="0" err="1"/>
              <a:t>території</a:t>
            </a:r>
            <a:r>
              <a:rPr lang="ru-RU" sz="1400" dirty="0"/>
              <a:t> </a:t>
            </a:r>
            <a:r>
              <a:rPr lang="ru-RU" sz="1400" dirty="0" err="1"/>
              <a:t>колишнього</a:t>
            </a:r>
            <a:r>
              <a:rPr lang="ru-RU" sz="1400" dirty="0"/>
              <a:t> замку </a:t>
            </a:r>
            <a:r>
              <a:rPr lang="ru-RU" sz="1400" dirty="0" err="1"/>
              <a:t>Едо</a:t>
            </a:r>
            <a:r>
              <a:rPr lang="ru-RU" sz="1400" dirty="0"/>
              <a:t>. </a:t>
            </a:r>
            <a:r>
              <a:rPr lang="ru-RU" sz="1400" dirty="0" err="1"/>
              <a:t>Використовується</a:t>
            </a:r>
            <a:r>
              <a:rPr lang="ru-RU" sz="1400" dirty="0"/>
              <a:t> з </a:t>
            </a:r>
            <a:r>
              <a:rPr lang="ru-RU" sz="1400" dirty="0" err="1"/>
              <a:t>другої</a:t>
            </a:r>
            <a:r>
              <a:rPr lang="ru-RU" sz="1400" dirty="0"/>
              <a:t> </a:t>
            </a:r>
            <a:r>
              <a:rPr lang="ru-RU" sz="1400" dirty="0" err="1"/>
              <a:t>половини</a:t>
            </a:r>
            <a:r>
              <a:rPr lang="ru-RU" sz="1400" dirty="0"/>
              <a:t> 19 </a:t>
            </a:r>
            <a:r>
              <a:rPr lang="ru-RU" sz="1400" dirty="0" err="1"/>
              <a:t>століття</a:t>
            </a:r>
            <a:r>
              <a:rPr lang="ru-RU" sz="1400" dirty="0"/>
              <a:t> як </a:t>
            </a:r>
            <a:r>
              <a:rPr lang="ru-RU" sz="1400" dirty="0" err="1"/>
              <a:t>резиденція</a:t>
            </a:r>
            <a:r>
              <a:rPr lang="ru-RU" sz="1400" dirty="0"/>
              <a:t> </a:t>
            </a:r>
            <a:r>
              <a:rPr lang="ru-RU" sz="1400" dirty="0" err="1"/>
              <a:t>Імператорів</a:t>
            </a:r>
            <a:r>
              <a:rPr lang="ru-RU" sz="1400" dirty="0"/>
              <a:t> та </a:t>
            </a:r>
            <a:r>
              <a:rPr lang="ru-RU" sz="1400" dirty="0" err="1"/>
              <a:t>Імператорського</a:t>
            </a:r>
            <a:r>
              <a:rPr lang="ru-RU" sz="1400" dirty="0"/>
              <a:t> двору.</a:t>
            </a:r>
            <a:endParaRPr lang="ru-RU" sz="1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7878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0229" y="0"/>
            <a:ext cx="6337970" cy="42210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107504" y="3645024"/>
            <a:ext cx="8928992" cy="33085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b="1" dirty="0" smtClean="0">
                <a:solidFill>
                  <a:srgbClr val="FF0000"/>
                </a:solidFill>
                <a:latin typeface="AnnaCTT" pitchFamily="2" charset="0"/>
              </a:rPr>
              <a:t>                             ХРАМ </a:t>
            </a:r>
            <a:r>
              <a:rPr lang="uk-UA" sz="4000" b="1" dirty="0" err="1" smtClean="0">
                <a:solidFill>
                  <a:srgbClr val="FF0000"/>
                </a:solidFill>
                <a:latin typeface="AnnaCTT" pitchFamily="2" charset="0"/>
              </a:rPr>
              <a:t>Мейдзи</a:t>
            </a:r>
            <a:r>
              <a:rPr lang="uk-UA" sz="4000" b="1" dirty="0" smtClean="0">
                <a:solidFill>
                  <a:srgbClr val="FF0000"/>
                </a:solidFill>
                <a:latin typeface="AnnaCTT" pitchFamily="2" charset="0"/>
              </a:rPr>
              <a:t> </a:t>
            </a:r>
            <a:r>
              <a:rPr lang="uk-UA" sz="4000" b="1" dirty="0" err="1" smtClean="0">
                <a:solidFill>
                  <a:srgbClr val="FF0000"/>
                </a:solidFill>
                <a:latin typeface="AnnaCTT" pitchFamily="2" charset="0"/>
              </a:rPr>
              <a:t>дзин</a:t>
            </a:r>
            <a:endParaRPr lang="uk-UA" sz="4000" b="1" dirty="0" smtClean="0">
              <a:solidFill>
                <a:srgbClr val="FF0000"/>
              </a:solidFill>
              <a:latin typeface="AnnaCTT" pitchFamily="2" charset="0"/>
            </a:endParaRPr>
          </a:p>
          <a:p>
            <a:r>
              <a:rPr lang="vi-VN" sz="1300" dirty="0"/>
              <a:t>Святи́лище Ме́йдзі — велике синтоїстьке святилище в районі Сібуя метрополії Токіо, Японія. В ньому вшановуються синтоїстькі божества Імператор Мейдзі та його дружина Імператриця </a:t>
            </a:r>
            <a:r>
              <a:rPr lang="vi-VN" sz="1300" dirty="0" smtClean="0"/>
              <a:t>Шьокен</a:t>
            </a:r>
            <a:endParaRPr lang="uk-UA" sz="1300" dirty="0" smtClean="0"/>
          </a:p>
          <a:p>
            <a:r>
              <a:rPr lang="ru-RU" sz="1300" dirty="0" err="1"/>
              <a:t>Після</a:t>
            </a:r>
            <a:r>
              <a:rPr lang="ru-RU" sz="1300" dirty="0"/>
              <a:t> </a:t>
            </a:r>
            <a:r>
              <a:rPr lang="ru-RU" sz="1300" dirty="0" err="1"/>
              <a:t>смерті</a:t>
            </a:r>
            <a:r>
              <a:rPr lang="ru-RU" sz="1300" dirty="0"/>
              <a:t> </a:t>
            </a:r>
            <a:r>
              <a:rPr lang="ru-RU" sz="1300" dirty="0" err="1"/>
              <a:t>Імператора</a:t>
            </a:r>
            <a:r>
              <a:rPr lang="ru-RU" sz="1300" dirty="0"/>
              <a:t> </a:t>
            </a:r>
            <a:r>
              <a:rPr lang="ru-RU" sz="1300" dirty="0" err="1"/>
              <a:t>Мейдзі</a:t>
            </a:r>
            <a:r>
              <a:rPr lang="ru-RU" sz="1300" dirty="0"/>
              <a:t> в 1912 </a:t>
            </a:r>
            <a:r>
              <a:rPr lang="ru-RU" sz="1300" dirty="0" err="1"/>
              <a:t>році</a:t>
            </a:r>
            <a:r>
              <a:rPr lang="ru-RU" sz="1300" dirty="0"/>
              <a:t> та </a:t>
            </a:r>
            <a:r>
              <a:rPr lang="ru-RU" sz="1300" dirty="0" err="1"/>
              <a:t>Імператриці</a:t>
            </a:r>
            <a:r>
              <a:rPr lang="ru-RU" sz="1300" dirty="0"/>
              <a:t> </a:t>
            </a:r>
            <a:r>
              <a:rPr lang="ru-RU" sz="1300" dirty="0" err="1"/>
              <a:t>Шьокен</a:t>
            </a:r>
            <a:r>
              <a:rPr lang="ru-RU" sz="1300" dirty="0"/>
              <a:t> в 1914 </a:t>
            </a:r>
            <a:r>
              <a:rPr lang="ru-RU" sz="1300" dirty="0" err="1"/>
              <a:t>році</a:t>
            </a:r>
            <a:r>
              <a:rPr lang="ru-RU" sz="1300" dirty="0"/>
              <a:t> </a:t>
            </a:r>
            <a:r>
              <a:rPr lang="ru-RU" sz="1300" dirty="0" err="1"/>
              <a:t>серед</a:t>
            </a:r>
            <a:r>
              <a:rPr lang="ru-RU" sz="1300" dirty="0"/>
              <a:t> </a:t>
            </a:r>
            <a:r>
              <a:rPr lang="ru-RU" sz="1300" dirty="0" err="1"/>
              <a:t>пересічних</a:t>
            </a:r>
            <a:r>
              <a:rPr lang="ru-RU" sz="1300" dirty="0"/>
              <a:t> </a:t>
            </a:r>
            <a:r>
              <a:rPr lang="ru-RU" sz="1300" dirty="0" err="1"/>
              <a:t>японців</a:t>
            </a:r>
            <a:r>
              <a:rPr lang="ru-RU" sz="1300" dirty="0"/>
              <a:t> </a:t>
            </a:r>
            <a:r>
              <a:rPr lang="ru-RU" sz="1300" dirty="0" err="1"/>
              <a:t>виник</a:t>
            </a:r>
            <a:r>
              <a:rPr lang="ru-RU" sz="1300" dirty="0"/>
              <a:t> рук </a:t>
            </a:r>
            <a:r>
              <a:rPr lang="ru-RU" sz="1300" dirty="0" err="1"/>
              <a:t>вшанування</a:t>
            </a:r>
            <a:r>
              <a:rPr lang="ru-RU" sz="1300" dirty="0"/>
              <a:t> </a:t>
            </a:r>
            <a:r>
              <a:rPr lang="ru-RU" sz="1300" dirty="0" err="1"/>
              <a:t>цих</a:t>
            </a:r>
            <a:r>
              <a:rPr lang="ru-RU" sz="1300" dirty="0"/>
              <a:t> монарших </a:t>
            </a:r>
            <a:r>
              <a:rPr lang="ru-RU" sz="1300" dirty="0" err="1"/>
              <a:t>осіб</a:t>
            </a:r>
            <a:r>
              <a:rPr lang="ru-RU" sz="1300" dirty="0"/>
              <a:t> як </a:t>
            </a:r>
            <a:r>
              <a:rPr lang="ru-RU" sz="1300" dirty="0" err="1"/>
              <a:t>синтоїстьких</a:t>
            </a:r>
            <a:r>
              <a:rPr lang="ru-RU" sz="1300" dirty="0"/>
              <a:t> божеств. У </a:t>
            </a:r>
            <a:r>
              <a:rPr lang="ru-RU" sz="1300" dirty="0" err="1"/>
              <a:t>зв'язку</a:t>
            </a:r>
            <a:r>
              <a:rPr lang="ru-RU" sz="1300" dirty="0"/>
              <a:t> з </a:t>
            </a:r>
            <a:r>
              <a:rPr lang="ru-RU" sz="1300" dirty="0" err="1"/>
              <a:t>цим</a:t>
            </a:r>
            <a:r>
              <a:rPr lang="ru-RU" sz="1300" dirty="0"/>
              <a:t> 1915 року </a:t>
            </a:r>
            <a:r>
              <a:rPr lang="ru-RU" sz="1300" dirty="0" err="1"/>
              <a:t>японський</a:t>
            </a:r>
            <a:r>
              <a:rPr lang="ru-RU" sz="1300" dirty="0"/>
              <a:t> уряд </a:t>
            </a:r>
            <a:r>
              <a:rPr lang="ru-RU" sz="1300" dirty="0" err="1"/>
              <a:t>видав</a:t>
            </a:r>
            <a:r>
              <a:rPr lang="ru-RU" sz="1300" dirty="0"/>
              <a:t> </a:t>
            </a:r>
            <a:r>
              <a:rPr lang="ru-RU" sz="1300" dirty="0" err="1"/>
              <a:t>розпорядження</a:t>
            </a:r>
            <a:r>
              <a:rPr lang="ru-RU" sz="1300" dirty="0"/>
              <a:t> про </a:t>
            </a:r>
            <a:r>
              <a:rPr lang="ru-RU" sz="1300" dirty="0" err="1"/>
              <a:t>спорудження</a:t>
            </a:r>
            <a:r>
              <a:rPr lang="ru-RU" sz="1300" dirty="0"/>
              <a:t> державного святилища. </a:t>
            </a:r>
            <a:r>
              <a:rPr lang="ru-RU" sz="1300" dirty="0" err="1"/>
              <a:t>Місцем</a:t>
            </a:r>
            <a:r>
              <a:rPr lang="ru-RU" sz="1300" dirty="0"/>
              <a:t> для </a:t>
            </a:r>
            <a:r>
              <a:rPr lang="ru-RU" sz="1300" dirty="0" err="1"/>
              <a:t>його</a:t>
            </a:r>
            <a:r>
              <a:rPr lang="ru-RU" sz="1300" dirty="0"/>
              <a:t> </a:t>
            </a:r>
            <a:r>
              <a:rPr lang="ru-RU" sz="1300" dirty="0" err="1"/>
              <a:t>побудови</a:t>
            </a:r>
            <a:r>
              <a:rPr lang="ru-RU" sz="1300" dirty="0"/>
              <a:t> </a:t>
            </a:r>
            <a:r>
              <a:rPr lang="ru-RU" sz="1300" dirty="0" err="1"/>
              <a:t>було</a:t>
            </a:r>
            <a:r>
              <a:rPr lang="ru-RU" sz="1300" dirty="0"/>
              <a:t> </a:t>
            </a:r>
            <a:r>
              <a:rPr lang="ru-RU" sz="1300" dirty="0" err="1"/>
              <a:t>обрано</a:t>
            </a:r>
            <a:r>
              <a:rPr lang="ru-RU" sz="1300" dirty="0"/>
              <a:t> парк </a:t>
            </a:r>
            <a:r>
              <a:rPr lang="ru-RU" sz="1300" dirty="0" err="1"/>
              <a:t>Йойоґі</a:t>
            </a:r>
            <a:r>
              <a:rPr lang="ru-RU" sz="1300" dirty="0"/>
              <a:t>, де </a:t>
            </a:r>
            <a:r>
              <a:rPr lang="ru-RU" sz="1300" dirty="0" err="1"/>
              <a:t>знаходилися</a:t>
            </a:r>
            <a:r>
              <a:rPr lang="ru-RU" sz="1300" dirty="0"/>
              <a:t> </a:t>
            </a:r>
            <a:r>
              <a:rPr lang="ru-RU" sz="1300" dirty="0" err="1"/>
              <a:t>старовинні</a:t>
            </a:r>
            <a:r>
              <a:rPr lang="ru-RU" sz="1300" dirty="0"/>
              <a:t> </a:t>
            </a:r>
            <a:r>
              <a:rPr lang="ru-RU" sz="1300" dirty="0" err="1"/>
              <a:t>садиби</a:t>
            </a:r>
            <a:r>
              <a:rPr lang="ru-RU" sz="1300" dirty="0"/>
              <a:t> 17 </a:t>
            </a:r>
            <a:r>
              <a:rPr lang="ru-RU" sz="1300" dirty="0" err="1"/>
              <a:t>століття</a:t>
            </a:r>
            <a:r>
              <a:rPr lang="ru-RU" sz="1300" dirty="0"/>
              <a:t>. </a:t>
            </a:r>
            <a:r>
              <a:rPr lang="ru-RU" sz="1300" dirty="0" err="1"/>
              <a:t>Будівельні</a:t>
            </a:r>
            <a:r>
              <a:rPr lang="ru-RU" sz="1300" dirty="0"/>
              <a:t> </a:t>
            </a:r>
            <a:r>
              <a:rPr lang="ru-RU" sz="1300" dirty="0" err="1"/>
              <a:t>роботи</a:t>
            </a:r>
            <a:r>
              <a:rPr lang="ru-RU" sz="1300" dirty="0"/>
              <a:t> </a:t>
            </a:r>
            <a:r>
              <a:rPr lang="ru-RU" sz="1300" dirty="0" err="1"/>
              <a:t>тривали</a:t>
            </a:r>
            <a:r>
              <a:rPr lang="ru-RU" sz="1300" dirty="0"/>
              <a:t> 5 </a:t>
            </a:r>
            <a:r>
              <a:rPr lang="ru-RU" sz="1300" dirty="0" err="1" smtClean="0"/>
              <a:t>років</a:t>
            </a:r>
            <a:endParaRPr lang="ru-RU" sz="1300" dirty="0"/>
          </a:p>
          <a:p>
            <a:r>
              <a:rPr lang="ru-RU" sz="1300" dirty="0" err="1"/>
              <a:t>Урочисте</a:t>
            </a:r>
            <a:r>
              <a:rPr lang="ru-RU" sz="1300" dirty="0"/>
              <a:t> </a:t>
            </a:r>
            <a:r>
              <a:rPr lang="ru-RU" sz="1300" dirty="0" err="1"/>
              <a:t>відкриття</a:t>
            </a:r>
            <a:r>
              <a:rPr lang="ru-RU" sz="1300" dirty="0"/>
              <a:t> Святилища </a:t>
            </a:r>
            <a:r>
              <a:rPr lang="ru-RU" sz="1300" dirty="0" err="1"/>
              <a:t>Мейдзі</a:t>
            </a:r>
            <a:r>
              <a:rPr lang="ru-RU" sz="1300" dirty="0"/>
              <a:t> </a:t>
            </a:r>
            <a:r>
              <a:rPr lang="ru-RU" sz="1300" dirty="0" err="1"/>
              <a:t>відбулося</a:t>
            </a:r>
            <a:r>
              <a:rPr lang="ru-RU" sz="1300" dirty="0"/>
              <a:t> 1920 року. </a:t>
            </a:r>
            <a:r>
              <a:rPr lang="ru-RU" sz="1300" dirty="0" err="1"/>
              <a:t>Його</a:t>
            </a:r>
            <a:r>
              <a:rPr lang="ru-RU" sz="1300" dirty="0"/>
              <a:t> </a:t>
            </a:r>
            <a:r>
              <a:rPr lang="ru-RU" sz="1300" dirty="0" err="1"/>
              <a:t>площа</a:t>
            </a:r>
            <a:r>
              <a:rPr lang="ru-RU" sz="1300" dirty="0"/>
              <a:t> становила 700 </a:t>
            </a:r>
            <a:r>
              <a:rPr lang="ru-RU" sz="1300" dirty="0" err="1"/>
              <a:t>тисяч</a:t>
            </a:r>
            <a:r>
              <a:rPr lang="ru-RU" sz="1300" dirty="0"/>
              <a:t> </a:t>
            </a:r>
            <a:r>
              <a:rPr lang="ru-RU" sz="1300" dirty="0" smtClean="0"/>
              <a:t>м². </a:t>
            </a:r>
            <a:r>
              <a:rPr lang="ru-RU" sz="1300" dirty="0"/>
              <a:t>Для </a:t>
            </a:r>
            <a:r>
              <a:rPr lang="ru-RU" sz="1300" dirty="0" err="1"/>
              <a:t>облаштування</a:t>
            </a:r>
            <a:r>
              <a:rPr lang="ru-RU" sz="1300" dirty="0"/>
              <a:t> </a:t>
            </a:r>
            <a:r>
              <a:rPr lang="ru-RU" sz="1300" dirty="0" err="1"/>
              <a:t>території</a:t>
            </a:r>
            <a:r>
              <a:rPr lang="ru-RU" sz="1300" dirty="0"/>
              <a:t> Святилища </a:t>
            </a:r>
            <a:r>
              <a:rPr lang="ru-RU" sz="1300" dirty="0" err="1"/>
              <a:t>було</a:t>
            </a:r>
            <a:r>
              <a:rPr lang="ru-RU" sz="1300" dirty="0"/>
              <a:t> </a:t>
            </a:r>
            <a:r>
              <a:rPr lang="ru-RU" sz="1300" dirty="0" err="1"/>
              <a:t>використано</a:t>
            </a:r>
            <a:r>
              <a:rPr lang="ru-RU" sz="1300" dirty="0"/>
              <a:t> 120 </a:t>
            </a:r>
            <a:r>
              <a:rPr lang="ru-RU" sz="1300" dirty="0" err="1"/>
              <a:t>тисяч</a:t>
            </a:r>
            <a:r>
              <a:rPr lang="ru-RU" sz="1300" dirty="0"/>
              <a:t> дерев і </a:t>
            </a:r>
            <a:r>
              <a:rPr lang="ru-RU" sz="1300" dirty="0" err="1"/>
              <a:t>кущів</a:t>
            </a:r>
            <a:r>
              <a:rPr lang="ru-RU" sz="1300" dirty="0"/>
              <a:t> 365 </a:t>
            </a:r>
            <a:r>
              <a:rPr lang="ru-RU" sz="1300" dirty="0" err="1"/>
              <a:t>різних</a:t>
            </a:r>
            <a:r>
              <a:rPr lang="ru-RU" sz="1300" dirty="0"/>
              <a:t> </a:t>
            </a:r>
            <a:r>
              <a:rPr lang="ru-RU" sz="1300" dirty="0" err="1"/>
              <a:t>видів</a:t>
            </a:r>
            <a:r>
              <a:rPr lang="ru-RU" sz="1300" dirty="0"/>
              <a:t>, </a:t>
            </a:r>
            <a:r>
              <a:rPr lang="ru-RU" sz="1300" dirty="0" err="1"/>
              <a:t>які</a:t>
            </a:r>
            <a:r>
              <a:rPr lang="ru-RU" sz="1300" dirty="0"/>
              <a:t> </a:t>
            </a:r>
            <a:r>
              <a:rPr lang="ru-RU" sz="1300" dirty="0" err="1"/>
              <a:t>зібрали</a:t>
            </a:r>
            <a:r>
              <a:rPr lang="ru-RU" sz="1300" dirty="0"/>
              <a:t> з </a:t>
            </a:r>
            <a:r>
              <a:rPr lang="ru-RU" sz="1300" dirty="0" err="1"/>
              <a:t>усієї</a:t>
            </a:r>
            <a:r>
              <a:rPr lang="ru-RU" sz="1300" dirty="0"/>
              <a:t> </a:t>
            </a:r>
            <a:r>
              <a:rPr lang="ru-RU" sz="1300" dirty="0" err="1" smtClean="0"/>
              <a:t>Японії</a:t>
            </a:r>
            <a:r>
              <a:rPr lang="ru-RU" sz="1300" dirty="0" smtClean="0"/>
              <a:t>.</a:t>
            </a:r>
            <a:endParaRPr lang="ru-RU" sz="1300" dirty="0"/>
          </a:p>
          <a:p>
            <a:r>
              <a:rPr lang="ru-RU" sz="1300" dirty="0"/>
              <a:t>В </a:t>
            </a:r>
            <a:r>
              <a:rPr lang="ru-RU" sz="1300" dirty="0" err="1"/>
              <a:t>квітні</a:t>
            </a:r>
            <a:r>
              <a:rPr lang="ru-RU" sz="1300" dirty="0"/>
              <a:t> 1945 року Святилище </a:t>
            </a:r>
            <a:r>
              <a:rPr lang="ru-RU" sz="1300" dirty="0" err="1"/>
              <a:t>Мейдзі</a:t>
            </a:r>
            <a:r>
              <a:rPr lang="ru-RU" sz="1300" dirty="0"/>
              <a:t> </a:t>
            </a:r>
            <a:r>
              <a:rPr lang="ru-RU" sz="1300" dirty="0" err="1"/>
              <a:t>було</a:t>
            </a:r>
            <a:r>
              <a:rPr lang="ru-RU" sz="1300" dirty="0"/>
              <a:t> </a:t>
            </a:r>
            <a:r>
              <a:rPr lang="ru-RU" sz="1300" dirty="0" err="1"/>
              <a:t>зруйноване</a:t>
            </a:r>
            <a:r>
              <a:rPr lang="ru-RU" sz="1300" dirty="0"/>
              <a:t> </a:t>
            </a:r>
            <a:r>
              <a:rPr lang="ru-RU" sz="1300" dirty="0" err="1"/>
              <a:t>під</a:t>
            </a:r>
            <a:r>
              <a:rPr lang="ru-RU" sz="1300" dirty="0"/>
              <a:t> час </a:t>
            </a:r>
            <a:r>
              <a:rPr lang="ru-RU" sz="1300" dirty="0" err="1"/>
              <a:t>Другої</a:t>
            </a:r>
            <a:r>
              <a:rPr lang="ru-RU" sz="1300" dirty="0"/>
              <a:t> </a:t>
            </a:r>
            <a:r>
              <a:rPr lang="ru-RU" sz="1300" dirty="0" err="1"/>
              <a:t>світової</a:t>
            </a:r>
            <a:r>
              <a:rPr lang="ru-RU" sz="1300" dirty="0"/>
              <a:t> </a:t>
            </a:r>
            <a:r>
              <a:rPr lang="ru-RU" sz="1300" dirty="0" err="1"/>
              <a:t>війни</a:t>
            </a:r>
            <a:r>
              <a:rPr lang="ru-RU" sz="1300" dirty="0"/>
              <a:t>, в </a:t>
            </a:r>
            <a:r>
              <a:rPr lang="ru-RU" sz="1300" dirty="0" err="1"/>
              <a:t>ході</a:t>
            </a:r>
            <a:r>
              <a:rPr lang="ru-RU" sz="1300" dirty="0"/>
              <a:t> </a:t>
            </a:r>
            <a:r>
              <a:rPr lang="ru-RU" sz="1300" dirty="0" err="1"/>
              <a:t>бомбардування</a:t>
            </a:r>
            <a:r>
              <a:rPr lang="ru-RU" sz="1300" dirty="0"/>
              <a:t> </a:t>
            </a:r>
            <a:r>
              <a:rPr lang="ru-RU" sz="1300" dirty="0" err="1"/>
              <a:t>Токіо</a:t>
            </a:r>
            <a:r>
              <a:rPr lang="ru-RU" sz="1300" dirty="0"/>
              <a:t> </a:t>
            </a:r>
            <a:r>
              <a:rPr lang="ru-RU" sz="1300" dirty="0" err="1"/>
              <a:t>літаками</a:t>
            </a:r>
            <a:r>
              <a:rPr lang="ru-RU" sz="1300" dirty="0"/>
              <a:t> ВПС </a:t>
            </a:r>
            <a:r>
              <a:rPr lang="ru-RU" sz="1300" dirty="0" err="1"/>
              <a:t>Армії</a:t>
            </a:r>
            <a:r>
              <a:rPr lang="ru-RU" sz="1300" dirty="0"/>
              <a:t> США. 1958 року вся </a:t>
            </a:r>
            <a:r>
              <a:rPr lang="ru-RU" sz="1300" dirty="0" err="1"/>
              <a:t>територія</a:t>
            </a:r>
            <a:r>
              <a:rPr lang="ru-RU" sz="1300" dirty="0"/>
              <a:t> святилища </a:t>
            </a:r>
            <a:r>
              <a:rPr lang="ru-RU" sz="1300" dirty="0" err="1"/>
              <a:t>була</a:t>
            </a:r>
            <a:r>
              <a:rPr lang="ru-RU" sz="1300" dirty="0"/>
              <a:t> </a:t>
            </a:r>
            <a:r>
              <a:rPr lang="ru-RU" sz="1300" dirty="0" err="1"/>
              <a:t>відреставрована</a:t>
            </a:r>
            <a:r>
              <a:rPr lang="ru-RU" sz="1300" dirty="0"/>
              <a:t> і </a:t>
            </a:r>
            <a:r>
              <a:rPr lang="ru-RU" sz="1300" dirty="0" err="1"/>
              <a:t>відкрита</a:t>
            </a:r>
            <a:r>
              <a:rPr lang="ru-RU" sz="1300" dirty="0"/>
              <a:t> для </a:t>
            </a:r>
            <a:r>
              <a:rPr lang="ru-RU" sz="1300" dirty="0" err="1"/>
              <a:t>вільного</a:t>
            </a:r>
            <a:r>
              <a:rPr lang="ru-RU" sz="1300" dirty="0"/>
              <a:t> </a:t>
            </a:r>
            <a:r>
              <a:rPr lang="ru-RU" sz="1300" dirty="0" err="1"/>
              <a:t>відвідування</a:t>
            </a:r>
            <a:endParaRPr lang="ru-RU" sz="1300" dirty="0"/>
          </a:p>
          <a:p>
            <a:endParaRPr lang="ru-RU" sz="13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3087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5736" y="404664"/>
            <a:ext cx="662473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6600" b="1" i="1" dirty="0" smtClean="0">
                <a:solidFill>
                  <a:srgbClr val="FF0000"/>
                </a:solidFill>
                <a:latin typeface="AnnaCTT" pitchFamily="2" charset="0"/>
              </a:rPr>
              <a:t>       Дякую за увагу! </a:t>
            </a:r>
            <a:endParaRPr lang="ru-RU" sz="6600" b="1" i="1" dirty="0">
              <a:solidFill>
                <a:srgbClr val="FF0000"/>
              </a:solidFill>
              <a:latin typeface="AnnaCT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0075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24408"/>
            <a:ext cx="6768752" cy="42070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331033" y="4653136"/>
            <a:ext cx="871296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dirty="0" smtClean="0">
                <a:solidFill>
                  <a:srgbClr val="008000"/>
                </a:solidFill>
              </a:rPr>
              <a:t>                                                 </a:t>
            </a:r>
            <a:r>
              <a:rPr lang="uk-UA" sz="2800" dirty="0" smtClean="0">
                <a:solidFill>
                  <a:srgbClr val="008000"/>
                </a:solidFill>
              </a:rPr>
              <a:t>Бамбуковий Ліс</a:t>
            </a:r>
          </a:p>
          <a:p>
            <a:r>
              <a:rPr lang="ru-RU" sz="1600" dirty="0" err="1"/>
              <a:t>Бамбуковий</a:t>
            </a:r>
            <a:r>
              <a:rPr lang="ru-RU" sz="1600" dirty="0"/>
              <a:t> </a:t>
            </a:r>
            <a:r>
              <a:rPr lang="ru-RU" sz="1600" dirty="0" err="1"/>
              <a:t>ліс</a:t>
            </a:r>
            <a:r>
              <a:rPr lang="ru-RU" sz="1600" dirty="0"/>
              <a:t> </a:t>
            </a:r>
            <a:r>
              <a:rPr lang="ru-RU" sz="1600" dirty="0" err="1"/>
              <a:t>Сагано</a:t>
            </a:r>
            <a:r>
              <a:rPr lang="ru-RU" sz="1600" dirty="0"/>
              <a:t> </a:t>
            </a:r>
            <a:r>
              <a:rPr lang="ru-RU" sz="1600" dirty="0" err="1"/>
              <a:t>знаходиться</a:t>
            </a:r>
            <a:r>
              <a:rPr lang="ru-RU" sz="1600" dirty="0"/>
              <a:t> на </a:t>
            </a:r>
            <a:r>
              <a:rPr lang="ru-RU" sz="1600" dirty="0" err="1"/>
              <a:t>північно-заході</a:t>
            </a:r>
            <a:r>
              <a:rPr lang="ru-RU" sz="1600" dirty="0"/>
              <a:t> </a:t>
            </a:r>
            <a:r>
              <a:rPr lang="ru-RU" sz="1600" dirty="0" err="1"/>
              <a:t>префектури</a:t>
            </a:r>
            <a:r>
              <a:rPr lang="ru-RU" sz="1600" dirty="0"/>
              <a:t> </a:t>
            </a:r>
            <a:r>
              <a:rPr lang="ru-RU" sz="1600" dirty="0" err="1"/>
              <a:t>Кіото</a:t>
            </a:r>
            <a:r>
              <a:rPr lang="ru-RU" sz="1600" dirty="0"/>
              <a:t> в </a:t>
            </a:r>
            <a:r>
              <a:rPr lang="ru-RU" sz="1600" dirty="0" err="1"/>
              <a:t>Японії</a:t>
            </a:r>
            <a:r>
              <a:rPr lang="ru-RU" sz="1600" dirty="0"/>
              <a:t>, </a:t>
            </a:r>
            <a:r>
              <a:rPr lang="ru-RU" sz="1600" dirty="0" err="1"/>
              <a:t>займає</a:t>
            </a:r>
            <a:r>
              <a:rPr lang="ru-RU" sz="1600" dirty="0"/>
              <a:t> </a:t>
            </a:r>
            <a:r>
              <a:rPr lang="ru-RU" sz="1600" dirty="0" err="1"/>
              <a:t>площу</a:t>
            </a:r>
            <a:r>
              <a:rPr lang="ru-RU" sz="1600" dirty="0"/>
              <a:t> в 16 </a:t>
            </a:r>
            <a:r>
              <a:rPr lang="ru-RU" sz="1600" dirty="0" err="1"/>
              <a:t>квадратних</a:t>
            </a:r>
            <a:r>
              <a:rPr lang="ru-RU" sz="1600" dirty="0"/>
              <a:t> </a:t>
            </a:r>
            <a:r>
              <a:rPr lang="ru-RU" sz="1600" dirty="0" err="1"/>
              <a:t>кілометрів</a:t>
            </a:r>
            <a:r>
              <a:rPr lang="ru-RU" sz="1600" dirty="0"/>
              <a:t>. </a:t>
            </a:r>
            <a:r>
              <a:rPr lang="ru-RU" sz="1600" dirty="0" err="1"/>
              <a:t>Це</a:t>
            </a:r>
            <a:r>
              <a:rPr lang="ru-RU" sz="1600" dirty="0"/>
              <a:t> </a:t>
            </a:r>
            <a:r>
              <a:rPr lang="ru-RU" sz="1600" dirty="0" err="1"/>
              <a:t>одне</a:t>
            </a:r>
            <a:r>
              <a:rPr lang="ru-RU" sz="1600" dirty="0"/>
              <a:t> з </a:t>
            </a:r>
            <a:r>
              <a:rPr lang="ru-RU" sz="1600" dirty="0" err="1"/>
              <a:t>найдивовижніших</a:t>
            </a:r>
            <a:r>
              <a:rPr lang="ru-RU" sz="1600" dirty="0"/>
              <a:t> </a:t>
            </a:r>
            <a:r>
              <a:rPr lang="ru-RU" sz="1600" dirty="0" err="1"/>
              <a:t>місць</a:t>
            </a:r>
            <a:r>
              <a:rPr lang="ru-RU" sz="1600" dirty="0"/>
              <a:t> в </a:t>
            </a:r>
            <a:r>
              <a:rPr lang="ru-RU" sz="1600" dirty="0" err="1"/>
              <a:t>усій</a:t>
            </a:r>
            <a:r>
              <a:rPr lang="ru-RU" sz="1600" dirty="0"/>
              <a:t> </a:t>
            </a:r>
            <a:r>
              <a:rPr lang="ru-RU" sz="1600" dirty="0" err="1"/>
              <a:t>Японії</a:t>
            </a:r>
            <a:r>
              <a:rPr lang="ru-RU" sz="1600" dirty="0"/>
              <a:t>, не </a:t>
            </a:r>
            <a:r>
              <a:rPr lang="ru-RU" sz="1600" dirty="0" err="1"/>
              <a:t>тільки</a:t>
            </a:r>
            <a:r>
              <a:rPr lang="ru-RU" sz="1600" dirty="0"/>
              <a:t> через свою </a:t>
            </a:r>
            <a:r>
              <a:rPr lang="ru-RU" sz="1600" dirty="0" err="1"/>
              <a:t>природну</a:t>
            </a:r>
            <a:r>
              <a:rPr lang="ru-RU" sz="1600" dirty="0"/>
              <a:t> красу, але й з-за дивного звуку </a:t>
            </a:r>
            <a:r>
              <a:rPr lang="ru-RU" sz="1600" dirty="0" err="1"/>
              <a:t>вітру</a:t>
            </a:r>
            <a:r>
              <a:rPr lang="ru-RU" sz="1600" dirty="0"/>
              <a:t>, </a:t>
            </a:r>
            <a:r>
              <a:rPr lang="ru-RU" sz="1600" dirty="0" err="1"/>
              <a:t>який</a:t>
            </a:r>
            <a:r>
              <a:rPr lang="ru-RU" sz="1600" dirty="0"/>
              <a:t> </a:t>
            </a:r>
            <a:r>
              <a:rPr lang="ru-RU" sz="1600" dirty="0" err="1"/>
              <a:t>гуляє</a:t>
            </a:r>
            <a:r>
              <a:rPr lang="ru-RU" sz="1600" dirty="0"/>
              <a:t> </a:t>
            </a:r>
            <a:r>
              <a:rPr lang="ru-RU" sz="1600" dirty="0" err="1"/>
              <a:t>крізь</a:t>
            </a:r>
            <a:r>
              <a:rPr lang="ru-RU" sz="1600" dirty="0"/>
              <a:t> </a:t>
            </a:r>
            <a:r>
              <a:rPr lang="ru-RU" sz="1600" dirty="0" err="1"/>
              <a:t>густі</a:t>
            </a:r>
            <a:r>
              <a:rPr lang="ru-RU" sz="1600" dirty="0"/>
              <a:t> </a:t>
            </a:r>
            <a:r>
              <a:rPr lang="ru-RU" sz="1600" dirty="0" err="1"/>
              <a:t>зарості</a:t>
            </a:r>
            <a:r>
              <a:rPr lang="ru-RU" sz="1600" dirty="0"/>
              <a:t> бамбуку.</a:t>
            </a:r>
            <a:endParaRPr lang="uk-UA" sz="1600" dirty="0" smtClean="0">
              <a:solidFill>
                <a:srgbClr val="008000"/>
              </a:solidFill>
            </a:endParaRPr>
          </a:p>
          <a:p>
            <a:endParaRPr lang="uk-UA" sz="1400" dirty="0" smtClean="0">
              <a:solidFill>
                <a:srgbClr val="008000"/>
              </a:solidFill>
            </a:endParaRPr>
          </a:p>
          <a:p>
            <a:endParaRPr lang="ru-RU" sz="1400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8234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5" presetClass="emph" presetSubtype="0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13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332656"/>
            <a:ext cx="8004282" cy="4491955"/>
          </a:xfrm>
        </p:spPr>
      </p:pic>
      <p:sp>
        <p:nvSpPr>
          <p:cNvPr id="5" name="TextBox 4"/>
          <p:cNvSpPr txBox="1"/>
          <p:nvPr/>
        </p:nvSpPr>
        <p:spPr>
          <a:xfrm>
            <a:off x="539552" y="5085184"/>
            <a:ext cx="82809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dirty="0" smtClean="0">
                <a:solidFill>
                  <a:srgbClr val="008000"/>
                </a:solidFill>
                <a:latin typeface="AnnaCTT" pitchFamily="2" charset="0"/>
              </a:rPr>
              <a:t>                                       </a:t>
            </a:r>
            <a:r>
              <a:rPr lang="uk-UA" sz="4000" b="1" dirty="0" smtClean="0">
                <a:solidFill>
                  <a:srgbClr val="008000"/>
                </a:solidFill>
                <a:latin typeface="AnnaCTT" pitchFamily="2" charset="0"/>
              </a:rPr>
              <a:t>Бамбуковий Ліс</a:t>
            </a:r>
          </a:p>
          <a:p>
            <a:r>
              <a:rPr lang="ru-RU" sz="1400" dirty="0"/>
              <a:t>Звук </a:t>
            </a:r>
            <a:r>
              <a:rPr lang="ru-RU" sz="1400" dirty="0" err="1"/>
              <a:t>вітру</a:t>
            </a:r>
            <a:r>
              <a:rPr lang="ru-RU" sz="1400" dirty="0"/>
              <a:t> в бамбуковому </a:t>
            </a:r>
            <a:r>
              <a:rPr lang="ru-RU" sz="1400" dirty="0" err="1"/>
              <a:t>лісі</a:t>
            </a:r>
            <a:r>
              <a:rPr lang="ru-RU" sz="1400" dirty="0"/>
              <a:t> </a:t>
            </a:r>
            <a:r>
              <a:rPr lang="ru-RU" sz="1400" dirty="0" err="1"/>
              <a:t>Сагано</a:t>
            </a:r>
            <a:r>
              <a:rPr lang="ru-RU" sz="1400" dirty="0"/>
              <a:t> </a:t>
            </a:r>
            <a:r>
              <a:rPr lang="ru-RU" sz="1400" dirty="0" err="1"/>
              <a:t>був</a:t>
            </a:r>
            <a:r>
              <a:rPr lang="ru-RU" sz="1400" dirty="0"/>
              <a:t> </a:t>
            </a:r>
            <a:r>
              <a:rPr lang="ru-RU" sz="1400" dirty="0" err="1"/>
              <a:t>визнаний</a:t>
            </a:r>
            <a:r>
              <a:rPr lang="ru-RU" sz="1400" dirty="0"/>
              <a:t> одним </a:t>
            </a:r>
            <a:r>
              <a:rPr lang="ru-RU" sz="1400" dirty="0" err="1"/>
              <a:t>зі</a:t>
            </a:r>
            <a:r>
              <a:rPr lang="ru-RU" sz="1400" dirty="0"/>
              <a:t> ста </a:t>
            </a:r>
            <a:r>
              <a:rPr lang="ru-RU" sz="1400" dirty="0" err="1"/>
              <a:t>дивовижних</a:t>
            </a:r>
            <a:r>
              <a:rPr lang="ru-RU" sz="1400" dirty="0"/>
              <a:t> </a:t>
            </a:r>
            <a:r>
              <a:rPr lang="ru-RU" sz="1400" dirty="0" err="1"/>
              <a:t>звуків</a:t>
            </a:r>
            <a:r>
              <a:rPr lang="ru-RU" sz="1400" dirty="0"/>
              <a:t>, </a:t>
            </a:r>
            <a:r>
              <a:rPr lang="ru-RU" sz="1400" dirty="0" err="1"/>
              <a:t>що</a:t>
            </a:r>
            <a:r>
              <a:rPr lang="ru-RU" sz="1400" dirty="0"/>
              <a:t> </a:t>
            </a:r>
            <a:r>
              <a:rPr lang="ru-RU" sz="1400" dirty="0" err="1"/>
              <a:t>асоціюються</a:t>
            </a:r>
            <a:r>
              <a:rPr lang="ru-RU" sz="1400" dirty="0"/>
              <a:t> у людей по </a:t>
            </a:r>
            <a:r>
              <a:rPr lang="ru-RU" sz="1400" dirty="0" err="1"/>
              <a:t>всьому</a:t>
            </a:r>
            <a:r>
              <a:rPr lang="ru-RU" sz="1400" dirty="0"/>
              <a:t> </a:t>
            </a:r>
            <a:r>
              <a:rPr lang="ru-RU" sz="1400" dirty="0" err="1"/>
              <a:t>світу</a:t>
            </a:r>
            <a:r>
              <a:rPr lang="ru-RU" sz="1400" dirty="0"/>
              <a:t> з </a:t>
            </a:r>
            <a:r>
              <a:rPr lang="ru-RU" sz="1400" dirty="0" err="1"/>
              <a:t>Японією</a:t>
            </a:r>
            <a:r>
              <a:rPr lang="ru-RU" sz="1400" dirty="0"/>
              <a:t>. </a:t>
            </a:r>
            <a:r>
              <a:rPr lang="ru-RU" sz="1400" dirty="0" err="1"/>
              <a:t>Ще</a:t>
            </a:r>
            <a:r>
              <a:rPr lang="ru-RU" sz="1400" dirty="0"/>
              <a:t> в 1870-х роках, коли </a:t>
            </a:r>
            <a:r>
              <a:rPr lang="ru-RU" sz="1400" dirty="0" err="1"/>
              <a:t>Едісон</a:t>
            </a:r>
            <a:r>
              <a:rPr lang="ru-RU" sz="1400" dirty="0"/>
              <a:t> </a:t>
            </a:r>
            <a:r>
              <a:rPr lang="ru-RU" sz="1400" dirty="0" err="1"/>
              <a:t>шукав</a:t>
            </a:r>
            <a:r>
              <a:rPr lang="ru-RU" sz="1400" dirty="0"/>
              <a:t> хороший бамбук як </a:t>
            </a:r>
            <a:r>
              <a:rPr lang="ru-RU" sz="1400" dirty="0" err="1"/>
              <a:t>матеріал</a:t>
            </a:r>
            <a:r>
              <a:rPr lang="ru-RU" sz="1400" dirty="0"/>
              <a:t> для </a:t>
            </a:r>
            <a:r>
              <a:rPr lang="ru-RU" sz="1400" dirty="0" err="1"/>
              <a:t>своєї</a:t>
            </a:r>
            <a:r>
              <a:rPr lang="ru-RU" sz="1400" dirty="0"/>
              <a:t> </a:t>
            </a:r>
            <a:r>
              <a:rPr lang="ru-RU" sz="1400" dirty="0" err="1"/>
              <a:t>лампи</a:t>
            </a:r>
            <a:r>
              <a:rPr lang="ru-RU" sz="1400" dirty="0"/>
              <a:t>, губернатор </a:t>
            </a:r>
            <a:r>
              <a:rPr lang="ru-RU" sz="1400" dirty="0" err="1"/>
              <a:t>Кіото</a:t>
            </a:r>
            <a:r>
              <a:rPr lang="ru-RU" sz="1400" dirty="0"/>
              <a:t> </a:t>
            </a:r>
            <a:r>
              <a:rPr lang="ru-RU" sz="1400" dirty="0" err="1"/>
              <a:t>рекомендував</a:t>
            </a:r>
            <a:r>
              <a:rPr lang="ru-RU" sz="1400" dirty="0"/>
              <a:t> </a:t>
            </a:r>
            <a:r>
              <a:rPr lang="ru-RU" sz="1400" dirty="0" err="1"/>
              <a:t>йому</a:t>
            </a:r>
            <a:r>
              <a:rPr lang="ru-RU" sz="1400" dirty="0"/>
              <a:t> два </a:t>
            </a:r>
            <a:r>
              <a:rPr lang="ru-RU" sz="1400" dirty="0" err="1"/>
              <a:t>джерела</a:t>
            </a:r>
            <a:r>
              <a:rPr lang="ru-RU" sz="1400" dirty="0"/>
              <a:t>, </a:t>
            </a:r>
            <a:r>
              <a:rPr lang="ru-RU" sz="1400" dirty="0" err="1"/>
              <a:t>серед</a:t>
            </a:r>
            <a:r>
              <a:rPr lang="ru-RU" sz="1400" dirty="0"/>
              <a:t> </a:t>
            </a:r>
            <a:r>
              <a:rPr lang="ru-RU" sz="1400" dirty="0" err="1"/>
              <a:t>яких</a:t>
            </a:r>
            <a:r>
              <a:rPr lang="ru-RU" sz="1400" dirty="0"/>
              <a:t> </a:t>
            </a:r>
            <a:r>
              <a:rPr lang="ru-RU" sz="1400" dirty="0" err="1"/>
              <a:t>було</a:t>
            </a:r>
            <a:r>
              <a:rPr lang="ru-RU" sz="1400" dirty="0"/>
              <a:t> і </a:t>
            </a:r>
            <a:r>
              <a:rPr lang="ru-RU" sz="1400" dirty="0" err="1"/>
              <a:t>Сагано</a:t>
            </a:r>
            <a:r>
              <a:rPr lang="ru-RU" sz="1400" dirty="0"/>
              <a:t>. Але </a:t>
            </a:r>
            <a:r>
              <a:rPr lang="ru-RU" sz="1400" dirty="0" err="1"/>
              <a:t>Едісон</a:t>
            </a:r>
            <a:r>
              <a:rPr lang="ru-RU" sz="1400" dirty="0"/>
              <a:t> </a:t>
            </a:r>
            <a:r>
              <a:rPr lang="ru-RU" sz="1400" dirty="0" err="1"/>
              <a:t>вибрав</a:t>
            </a:r>
            <a:r>
              <a:rPr lang="ru-RU" sz="1400" dirty="0"/>
              <a:t> </a:t>
            </a:r>
            <a:r>
              <a:rPr lang="ru-RU" sz="1400" dirty="0" err="1"/>
              <a:t>інше</a:t>
            </a:r>
            <a:r>
              <a:rPr lang="ru-RU" sz="1400" dirty="0"/>
              <a:t> </a:t>
            </a:r>
            <a:r>
              <a:rPr lang="ru-RU" sz="1400" dirty="0" err="1"/>
              <a:t>місце</a:t>
            </a:r>
            <a:r>
              <a:rPr lang="ru-RU" sz="1400" dirty="0"/>
              <a:t>. </a:t>
            </a:r>
            <a:endParaRPr lang="ru-RU" sz="1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5642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5" y="260648"/>
            <a:ext cx="5824802" cy="436860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107504" y="1412776"/>
            <a:ext cx="3528392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Замок Осака</a:t>
            </a:r>
          </a:p>
          <a:p>
            <a:r>
              <a:rPr lang="ru-RU" sz="1400" dirty="0"/>
              <a:t> </a:t>
            </a:r>
            <a:r>
              <a:rPr lang="ru-RU" sz="1400" dirty="0" err="1"/>
              <a:t>японський</a:t>
            </a:r>
            <a:r>
              <a:rPr lang="ru-RU" sz="1400" dirty="0"/>
              <a:t> замок, </a:t>
            </a:r>
            <a:r>
              <a:rPr lang="ru-RU" sz="1400" dirty="0" err="1"/>
              <a:t>який</a:t>
            </a:r>
            <a:r>
              <a:rPr lang="ru-RU" sz="1400" dirty="0"/>
              <a:t> </a:t>
            </a:r>
            <a:r>
              <a:rPr lang="ru-RU" sz="1400" dirty="0" err="1"/>
              <a:t>знаходиться</a:t>
            </a:r>
            <a:r>
              <a:rPr lang="ru-RU" sz="1400" dirty="0"/>
              <a:t> в </a:t>
            </a:r>
            <a:r>
              <a:rPr lang="ru-RU" sz="1400" dirty="0" err="1"/>
              <a:t>місті</a:t>
            </a:r>
            <a:r>
              <a:rPr lang="ru-RU" sz="1400" dirty="0"/>
              <a:t> Осака, префектура Осака. </a:t>
            </a:r>
            <a:r>
              <a:rPr lang="ru-RU" sz="1400" dirty="0" err="1"/>
              <a:t>Грав</a:t>
            </a:r>
            <a:r>
              <a:rPr lang="ru-RU" sz="1400" dirty="0"/>
              <a:t> </a:t>
            </a:r>
            <a:r>
              <a:rPr lang="ru-RU" sz="1400" dirty="0" err="1"/>
              <a:t>важливу</a:t>
            </a:r>
            <a:r>
              <a:rPr lang="ru-RU" sz="1400" dirty="0"/>
              <a:t> роль в </a:t>
            </a:r>
            <a:r>
              <a:rPr lang="ru-RU" sz="1400" dirty="0" err="1"/>
              <a:t>японській</a:t>
            </a:r>
            <a:r>
              <a:rPr lang="ru-RU" sz="1400" dirty="0"/>
              <a:t> </a:t>
            </a:r>
            <a:r>
              <a:rPr lang="ru-RU" sz="1400" dirty="0" err="1"/>
              <a:t>історії</a:t>
            </a:r>
            <a:r>
              <a:rPr lang="ru-RU" sz="1400" dirty="0"/>
              <a:t> </a:t>
            </a:r>
            <a:r>
              <a:rPr lang="ru-RU" sz="1400" dirty="0" err="1"/>
              <a:t>кінця</a:t>
            </a:r>
            <a:r>
              <a:rPr lang="ru-RU" sz="1400" dirty="0"/>
              <a:t> </a:t>
            </a:r>
            <a:r>
              <a:rPr lang="en-US" sz="1400" dirty="0"/>
              <a:t>XVI — </a:t>
            </a:r>
            <a:r>
              <a:rPr lang="ru-RU" sz="1400" dirty="0"/>
              <a:t>початку </a:t>
            </a:r>
            <a:r>
              <a:rPr lang="en-US" sz="1400" dirty="0"/>
              <a:t>XVII </a:t>
            </a:r>
            <a:r>
              <a:rPr lang="ru-RU" sz="1400" dirty="0" err="1"/>
              <a:t>століть</a:t>
            </a:r>
            <a:r>
              <a:rPr lang="ru-RU" sz="1400" dirty="0"/>
              <a:t>.</a:t>
            </a:r>
          </a:p>
          <a:p>
            <a:r>
              <a:rPr lang="ru-RU" sz="1400" dirty="0"/>
              <a:t>В 1995 </a:t>
            </a:r>
            <a:r>
              <a:rPr lang="ru-RU" sz="1400" dirty="0" err="1"/>
              <a:t>році</a:t>
            </a:r>
            <a:r>
              <a:rPr lang="ru-RU" sz="1400" dirty="0"/>
              <a:t> Замок Осака </a:t>
            </a:r>
            <a:r>
              <a:rPr lang="ru-RU" sz="1400" dirty="0" err="1"/>
              <a:t>визнаний</a:t>
            </a:r>
            <a:r>
              <a:rPr lang="ru-RU" sz="1400" dirty="0"/>
              <a:t> </a:t>
            </a:r>
            <a:r>
              <a:rPr lang="ru-RU" sz="1400" dirty="0" err="1"/>
              <a:t>важливою</a:t>
            </a:r>
            <a:r>
              <a:rPr lang="ru-RU" sz="1400" dirty="0"/>
              <a:t> культурною </a:t>
            </a:r>
            <a:r>
              <a:rPr lang="ru-RU" sz="1400" dirty="0" err="1"/>
              <a:t>спорудою</a:t>
            </a:r>
            <a:r>
              <a:rPr lang="ru-RU" sz="1400" dirty="0"/>
              <a:t> та взятий </a:t>
            </a:r>
            <a:r>
              <a:rPr lang="ru-RU" sz="1400" dirty="0" err="1"/>
              <a:t>під</a:t>
            </a:r>
            <a:r>
              <a:rPr lang="ru-RU" sz="1400" dirty="0"/>
              <a:t> </a:t>
            </a:r>
            <a:r>
              <a:rPr lang="ru-RU" sz="1400" dirty="0" err="1"/>
              <a:t>охорону</a:t>
            </a:r>
            <a:r>
              <a:rPr lang="ru-RU" sz="1400" dirty="0"/>
              <a:t> </a:t>
            </a:r>
            <a:r>
              <a:rPr lang="ru-RU" sz="1400" dirty="0" err="1"/>
              <a:t>японським</a:t>
            </a:r>
            <a:r>
              <a:rPr lang="ru-RU" sz="1400" dirty="0"/>
              <a:t> урядом</a:t>
            </a:r>
          </a:p>
          <a:p>
            <a:r>
              <a:rPr lang="ru-RU" sz="1400" dirty="0" err="1"/>
              <a:t>Площа</a:t>
            </a:r>
            <a:r>
              <a:rPr lang="ru-RU" sz="1400" dirty="0"/>
              <a:t> замку та </a:t>
            </a:r>
            <a:r>
              <a:rPr lang="ru-RU" sz="1400" dirty="0" err="1"/>
              <a:t>тринадцяти</a:t>
            </a:r>
            <a:r>
              <a:rPr lang="ru-RU" sz="1400" dirty="0"/>
              <a:t> </a:t>
            </a:r>
            <a:r>
              <a:rPr lang="ru-RU" sz="1400" dirty="0" err="1"/>
              <a:t>призамкових</a:t>
            </a:r>
            <a:r>
              <a:rPr lang="ru-RU" sz="1400" dirty="0"/>
              <a:t> </a:t>
            </a:r>
            <a:r>
              <a:rPr lang="ru-RU" sz="1400" dirty="0" err="1"/>
              <a:t>споруд</a:t>
            </a:r>
            <a:r>
              <a:rPr lang="ru-RU" sz="1400" dirty="0"/>
              <a:t> становить </a:t>
            </a:r>
            <a:r>
              <a:rPr lang="ru-RU" sz="1400" dirty="0" err="1"/>
              <a:t>близько</a:t>
            </a:r>
            <a:r>
              <a:rPr lang="ru-RU" sz="1400" dirty="0"/>
              <a:t> 60,000 </a:t>
            </a:r>
            <a:r>
              <a:rPr lang="ru-RU" sz="1400" dirty="0" smtClean="0"/>
              <a:t>м². </a:t>
            </a:r>
            <a:r>
              <a:rPr lang="ru-RU" sz="1400" dirty="0"/>
              <a:t>Замок </a:t>
            </a:r>
            <a:r>
              <a:rPr lang="ru-RU" sz="1400" dirty="0" err="1"/>
              <a:t>розташований</a:t>
            </a:r>
            <a:r>
              <a:rPr lang="ru-RU" sz="1400" dirty="0"/>
              <a:t> на </a:t>
            </a:r>
            <a:r>
              <a:rPr lang="ru-RU" sz="1400" dirty="0" err="1"/>
              <a:t>вершині</a:t>
            </a:r>
            <a:r>
              <a:rPr lang="ru-RU" sz="1400" dirty="0"/>
              <a:t> </a:t>
            </a:r>
            <a:r>
              <a:rPr lang="ru-RU" sz="1400" dirty="0" err="1"/>
              <a:t>кам'яного</a:t>
            </a:r>
            <a:r>
              <a:rPr lang="ru-RU" sz="1400" dirty="0"/>
              <a:t> </a:t>
            </a:r>
            <a:r>
              <a:rPr lang="ru-RU" sz="1400" dirty="0" err="1"/>
              <a:t>насипу</a:t>
            </a:r>
            <a:r>
              <a:rPr lang="ru-RU" sz="1400" dirty="0"/>
              <a:t>, в фундамент </a:t>
            </a:r>
            <a:r>
              <a:rPr lang="ru-RU" sz="1400" dirty="0" err="1"/>
              <a:t>якого</a:t>
            </a:r>
            <a:r>
              <a:rPr lang="ru-RU" sz="1400" dirty="0"/>
              <a:t> </a:t>
            </a:r>
            <a:r>
              <a:rPr lang="ru-RU" sz="1400" dirty="0" err="1"/>
              <a:t>закладені</a:t>
            </a:r>
            <a:r>
              <a:rPr lang="ru-RU" sz="1400" dirty="0"/>
              <a:t> </a:t>
            </a:r>
            <a:r>
              <a:rPr lang="ru-RU" sz="1400" dirty="0" err="1"/>
              <a:t>величезні</a:t>
            </a:r>
            <a:r>
              <a:rPr lang="ru-RU" sz="1400" dirty="0"/>
              <a:t> </a:t>
            </a:r>
            <a:r>
              <a:rPr lang="ru-RU" sz="1400" dirty="0" err="1"/>
              <a:t>валуни</a:t>
            </a:r>
            <a:r>
              <a:rPr lang="ru-RU" sz="1400" dirty="0"/>
              <a:t>, </a:t>
            </a:r>
            <a:r>
              <a:rPr lang="ru-RU" sz="1400" dirty="0" err="1"/>
              <a:t>найбільші</a:t>
            </a:r>
            <a:r>
              <a:rPr lang="ru-RU" sz="1400" dirty="0"/>
              <a:t> з </a:t>
            </a:r>
            <a:r>
              <a:rPr lang="ru-RU" sz="1400" dirty="0" err="1"/>
              <a:t>яких</a:t>
            </a:r>
            <a:r>
              <a:rPr lang="ru-RU" sz="1400" dirty="0"/>
              <a:t> </a:t>
            </a:r>
            <a:r>
              <a:rPr lang="ru-RU" sz="1400" dirty="0" err="1"/>
              <a:t>досягають</a:t>
            </a:r>
            <a:r>
              <a:rPr lang="ru-RU" sz="1400" dirty="0"/>
              <a:t> шести </a:t>
            </a:r>
            <a:r>
              <a:rPr lang="ru-RU" sz="1400" dirty="0" err="1"/>
              <a:t>метрів</a:t>
            </a:r>
            <a:r>
              <a:rPr lang="ru-RU" sz="1400" dirty="0"/>
              <a:t> у </a:t>
            </a:r>
            <a:r>
              <a:rPr lang="ru-RU" sz="1400" dirty="0" err="1"/>
              <a:t>висоту</a:t>
            </a:r>
            <a:r>
              <a:rPr lang="ru-RU" sz="1400" dirty="0"/>
              <a:t> та </a:t>
            </a:r>
            <a:r>
              <a:rPr lang="ru-RU" sz="1400" dirty="0" err="1"/>
              <a:t>чотирнадцяти</a:t>
            </a:r>
            <a:r>
              <a:rPr lang="ru-RU" sz="1400" dirty="0"/>
              <a:t> </a:t>
            </a:r>
            <a:r>
              <a:rPr lang="ru-RU" sz="1400" dirty="0" err="1"/>
              <a:t>метрів</a:t>
            </a:r>
            <a:r>
              <a:rPr lang="ru-RU" sz="1400" dirty="0"/>
              <a:t> </a:t>
            </a:r>
            <a:r>
              <a:rPr lang="ru-RU" sz="1400" dirty="0" err="1"/>
              <a:t>завширшки</a:t>
            </a:r>
            <a:r>
              <a:rPr lang="ru-RU" sz="1400" dirty="0"/>
              <a:t>. </a:t>
            </a:r>
            <a:r>
              <a:rPr lang="ru-RU" sz="1400" dirty="0" err="1"/>
              <a:t>Довжина</a:t>
            </a:r>
            <a:r>
              <a:rPr lang="ru-RU" sz="1400" dirty="0"/>
              <a:t> </a:t>
            </a:r>
            <a:r>
              <a:rPr lang="ru-RU" sz="1400" dirty="0" err="1"/>
              <a:t>кам'яних</a:t>
            </a:r>
            <a:r>
              <a:rPr lang="ru-RU" sz="1400" dirty="0"/>
              <a:t> </a:t>
            </a:r>
            <a:r>
              <a:rPr lang="ru-RU" sz="1400" dirty="0" err="1"/>
              <a:t>стін</a:t>
            </a:r>
            <a:r>
              <a:rPr lang="ru-RU" sz="1400" dirty="0"/>
              <a:t> головного, другого та </a:t>
            </a:r>
            <a:r>
              <a:rPr lang="ru-RU" sz="1400" dirty="0" err="1"/>
              <a:t>третього</a:t>
            </a:r>
            <a:r>
              <a:rPr lang="ru-RU" sz="1400" dirty="0"/>
              <a:t> </a:t>
            </a:r>
            <a:r>
              <a:rPr lang="ru-RU" sz="1400" dirty="0" err="1"/>
              <a:t>рядів</a:t>
            </a:r>
            <a:r>
              <a:rPr lang="ru-RU" sz="1400" dirty="0"/>
              <a:t> становить </a:t>
            </a:r>
            <a:r>
              <a:rPr lang="ru-RU" sz="1400" dirty="0" err="1"/>
              <a:t>близько</a:t>
            </a:r>
            <a:r>
              <a:rPr lang="ru-RU" sz="1400" dirty="0"/>
              <a:t> 12 км. Замок </a:t>
            </a:r>
            <a:r>
              <a:rPr lang="ru-RU" sz="1400" dirty="0" err="1"/>
              <a:t>має</a:t>
            </a:r>
            <a:r>
              <a:rPr lang="ru-RU" sz="1400" dirty="0"/>
              <a:t> </a:t>
            </a:r>
            <a:r>
              <a:rPr lang="ru-RU" sz="1400" dirty="0" err="1"/>
              <a:t>п'ять</a:t>
            </a:r>
            <a:r>
              <a:rPr lang="ru-RU" sz="1400" dirty="0"/>
              <a:t> </a:t>
            </a:r>
            <a:r>
              <a:rPr lang="ru-RU" sz="1400" dirty="0" err="1"/>
              <a:t>поверхів</a:t>
            </a:r>
            <a:r>
              <a:rPr lang="ru-RU" sz="1400" dirty="0"/>
              <a:t>; </a:t>
            </a:r>
            <a:r>
              <a:rPr lang="ru-RU" sz="1400" dirty="0" err="1"/>
              <a:t>ще</a:t>
            </a:r>
            <a:r>
              <a:rPr lang="ru-RU" sz="1400" dirty="0"/>
              <a:t> три </a:t>
            </a:r>
            <a:r>
              <a:rPr lang="ru-RU" sz="1400" dirty="0" err="1"/>
              <a:t>підземні</a:t>
            </a:r>
            <a:r>
              <a:rPr lang="ru-RU" sz="1400" dirty="0"/>
              <a:t> </a:t>
            </a:r>
            <a:r>
              <a:rPr lang="ru-RU" sz="1400" dirty="0" err="1"/>
              <a:t>рівні</a:t>
            </a:r>
            <a:r>
              <a:rPr lang="ru-RU" sz="1400" dirty="0"/>
              <a:t> </a:t>
            </a:r>
            <a:r>
              <a:rPr lang="ru-RU" sz="1400" dirty="0" err="1"/>
              <a:t>знаходяться</a:t>
            </a:r>
            <a:r>
              <a:rPr lang="ru-RU" sz="1400" dirty="0"/>
              <a:t> в </a:t>
            </a:r>
            <a:r>
              <a:rPr lang="ru-RU" sz="1400" dirty="0" err="1"/>
              <a:t>глибині</a:t>
            </a:r>
            <a:r>
              <a:rPr lang="ru-RU" sz="1400" dirty="0"/>
              <a:t> </a:t>
            </a:r>
            <a:r>
              <a:rPr lang="ru-RU" sz="1400" dirty="0" err="1"/>
              <a:t>насипу</a:t>
            </a:r>
            <a:r>
              <a:rPr lang="ru-RU" sz="1400" dirty="0"/>
              <a:t>.</a:t>
            </a:r>
            <a:endParaRPr lang="ru-RU" sz="1400" b="1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17201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20081"/>
            <a:ext cx="5976664" cy="482453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0" y="4653136"/>
            <a:ext cx="903649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400" b="1" dirty="0" smtClean="0">
                <a:solidFill>
                  <a:srgbClr val="008000"/>
                </a:solidFill>
                <a:latin typeface="AnnaCTT" pitchFamily="2" charset="0"/>
              </a:rPr>
              <a:t>                                   Храм Кіото</a:t>
            </a:r>
          </a:p>
          <a:p>
            <a:r>
              <a:rPr lang="ru-RU" sz="1400" dirty="0"/>
              <a:t>Храм </a:t>
            </a:r>
            <a:r>
              <a:rPr lang="ru-RU" sz="1400" dirty="0" err="1"/>
              <a:t>Тоци</a:t>
            </a:r>
            <a:r>
              <a:rPr lang="ru-RU" sz="1400" dirty="0"/>
              <a:t>, </a:t>
            </a:r>
            <a:r>
              <a:rPr lang="ru-RU" sz="1400" dirty="0" err="1"/>
              <a:t>або</a:t>
            </a:r>
            <a:r>
              <a:rPr lang="ru-RU" sz="1400" dirty="0"/>
              <a:t> «То-</a:t>
            </a:r>
            <a:r>
              <a:rPr lang="ru-RU" sz="1400" dirty="0" err="1"/>
              <a:t>Ци</a:t>
            </a:r>
            <a:r>
              <a:rPr lang="ru-RU" sz="1400" dirty="0"/>
              <a:t>», </a:t>
            </a:r>
            <a:r>
              <a:rPr lang="ru-RU" sz="1400" dirty="0" err="1"/>
              <a:t>що</a:t>
            </a:r>
            <a:r>
              <a:rPr lang="ru-RU" sz="1400" dirty="0"/>
              <a:t> в </a:t>
            </a:r>
            <a:r>
              <a:rPr lang="ru-RU" sz="1400" dirty="0" err="1"/>
              <a:t>перекладі</a:t>
            </a:r>
            <a:r>
              <a:rPr lang="ru-RU" sz="1400" dirty="0"/>
              <a:t> з </a:t>
            </a:r>
            <a:r>
              <a:rPr lang="ru-RU" sz="1400" dirty="0" err="1"/>
              <a:t>японської</a:t>
            </a:r>
            <a:r>
              <a:rPr lang="ru-RU" sz="1400" dirty="0"/>
              <a:t> </a:t>
            </a:r>
            <a:r>
              <a:rPr lang="ru-RU" sz="1400" dirty="0" err="1"/>
              <a:t>мови</a:t>
            </a:r>
            <a:r>
              <a:rPr lang="ru-RU" sz="1400" dirty="0"/>
              <a:t> </a:t>
            </a:r>
            <a:r>
              <a:rPr lang="ru-RU" sz="1400" dirty="0" err="1"/>
              <a:t>означає</a:t>
            </a:r>
            <a:r>
              <a:rPr lang="ru-RU" sz="1400" dirty="0"/>
              <a:t> «</a:t>
            </a:r>
            <a:r>
              <a:rPr lang="ru-RU" sz="1400" dirty="0" err="1"/>
              <a:t>Східний</a:t>
            </a:r>
            <a:r>
              <a:rPr lang="ru-RU" sz="1400" dirty="0"/>
              <a:t> Храм», </a:t>
            </a:r>
            <a:r>
              <a:rPr lang="ru-RU" sz="1400" dirty="0" err="1"/>
              <a:t>розташований</a:t>
            </a:r>
            <a:r>
              <a:rPr lang="ru-RU" sz="1400" dirty="0"/>
              <a:t> у самому </a:t>
            </a:r>
            <a:r>
              <a:rPr lang="ru-RU" sz="1400" dirty="0" err="1"/>
              <a:t>центрі</a:t>
            </a:r>
            <a:r>
              <a:rPr lang="ru-RU" sz="1400" dirty="0"/>
              <a:t> </a:t>
            </a:r>
            <a:r>
              <a:rPr lang="ru-RU" sz="1400" dirty="0" err="1"/>
              <a:t>міста</a:t>
            </a:r>
            <a:r>
              <a:rPr lang="ru-RU" sz="1400" dirty="0"/>
              <a:t> </a:t>
            </a:r>
            <a:r>
              <a:rPr lang="ru-RU" sz="1400" dirty="0" err="1"/>
              <a:t>Кіото</a:t>
            </a:r>
            <a:r>
              <a:rPr lang="ru-RU" sz="1400" dirty="0"/>
              <a:t>. </a:t>
            </a:r>
            <a:r>
              <a:rPr lang="ru-RU" sz="1400" dirty="0" err="1"/>
              <a:t>Велична</a:t>
            </a:r>
            <a:r>
              <a:rPr lang="ru-RU" sz="1400" dirty="0"/>
              <a:t> </a:t>
            </a:r>
            <a:r>
              <a:rPr lang="ru-RU" sz="1400" dirty="0" err="1"/>
              <a:t>споруда</a:t>
            </a:r>
            <a:r>
              <a:rPr lang="ru-RU" sz="1400" dirty="0"/>
              <a:t> стала </a:t>
            </a:r>
            <a:r>
              <a:rPr lang="ru-RU" sz="1400" dirty="0" err="1"/>
              <a:t>відомою</a:t>
            </a:r>
            <a:r>
              <a:rPr lang="ru-RU" sz="1400" dirty="0"/>
              <a:t> </a:t>
            </a:r>
            <a:r>
              <a:rPr lang="ru-RU" sz="1400" dirty="0" err="1"/>
              <a:t>завдяки</a:t>
            </a:r>
            <a:r>
              <a:rPr lang="ru-RU" sz="1400" dirty="0"/>
              <a:t> </a:t>
            </a:r>
            <a:r>
              <a:rPr lang="ru-RU" sz="1400" dirty="0" err="1"/>
              <a:t>своїй</a:t>
            </a:r>
            <a:r>
              <a:rPr lang="ru-RU" sz="1400" dirty="0"/>
              <a:t> </a:t>
            </a:r>
            <a:r>
              <a:rPr lang="ru-RU" sz="1400" dirty="0" err="1"/>
              <a:t>п´ятиповерховій</a:t>
            </a:r>
            <a:r>
              <a:rPr lang="ru-RU" sz="1400" dirty="0"/>
              <a:t> </a:t>
            </a:r>
            <a:r>
              <a:rPr lang="ru-RU" sz="1400" dirty="0" err="1"/>
              <a:t>пагоді</a:t>
            </a:r>
            <a:r>
              <a:rPr lang="ru-RU" sz="1400" dirty="0"/>
              <a:t> </a:t>
            </a:r>
            <a:r>
              <a:rPr lang="ru-RU" sz="1400" dirty="0" err="1"/>
              <a:t>висотою</a:t>
            </a:r>
            <a:r>
              <a:rPr lang="ru-RU" sz="1400" dirty="0"/>
              <a:t> 57 </a:t>
            </a:r>
            <a:r>
              <a:rPr lang="ru-RU" sz="1400" dirty="0" err="1"/>
              <a:t>метрів</a:t>
            </a:r>
            <a:r>
              <a:rPr lang="ru-RU" sz="1400" dirty="0"/>
              <a:t>, яка </a:t>
            </a:r>
            <a:r>
              <a:rPr lang="ru-RU" sz="1400" dirty="0" err="1"/>
              <a:t>має</a:t>
            </a:r>
            <a:r>
              <a:rPr lang="ru-RU" sz="1400" dirty="0"/>
              <a:t> </a:t>
            </a:r>
            <a:r>
              <a:rPr lang="ru-RU" sz="1400" dirty="0" err="1"/>
              <a:t>найвищу</a:t>
            </a:r>
            <a:r>
              <a:rPr lang="ru-RU" sz="1400" dirty="0"/>
              <a:t> </a:t>
            </a:r>
            <a:r>
              <a:rPr lang="ru-RU" sz="1400" dirty="0" err="1"/>
              <a:t>дерев´яну</a:t>
            </a:r>
            <a:r>
              <a:rPr lang="ru-RU" sz="1400" dirty="0"/>
              <a:t> вежу в </a:t>
            </a:r>
            <a:r>
              <a:rPr lang="ru-RU" sz="1400" dirty="0" err="1"/>
              <a:t>Японії</a:t>
            </a:r>
            <a:r>
              <a:rPr lang="ru-RU" sz="1400" dirty="0"/>
              <a:t>. Храм </a:t>
            </a:r>
            <a:r>
              <a:rPr lang="ru-RU" sz="1400" dirty="0" err="1"/>
              <a:t>був</a:t>
            </a:r>
            <a:r>
              <a:rPr lang="ru-RU" sz="1400" dirty="0"/>
              <a:t> </a:t>
            </a:r>
            <a:r>
              <a:rPr lang="ru-RU" sz="1400" dirty="0" err="1"/>
              <a:t>побудований</a:t>
            </a:r>
            <a:r>
              <a:rPr lang="ru-RU" sz="1400" dirty="0"/>
              <a:t> у 796 р. за наказом </a:t>
            </a:r>
            <a:r>
              <a:rPr lang="ru-RU" sz="1400" dirty="0" err="1"/>
              <a:t>Імператора</a:t>
            </a:r>
            <a:r>
              <a:rPr lang="ru-RU" sz="1400" dirty="0"/>
              <a:t> </a:t>
            </a:r>
            <a:r>
              <a:rPr lang="ru-RU" sz="1400" dirty="0" err="1"/>
              <a:t>Японії</a:t>
            </a:r>
            <a:r>
              <a:rPr lang="ru-RU" sz="1400" dirty="0"/>
              <a:t> </a:t>
            </a:r>
            <a:r>
              <a:rPr lang="ru-RU" sz="1400" dirty="0" err="1"/>
              <a:t>Камму</a:t>
            </a:r>
            <a:r>
              <a:rPr lang="ru-RU" sz="1400" dirty="0"/>
              <a:t>. Свою </a:t>
            </a:r>
            <a:r>
              <a:rPr lang="ru-RU" sz="1400" dirty="0" err="1"/>
              <a:t>назву</a:t>
            </a:r>
            <a:r>
              <a:rPr lang="ru-RU" sz="1400" dirty="0"/>
              <a:t> </a:t>
            </a:r>
            <a:r>
              <a:rPr lang="ru-RU" sz="1400" dirty="0" err="1"/>
              <a:t>він</a:t>
            </a:r>
            <a:r>
              <a:rPr lang="ru-RU" sz="1400" dirty="0"/>
              <a:t> </a:t>
            </a:r>
            <a:r>
              <a:rPr lang="ru-RU" sz="1400" dirty="0" err="1"/>
              <a:t>отримав</a:t>
            </a:r>
            <a:r>
              <a:rPr lang="ru-RU" sz="1400" dirty="0"/>
              <a:t> через те, </a:t>
            </a:r>
            <a:r>
              <a:rPr lang="ru-RU" sz="1400" dirty="0" err="1"/>
              <a:t>що</a:t>
            </a:r>
            <a:r>
              <a:rPr lang="ru-RU" sz="1400" dirty="0"/>
              <a:t> </a:t>
            </a:r>
            <a:r>
              <a:rPr lang="ru-RU" sz="1400" dirty="0" err="1"/>
              <a:t>Тоци</a:t>
            </a:r>
            <a:r>
              <a:rPr lang="ru-RU" sz="1400" dirty="0"/>
              <a:t> </a:t>
            </a:r>
            <a:r>
              <a:rPr lang="ru-RU" sz="1400" dirty="0" err="1"/>
              <a:t>утворив</a:t>
            </a:r>
            <a:r>
              <a:rPr lang="ru-RU" sz="1400" dirty="0"/>
              <a:t> разом </a:t>
            </a:r>
            <a:r>
              <a:rPr lang="ru-RU" sz="1400" dirty="0" err="1"/>
              <a:t>із</a:t>
            </a:r>
            <a:r>
              <a:rPr lang="ru-RU" sz="1400" dirty="0"/>
              <a:t> </a:t>
            </a:r>
            <a:r>
              <a:rPr lang="ru-RU" sz="1400" dirty="0" err="1"/>
              <a:t>Сайци</a:t>
            </a:r>
            <a:r>
              <a:rPr lang="ru-RU" sz="1400" dirty="0"/>
              <a:t> («</a:t>
            </a:r>
            <a:r>
              <a:rPr lang="ru-RU" sz="1400" dirty="0" err="1"/>
              <a:t>Західний</a:t>
            </a:r>
            <a:r>
              <a:rPr lang="ru-RU" sz="1400" dirty="0"/>
              <a:t> храм») </a:t>
            </a:r>
            <a:r>
              <a:rPr lang="ru-RU" sz="1400" dirty="0" err="1"/>
              <a:t>символічні</a:t>
            </a:r>
            <a:r>
              <a:rPr lang="ru-RU" sz="1400" dirty="0"/>
              <a:t> ворота в </a:t>
            </a:r>
            <a:r>
              <a:rPr lang="ru-RU" sz="1400" dirty="0" err="1"/>
              <a:t>столицю</a:t>
            </a:r>
            <a:r>
              <a:rPr lang="ru-RU" sz="1400" dirty="0"/>
              <a:t> </a:t>
            </a:r>
            <a:r>
              <a:rPr lang="ru-RU" sz="1400" dirty="0" err="1"/>
              <a:t>Імперії</a:t>
            </a:r>
            <a:r>
              <a:rPr lang="ru-RU" sz="1400" dirty="0"/>
              <a:t> </a:t>
            </a:r>
            <a:r>
              <a:rPr lang="ru-RU" sz="1400" dirty="0" err="1"/>
              <a:t>Хейян</a:t>
            </a:r>
            <a:r>
              <a:rPr lang="ru-RU" sz="1400" dirty="0"/>
              <a:t>. </a:t>
            </a:r>
            <a:r>
              <a:rPr lang="ru-RU" sz="1400" dirty="0" err="1"/>
              <a:t>Сьогодні</a:t>
            </a:r>
            <a:r>
              <a:rPr lang="ru-RU" sz="1400" dirty="0"/>
              <a:t> </a:t>
            </a:r>
            <a:r>
              <a:rPr lang="ru-RU" sz="1400" dirty="0" err="1"/>
              <a:t>цей</a:t>
            </a:r>
            <a:r>
              <a:rPr lang="ru-RU" sz="1400" dirty="0"/>
              <a:t> </a:t>
            </a:r>
            <a:r>
              <a:rPr lang="ru-RU" sz="1400" dirty="0" err="1"/>
              <a:t>храмовий</a:t>
            </a:r>
            <a:r>
              <a:rPr lang="ru-RU" sz="1400" dirty="0"/>
              <a:t> комплекс мирно </a:t>
            </a:r>
            <a:r>
              <a:rPr lang="ru-RU" sz="1400" dirty="0" err="1"/>
              <a:t>співіснує</a:t>
            </a:r>
            <a:r>
              <a:rPr lang="ru-RU" sz="1400" dirty="0"/>
              <a:t> </a:t>
            </a:r>
            <a:r>
              <a:rPr lang="ru-RU" sz="1400" dirty="0" err="1"/>
              <a:t>із</a:t>
            </a:r>
            <a:r>
              <a:rPr lang="ru-RU" sz="1400" dirty="0"/>
              <a:t> </a:t>
            </a:r>
            <a:r>
              <a:rPr lang="ru-RU" sz="1400" dirty="0" err="1"/>
              <a:t>хмарочосами</a:t>
            </a:r>
            <a:r>
              <a:rPr lang="ru-RU" sz="1400" dirty="0"/>
              <a:t> у </a:t>
            </a:r>
            <a:r>
              <a:rPr lang="ru-RU" sz="1400" dirty="0" err="1"/>
              <a:t>центрі</a:t>
            </a:r>
            <a:r>
              <a:rPr lang="ru-RU" sz="1400" dirty="0"/>
              <a:t> </a:t>
            </a:r>
            <a:r>
              <a:rPr lang="ru-RU" sz="1400" dirty="0" err="1"/>
              <a:t>Кіото</a:t>
            </a:r>
            <a:r>
              <a:rPr lang="ru-RU" sz="1400" dirty="0"/>
              <a:t>.</a:t>
            </a:r>
            <a:endParaRPr lang="ru-RU" sz="1400" b="1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2527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188640"/>
            <a:ext cx="7124292" cy="47590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755576" y="5157192"/>
            <a:ext cx="82044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5400" dirty="0" smtClean="0">
                <a:solidFill>
                  <a:srgbClr val="008000"/>
                </a:solidFill>
                <a:latin typeface="AnnaCTT" pitchFamily="2" charset="0"/>
              </a:rPr>
              <a:t>  Храм Кіото</a:t>
            </a:r>
            <a:endParaRPr lang="ru-RU" sz="5400" dirty="0">
              <a:solidFill>
                <a:srgbClr val="008000"/>
              </a:solidFill>
              <a:latin typeface="AnnaCT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9336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332656"/>
            <a:ext cx="3960440" cy="583264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-14943" y="332656"/>
            <a:ext cx="4932040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 smtClean="0">
                <a:solidFill>
                  <a:schemeClr val="accent4"/>
                </a:solidFill>
                <a:latin typeface="AnnaCTT" pitchFamily="2" charset="0"/>
              </a:rPr>
              <a:t>           Будівлі Токійського Уряду</a:t>
            </a:r>
          </a:p>
          <a:p>
            <a:r>
              <a:rPr lang="ru-RU" sz="1400" dirty="0" err="1"/>
              <a:t>Токійська</a:t>
            </a:r>
            <a:r>
              <a:rPr lang="ru-RU" sz="1400" dirty="0"/>
              <a:t> </a:t>
            </a:r>
            <a:r>
              <a:rPr lang="ru-RU" sz="1400" dirty="0" err="1"/>
              <a:t>столична</a:t>
            </a:r>
            <a:r>
              <a:rPr lang="ru-RU" sz="1400" dirty="0"/>
              <a:t> </a:t>
            </a:r>
            <a:r>
              <a:rPr lang="ru-RU" sz="1400" dirty="0" err="1"/>
              <a:t>урядова</a:t>
            </a:r>
            <a:r>
              <a:rPr lang="ru-RU" sz="1400" dirty="0"/>
              <a:t> </a:t>
            </a:r>
            <a:r>
              <a:rPr lang="ru-RU" sz="1400" dirty="0" err="1"/>
              <a:t>будівля</a:t>
            </a:r>
            <a:r>
              <a:rPr lang="ru-RU" sz="1400" dirty="0"/>
              <a:t> </a:t>
            </a:r>
            <a:r>
              <a:rPr lang="ru-RU" sz="1400" dirty="0" err="1"/>
              <a:t>чи</a:t>
            </a:r>
            <a:r>
              <a:rPr lang="ru-RU" sz="1400" dirty="0"/>
              <a:t> </a:t>
            </a:r>
            <a:r>
              <a:rPr lang="ru-RU" sz="1400" dirty="0" err="1"/>
              <a:t>Токійська</a:t>
            </a:r>
            <a:r>
              <a:rPr lang="ru-RU" sz="1400" dirty="0"/>
              <a:t> </a:t>
            </a:r>
            <a:r>
              <a:rPr lang="ru-RU" sz="1400" dirty="0" err="1"/>
              <a:t>мерія</a:t>
            </a:r>
            <a:r>
              <a:rPr lang="ru-RU" sz="1400" dirty="0"/>
              <a:t> - </a:t>
            </a:r>
            <a:r>
              <a:rPr lang="ru-RU" sz="1400" dirty="0" err="1"/>
              <a:t>місце</a:t>
            </a:r>
            <a:r>
              <a:rPr lang="ru-RU" sz="1400" dirty="0"/>
              <a:t> </a:t>
            </a:r>
            <a:r>
              <a:rPr lang="ru-RU" sz="1400" dirty="0" err="1"/>
              <a:t>розташування</a:t>
            </a:r>
            <a:r>
              <a:rPr lang="ru-RU" sz="1400" dirty="0"/>
              <a:t> </a:t>
            </a:r>
            <a:r>
              <a:rPr lang="ru-RU" sz="1400" dirty="0" err="1"/>
              <a:t>Токійського</a:t>
            </a:r>
            <a:r>
              <a:rPr lang="ru-RU" sz="1400" dirty="0"/>
              <a:t> столичного уряду, </a:t>
            </a:r>
            <a:r>
              <a:rPr lang="ru-RU" sz="1400" dirty="0" err="1"/>
              <a:t>під</a:t>
            </a:r>
            <a:r>
              <a:rPr lang="ru-RU" sz="1400" dirty="0"/>
              <a:t> </a:t>
            </a:r>
            <a:r>
              <a:rPr lang="ru-RU" sz="1400" dirty="0" err="1"/>
              <a:t>керівництвом</a:t>
            </a:r>
            <a:r>
              <a:rPr lang="ru-RU" sz="1400" dirty="0"/>
              <a:t> </a:t>
            </a:r>
            <a:r>
              <a:rPr lang="ru-RU" sz="1400" dirty="0" err="1"/>
              <a:t>якого</a:t>
            </a:r>
            <a:r>
              <a:rPr lang="ru-RU" sz="1400" dirty="0"/>
              <a:t> </a:t>
            </a:r>
            <a:r>
              <a:rPr lang="ru-RU" sz="1400" dirty="0" err="1"/>
              <a:t>знаходяться</a:t>
            </a:r>
            <a:r>
              <a:rPr lang="ru-RU" sz="1400" dirty="0"/>
              <a:t> не </a:t>
            </a:r>
            <a:r>
              <a:rPr lang="ru-RU" sz="1400" dirty="0" err="1"/>
              <a:t>лише</a:t>
            </a:r>
            <a:r>
              <a:rPr lang="ru-RU" sz="1400" dirty="0"/>
              <a:t> 23 </a:t>
            </a:r>
            <a:r>
              <a:rPr lang="ru-RU" sz="1400" dirty="0" err="1"/>
              <a:t>особливих</a:t>
            </a:r>
            <a:r>
              <a:rPr lang="ru-RU" sz="1400" dirty="0"/>
              <a:t> району, але і </a:t>
            </a:r>
            <a:r>
              <a:rPr lang="ru-RU" sz="1400" dirty="0" err="1"/>
              <a:t>всі</a:t>
            </a:r>
            <a:r>
              <a:rPr lang="ru-RU" sz="1400" dirty="0"/>
              <a:t> </a:t>
            </a:r>
            <a:r>
              <a:rPr lang="ru-RU" sz="1400" dirty="0" err="1"/>
              <a:t>містечка</a:t>
            </a:r>
            <a:r>
              <a:rPr lang="ru-RU" sz="1400" dirty="0"/>
              <a:t> та селища </a:t>
            </a:r>
            <a:r>
              <a:rPr lang="ru-RU" sz="1400" dirty="0" err="1" smtClean="0"/>
              <a:t>Токіо</a:t>
            </a:r>
            <a:r>
              <a:rPr lang="ru-RU" sz="1400" dirty="0" smtClean="0"/>
              <a:t>.</a:t>
            </a:r>
          </a:p>
          <a:p>
            <a:r>
              <a:rPr lang="ru-RU" sz="1400" dirty="0" err="1"/>
              <a:t>Розташоване</a:t>
            </a:r>
            <a:r>
              <a:rPr lang="ru-RU" sz="1400" dirty="0"/>
              <a:t> в </a:t>
            </a:r>
            <a:r>
              <a:rPr lang="ru-RU" sz="1400" dirty="0" err="1"/>
              <a:t>Сіндзюку</a:t>
            </a:r>
            <a:r>
              <a:rPr lang="ru-RU" sz="1400" dirty="0"/>
              <a:t>. </a:t>
            </a:r>
            <a:r>
              <a:rPr lang="ru-RU" sz="1400" dirty="0" err="1"/>
              <a:t>Було</a:t>
            </a:r>
            <a:r>
              <a:rPr lang="ru-RU" sz="1400" dirty="0"/>
              <a:t> </a:t>
            </a:r>
            <a:r>
              <a:rPr lang="ru-RU" sz="1400" dirty="0" err="1"/>
              <a:t>найвищою</a:t>
            </a:r>
            <a:r>
              <a:rPr lang="ru-RU" sz="1400" dirty="0"/>
              <a:t> </a:t>
            </a:r>
            <a:r>
              <a:rPr lang="ru-RU" sz="1400" dirty="0" err="1"/>
              <a:t>будівлею</a:t>
            </a:r>
            <a:r>
              <a:rPr lang="ru-RU" sz="1400" dirty="0"/>
              <a:t> в </a:t>
            </a:r>
            <a:r>
              <a:rPr lang="ru-RU" sz="1400" dirty="0" err="1"/>
              <a:t>Токіо</a:t>
            </a:r>
            <a:r>
              <a:rPr lang="ru-RU" sz="1400" dirty="0"/>
              <a:t> в </a:t>
            </a:r>
            <a:r>
              <a:rPr lang="ru-RU" sz="1400" dirty="0" err="1"/>
              <a:t>період</a:t>
            </a:r>
            <a:r>
              <a:rPr lang="ru-RU" sz="1400" dirty="0"/>
              <a:t> з лютого 1991 року по </a:t>
            </a:r>
            <a:r>
              <a:rPr lang="ru-RU" sz="1400" dirty="0" err="1"/>
              <a:t>січень</a:t>
            </a:r>
            <a:r>
              <a:rPr lang="ru-RU" sz="1400" dirty="0"/>
              <a:t> 2007 року, коли </a:t>
            </a:r>
            <a:r>
              <a:rPr lang="ru-RU" sz="1400" dirty="0" err="1"/>
              <a:t>цей</a:t>
            </a:r>
            <a:r>
              <a:rPr lang="ru-RU" sz="1400" dirty="0"/>
              <a:t> титул </a:t>
            </a:r>
            <a:r>
              <a:rPr lang="ru-RU" sz="1400" dirty="0" err="1"/>
              <a:t>перейшов</a:t>
            </a:r>
            <a:r>
              <a:rPr lang="ru-RU" sz="1400" dirty="0"/>
              <a:t> до </a:t>
            </a:r>
            <a:r>
              <a:rPr lang="en-US" sz="1400" dirty="0"/>
              <a:t>Midtown </a:t>
            </a:r>
            <a:r>
              <a:rPr lang="en-US" sz="1400" dirty="0" smtClean="0"/>
              <a:t>Tower</a:t>
            </a:r>
            <a:r>
              <a:rPr lang="en-US" sz="1400" dirty="0"/>
              <a:t>.</a:t>
            </a:r>
          </a:p>
          <a:p>
            <a:r>
              <a:rPr lang="ru-RU" sz="1400" dirty="0" err="1"/>
              <a:t>Будівля</a:t>
            </a:r>
            <a:r>
              <a:rPr lang="ru-RU" sz="1400" dirty="0"/>
              <a:t> </a:t>
            </a:r>
            <a:r>
              <a:rPr lang="ru-RU" sz="1400" dirty="0" err="1"/>
              <a:t>являє</a:t>
            </a:r>
            <a:r>
              <a:rPr lang="ru-RU" sz="1400" dirty="0"/>
              <a:t> собою комплекс з </a:t>
            </a:r>
            <a:r>
              <a:rPr lang="ru-RU" sz="1400" dirty="0" err="1"/>
              <a:t>трьох</a:t>
            </a:r>
            <a:r>
              <a:rPr lang="ru-RU" sz="1400" dirty="0"/>
              <a:t> структур, </a:t>
            </a:r>
            <a:r>
              <a:rPr lang="ru-RU" sz="1400" dirty="0" err="1"/>
              <a:t>кожна</a:t>
            </a:r>
            <a:r>
              <a:rPr lang="ru-RU" sz="1400" dirty="0"/>
              <a:t> з </a:t>
            </a:r>
            <a:r>
              <a:rPr lang="ru-RU" sz="1400" dirty="0" err="1"/>
              <a:t>яких</a:t>
            </a:r>
            <a:r>
              <a:rPr lang="ru-RU" sz="1400" dirty="0"/>
              <a:t> </a:t>
            </a:r>
            <a:r>
              <a:rPr lang="ru-RU" sz="1400" dirty="0" err="1"/>
              <a:t>займає</a:t>
            </a:r>
            <a:r>
              <a:rPr lang="ru-RU" sz="1400" dirty="0"/>
              <a:t> </a:t>
            </a:r>
            <a:r>
              <a:rPr lang="ru-RU" sz="1400" dirty="0" err="1"/>
              <a:t>міський</a:t>
            </a:r>
            <a:r>
              <a:rPr lang="ru-RU" sz="1400" dirty="0"/>
              <a:t> квартал. </a:t>
            </a:r>
            <a:r>
              <a:rPr lang="ru-RU" sz="1400" dirty="0" err="1"/>
              <a:t>Найвищим</a:t>
            </a:r>
            <a:r>
              <a:rPr lang="ru-RU" sz="1400" dirty="0"/>
              <a:t> і </a:t>
            </a:r>
            <a:r>
              <a:rPr lang="ru-RU" sz="1400" dirty="0" err="1"/>
              <a:t>найпомітнішим</a:t>
            </a:r>
            <a:r>
              <a:rPr lang="ru-RU" sz="1400" dirty="0"/>
              <a:t> є «</a:t>
            </a:r>
            <a:r>
              <a:rPr lang="ru-RU" sz="1400" dirty="0" err="1"/>
              <a:t>Токійська</a:t>
            </a:r>
            <a:r>
              <a:rPr lang="ru-RU" sz="1400" dirty="0"/>
              <a:t> </a:t>
            </a:r>
            <a:r>
              <a:rPr lang="ru-RU" sz="1400" dirty="0" err="1"/>
              <a:t>урядова</a:t>
            </a:r>
            <a:r>
              <a:rPr lang="ru-RU" sz="1400" dirty="0"/>
              <a:t> </a:t>
            </a:r>
            <a:r>
              <a:rPr lang="ru-RU" sz="1400" dirty="0" err="1"/>
              <a:t>будівля</a:t>
            </a:r>
            <a:r>
              <a:rPr lang="ru-RU" sz="1400" dirty="0"/>
              <a:t> № 1», 48-поверхова вежа яка </a:t>
            </a:r>
            <a:r>
              <a:rPr lang="ru-RU" sz="1400" dirty="0" err="1"/>
              <a:t>розходиться</a:t>
            </a:r>
            <a:r>
              <a:rPr lang="ru-RU" sz="1400" dirty="0"/>
              <a:t> на </a:t>
            </a:r>
            <a:r>
              <a:rPr lang="ru-RU" sz="1400" dirty="0" err="1"/>
              <a:t>дві</a:t>
            </a:r>
            <a:r>
              <a:rPr lang="ru-RU" sz="1400" dirty="0"/>
              <a:t> </a:t>
            </a:r>
            <a:r>
              <a:rPr lang="ru-RU" sz="1400" dirty="0" err="1"/>
              <a:t>секції</a:t>
            </a:r>
            <a:r>
              <a:rPr lang="ru-RU" sz="1400" dirty="0"/>
              <a:t> на 33-му </a:t>
            </a:r>
            <a:r>
              <a:rPr lang="ru-RU" sz="1400" dirty="0" err="1"/>
              <a:t>поверсі</a:t>
            </a:r>
            <a:r>
              <a:rPr lang="ru-RU" sz="1400" dirty="0"/>
              <a:t>.</a:t>
            </a:r>
          </a:p>
          <a:p>
            <a:r>
              <a:rPr lang="ru-RU" sz="1400" dirty="0" err="1"/>
              <a:t>Проектуванням</a:t>
            </a:r>
            <a:r>
              <a:rPr lang="ru-RU" sz="1400" dirty="0"/>
              <a:t> </a:t>
            </a:r>
            <a:r>
              <a:rPr lang="ru-RU" sz="1400" dirty="0" err="1"/>
              <a:t>будівлі</a:t>
            </a:r>
            <a:r>
              <a:rPr lang="ru-RU" sz="1400" dirty="0"/>
              <a:t> (яке повинно </a:t>
            </a:r>
            <a:r>
              <a:rPr lang="ru-RU" sz="1400" dirty="0" err="1"/>
              <a:t>було</a:t>
            </a:r>
            <a:r>
              <a:rPr lang="ru-RU" sz="1400" dirty="0"/>
              <a:t> </a:t>
            </a:r>
            <a:r>
              <a:rPr lang="ru-RU" sz="1400" dirty="0" err="1"/>
              <a:t>нагадувати</a:t>
            </a:r>
            <a:r>
              <a:rPr lang="ru-RU" sz="1400" dirty="0"/>
              <a:t> </a:t>
            </a:r>
            <a:r>
              <a:rPr lang="ru-RU" sz="1400" dirty="0" err="1"/>
              <a:t>комп'ютерний</a:t>
            </a:r>
            <a:r>
              <a:rPr lang="ru-RU" sz="1400" dirty="0"/>
              <a:t> чип) </a:t>
            </a:r>
            <a:r>
              <a:rPr lang="ru-RU" sz="1400" dirty="0" err="1"/>
              <a:t>займався</a:t>
            </a:r>
            <a:r>
              <a:rPr lang="ru-RU" sz="1400" dirty="0"/>
              <a:t> </a:t>
            </a:r>
            <a:r>
              <a:rPr lang="ru-RU" sz="1400" dirty="0" err="1"/>
              <a:t>архітектор</a:t>
            </a:r>
            <a:r>
              <a:rPr lang="ru-RU" sz="1400" dirty="0"/>
              <a:t> </a:t>
            </a:r>
            <a:r>
              <a:rPr lang="ru-RU" sz="1400" dirty="0" err="1"/>
              <a:t>Кендзо</a:t>
            </a:r>
            <a:r>
              <a:rPr lang="ru-RU" sz="1400" dirty="0"/>
              <a:t> </a:t>
            </a:r>
            <a:r>
              <a:rPr lang="ru-RU" sz="1400" dirty="0" smtClean="0"/>
              <a:t>Танге</a:t>
            </a:r>
            <a:r>
              <a:rPr lang="ru-RU" sz="1400" dirty="0"/>
              <a:t> (з </a:t>
            </a:r>
            <a:r>
              <a:rPr lang="ru-RU" sz="1400" dirty="0" err="1"/>
              <a:t>асистентами</a:t>
            </a:r>
            <a:r>
              <a:rPr lang="ru-RU" sz="1400" dirty="0"/>
              <a:t>). В </a:t>
            </a:r>
            <a:r>
              <a:rPr lang="ru-RU" sz="1400" dirty="0" err="1"/>
              <a:t>архітектурі</a:t>
            </a:r>
            <a:r>
              <a:rPr lang="ru-RU" sz="1400" dirty="0"/>
              <a:t> </a:t>
            </a:r>
            <a:r>
              <a:rPr lang="ru-RU" sz="1400" dirty="0" err="1"/>
              <a:t>можна</a:t>
            </a:r>
            <a:r>
              <a:rPr lang="ru-RU" sz="1400" dirty="0"/>
              <a:t> </a:t>
            </a:r>
            <a:r>
              <a:rPr lang="ru-RU" sz="1400" dirty="0" err="1"/>
              <a:t>знайти</a:t>
            </a:r>
            <a:r>
              <a:rPr lang="ru-RU" sz="1400" dirty="0"/>
              <a:t> </a:t>
            </a:r>
            <a:r>
              <a:rPr lang="ru-RU" sz="1400" dirty="0" err="1"/>
              <a:t>багато</a:t>
            </a:r>
            <a:r>
              <a:rPr lang="ru-RU" sz="1400" dirty="0"/>
              <a:t> </a:t>
            </a:r>
            <a:r>
              <a:rPr lang="ru-RU" sz="1400" dirty="0" err="1"/>
              <a:t>символічних</a:t>
            </a:r>
            <a:r>
              <a:rPr lang="ru-RU" sz="1400" dirty="0"/>
              <a:t> </a:t>
            </a:r>
            <a:r>
              <a:rPr lang="ru-RU" sz="1400" dirty="0" err="1"/>
              <a:t>посилань</a:t>
            </a:r>
            <a:r>
              <a:rPr lang="ru-RU" sz="1400" dirty="0"/>
              <a:t>, </a:t>
            </a:r>
            <a:r>
              <a:rPr lang="ru-RU" sz="1400" dirty="0" err="1"/>
              <a:t>це</a:t>
            </a:r>
            <a:r>
              <a:rPr lang="ru-RU" sz="1400" dirty="0"/>
              <a:t> </a:t>
            </a:r>
            <a:r>
              <a:rPr lang="ru-RU" sz="1400" dirty="0" err="1"/>
              <a:t>стосується</a:t>
            </a:r>
            <a:r>
              <a:rPr lang="ru-RU" sz="1400" dirty="0"/>
              <a:t> в першу </a:t>
            </a:r>
            <a:r>
              <a:rPr lang="ru-RU" sz="1400" dirty="0" err="1"/>
              <a:t>чергу</a:t>
            </a:r>
            <a:r>
              <a:rPr lang="ru-RU" sz="1400" dirty="0"/>
              <a:t> </a:t>
            </a:r>
            <a:r>
              <a:rPr lang="ru-RU" sz="1400" dirty="0" err="1"/>
              <a:t>вищезгаданого</a:t>
            </a:r>
            <a:r>
              <a:rPr lang="ru-RU" sz="1400" dirty="0"/>
              <a:t> </a:t>
            </a:r>
            <a:r>
              <a:rPr lang="ru-RU" sz="1400" dirty="0" err="1"/>
              <a:t>розколу</a:t>
            </a:r>
            <a:r>
              <a:rPr lang="ru-RU" sz="1400" dirty="0"/>
              <a:t>, </a:t>
            </a:r>
            <a:r>
              <a:rPr lang="ru-RU" sz="1400" dirty="0" err="1"/>
              <a:t>який</a:t>
            </a:r>
            <a:r>
              <a:rPr lang="ru-RU" sz="1400" dirty="0"/>
              <a:t> схожий з </a:t>
            </a:r>
            <a:r>
              <a:rPr lang="ru-RU" sz="1400" dirty="0" err="1"/>
              <a:t>готичним</a:t>
            </a:r>
            <a:r>
              <a:rPr lang="ru-RU" sz="1400" dirty="0"/>
              <a:t> собором.</a:t>
            </a:r>
          </a:p>
          <a:p>
            <a:r>
              <a:rPr lang="ru-RU" sz="1400" dirty="0" err="1"/>
              <a:t>Оглядові</a:t>
            </a:r>
            <a:r>
              <a:rPr lang="ru-RU" sz="1400" dirty="0"/>
              <a:t> </a:t>
            </a:r>
            <a:r>
              <a:rPr lang="ru-RU" sz="1400" dirty="0" err="1"/>
              <a:t>майданчики</a:t>
            </a:r>
            <a:r>
              <a:rPr lang="ru-RU" sz="1400" dirty="0"/>
              <a:t> на </a:t>
            </a:r>
            <a:r>
              <a:rPr lang="ru-RU" sz="1400" dirty="0" err="1"/>
              <a:t>двох</a:t>
            </a:r>
            <a:r>
              <a:rPr lang="ru-RU" sz="1400" dirty="0"/>
              <a:t> </a:t>
            </a:r>
            <a:r>
              <a:rPr lang="ru-RU" sz="1400" dirty="0" err="1"/>
              <a:t>останніх</a:t>
            </a:r>
            <a:r>
              <a:rPr lang="ru-RU" sz="1400" dirty="0"/>
              <a:t> </a:t>
            </a:r>
            <a:r>
              <a:rPr lang="ru-RU" sz="1400" dirty="0" err="1"/>
              <a:t>поверхах</a:t>
            </a:r>
            <a:r>
              <a:rPr lang="ru-RU" sz="1400" dirty="0"/>
              <a:t> </a:t>
            </a:r>
            <a:r>
              <a:rPr lang="ru-RU" sz="1400" dirty="0" err="1"/>
              <a:t>обох</a:t>
            </a:r>
            <a:r>
              <a:rPr lang="ru-RU" sz="1400" dirty="0"/>
              <a:t> веж </a:t>
            </a:r>
            <a:r>
              <a:rPr lang="ru-RU" sz="1400" dirty="0" err="1"/>
              <a:t>доступні</a:t>
            </a:r>
            <a:r>
              <a:rPr lang="ru-RU" sz="1400" dirty="0"/>
              <a:t> для </a:t>
            </a:r>
            <a:r>
              <a:rPr lang="ru-RU" sz="1400" dirty="0" err="1"/>
              <a:t>безкоштовного</a:t>
            </a:r>
            <a:r>
              <a:rPr lang="ru-RU" sz="1400" dirty="0"/>
              <a:t> </a:t>
            </a:r>
            <a:r>
              <a:rPr lang="ru-RU" sz="1400" dirty="0" err="1"/>
              <a:t>відвідування</a:t>
            </a:r>
            <a:r>
              <a:rPr lang="ru-RU" sz="1400" dirty="0"/>
              <a:t>. Там </a:t>
            </a:r>
            <a:r>
              <a:rPr lang="ru-RU" sz="1400" dirty="0" err="1"/>
              <a:t>знаходиться</a:t>
            </a:r>
            <a:r>
              <a:rPr lang="ru-RU" sz="1400" dirty="0"/>
              <a:t> </a:t>
            </a:r>
            <a:r>
              <a:rPr lang="ru-RU" sz="1400" dirty="0" err="1"/>
              <a:t>безліч</a:t>
            </a:r>
            <a:r>
              <a:rPr lang="ru-RU" sz="1400" dirty="0"/>
              <a:t> </a:t>
            </a:r>
            <a:r>
              <a:rPr lang="ru-RU" sz="1400" dirty="0" err="1"/>
              <a:t>сувенірних</a:t>
            </a:r>
            <a:r>
              <a:rPr lang="ru-RU" sz="1400" dirty="0"/>
              <a:t> </a:t>
            </a:r>
            <a:r>
              <a:rPr lang="ru-RU" sz="1400" dirty="0" err="1"/>
              <a:t>магазинів</a:t>
            </a:r>
            <a:r>
              <a:rPr lang="ru-RU" sz="1400" dirty="0"/>
              <a:t>. Дозволено </a:t>
            </a:r>
            <a:r>
              <a:rPr lang="ru-RU" sz="1400" dirty="0" err="1"/>
              <a:t>користуватися</a:t>
            </a:r>
            <a:r>
              <a:rPr lang="ru-RU" sz="1400" dirty="0"/>
              <a:t> камерами без </a:t>
            </a:r>
            <a:r>
              <a:rPr lang="ru-RU" sz="1400" dirty="0" err="1"/>
              <a:t>штативів</a:t>
            </a:r>
            <a:r>
              <a:rPr lang="ru-RU" sz="1400" dirty="0"/>
              <a:t>.</a:t>
            </a:r>
          </a:p>
          <a:p>
            <a:r>
              <a:rPr lang="ru-RU" sz="1400" dirty="0" err="1"/>
              <a:t>Інші</a:t>
            </a:r>
            <a:r>
              <a:rPr lang="ru-RU" sz="1400" dirty="0"/>
              <a:t> </a:t>
            </a:r>
            <a:r>
              <a:rPr lang="ru-RU" sz="1400" dirty="0" err="1"/>
              <a:t>дві</a:t>
            </a:r>
            <a:r>
              <a:rPr lang="ru-RU" sz="1400" dirty="0"/>
              <a:t> </a:t>
            </a:r>
            <a:r>
              <a:rPr lang="ru-RU" sz="1400" dirty="0" err="1"/>
              <a:t>будівлі</a:t>
            </a:r>
            <a:r>
              <a:rPr lang="ru-RU" sz="1400" dirty="0"/>
              <a:t>, 8-ми </a:t>
            </a:r>
            <a:r>
              <a:rPr lang="ru-RU" sz="1400" dirty="0" err="1"/>
              <a:t>поверхова</a:t>
            </a:r>
            <a:r>
              <a:rPr lang="ru-RU" sz="1400" dirty="0"/>
              <a:t> </a:t>
            </a:r>
            <a:r>
              <a:rPr lang="ru-RU" sz="1400" dirty="0" err="1"/>
              <a:t>Токійська</a:t>
            </a:r>
            <a:r>
              <a:rPr lang="ru-RU" sz="1400" dirty="0"/>
              <a:t> </a:t>
            </a:r>
            <a:r>
              <a:rPr lang="ru-RU" sz="1400" dirty="0" err="1"/>
              <a:t>Столична</a:t>
            </a:r>
            <a:r>
              <a:rPr lang="ru-RU" sz="1400" dirty="0"/>
              <a:t> </a:t>
            </a:r>
            <a:r>
              <a:rPr lang="ru-RU" sz="1400" dirty="0" err="1"/>
              <a:t>Асамблея</a:t>
            </a:r>
            <a:r>
              <a:rPr lang="ru-RU" sz="1400" dirty="0"/>
              <a:t> та 37-поверхова «</a:t>
            </a:r>
            <a:r>
              <a:rPr lang="ru-RU" sz="1400" dirty="0" err="1"/>
              <a:t>Токійська</a:t>
            </a:r>
            <a:r>
              <a:rPr lang="ru-RU" sz="1400" dirty="0"/>
              <a:t> </a:t>
            </a:r>
            <a:r>
              <a:rPr lang="ru-RU" sz="1400" dirty="0" err="1"/>
              <a:t>урядова</a:t>
            </a:r>
            <a:r>
              <a:rPr lang="ru-RU" sz="1400" dirty="0"/>
              <a:t> </a:t>
            </a:r>
            <a:r>
              <a:rPr lang="ru-RU" sz="1400" dirty="0" err="1"/>
              <a:t>будівля</a:t>
            </a:r>
            <a:r>
              <a:rPr lang="ru-RU" sz="1400" dirty="0"/>
              <a:t> № 2», </a:t>
            </a:r>
            <a:r>
              <a:rPr lang="ru-RU" sz="1400" dirty="0" err="1"/>
              <a:t>створюють</a:t>
            </a:r>
            <a:r>
              <a:rPr lang="ru-RU" sz="1400" dirty="0"/>
              <a:t> </a:t>
            </a:r>
            <a:r>
              <a:rPr lang="ru-RU" sz="1400" dirty="0" err="1"/>
              <a:t>єдиний</a:t>
            </a:r>
            <a:r>
              <a:rPr lang="ru-RU" sz="1400" dirty="0"/>
              <a:t> комплекс.</a:t>
            </a:r>
          </a:p>
          <a:p>
            <a:endParaRPr lang="ru-RU" sz="1400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4330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8285" y="18458"/>
            <a:ext cx="5677641" cy="6120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9511" y="1700808"/>
            <a:ext cx="325877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err="1" smtClean="0"/>
              <a:t>Відкрито</a:t>
            </a:r>
            <a:r>
              <a:rPr lang="ru-RU" b="1" dirty="0"/>
              <a:t> </a:t>
            </a:r>
            <a:r>
              <a:rPr lang="ru-RU" dirty="0" err="1"/>
              <a:t>Квітень</a:t>
            </a:r>
            <a:r>
              <a:rPr lang="ru-RU" dirty="0"/>
              <a:t> 1991</a:t>
            </a:r>
          </a:p>
          <a:p>
            <a:r>
              <a:rPr lang="ru-RU" b="1" dirty="0"/>
              <a:t>Початок </a:t>
            </a:r>
            <a:r>
              <a:rPr lang="ru-RU" b="1" dirty="0" err="1"/>
              <a:t>будівництва</a:t>
            </a:r>
            <a:r>
              <a:rPr lang="ru-RU" b="1" dirty="0"/>
              <a:t>: </a:t>
            </a:r>
            <a:r>
              <a:rPr lang="ru-RU" dirty="0"/>
              <a:t>1988</a:t>
            </a:r>
          </a:p>
          <a:p>
            <a:r>
              <a:rPr lang="ru-RU" b="1" dirty="0" err="1"/>
              <a:t>Кількість</a:t>
            </a:r>
            <a:r>
              <a:rPr lang="ru-RU" b="1" dirty="0"/>
              <a:t> </a:t>
            </a:r>
            <a:r>
              <a:rPr lang="ru-RU" b="1" dirty="0" err="1"/>
              <a:t>поверхів</a:t>
            </a:r>
            <a:r>
              <a:rPr lang="ru-RU" b="1" dirty="0"/>
              <a:t>: </a:t>
            </a:r>
            <a:r>
              <a:rPr lang="ru-RU" dirty="0"/>
              <a:t>48</a:t>
            </a:r>
          </a:p>
          <a:p>
            <a:r>
              <a:rPr lang="ru-RU" b="1" dirty="0" err="1" smtClean="0"/>
              <a:t>Висота</a:t>
            </a:r>
            <a:r>
              <a:rPr lang="ru-RU" b="1" dirty="0"/>
              <a:t> </a:t>
            </a:r>
            <a:r>
              <a:rPr lang="ru-RU" dirty="0"/>
              <a:t>243 м </a:t>
            </a:r>
            <a:endParaRPr lang="en-US" dirty="0"/>
          </a:p>
          <a:p>
            <a:r>
              <a:rPr lang="ru-RU" b="1" dirty="0" err="1"/>
              <a:t>Архітектор</a:t>
            </a:r>
            <a:r>
              <a:rPr lang="ru-RU" b="1" dirty="0"/>
              <a:t>: </a:t>
            </a:r>
            <a:r>
              <a:rPr lang="ru-RU" dirty="0" err="1"/>
              <a:t>Кендзо</a:t>
            </a:r>
            <a:r>
              <a:rPr lang="ru-RU" dirty="0"/>
              <a:t> Танге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49801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2">
  <a:themeElements>
    <a:clrScheme name="powerpoint-template-24 14">
      <a:dk1>
        <a:srgbClr val="4D4D4D"/>
      </a:dk1>
      <a:lt1>
        <a:srgbClr val="FFFFFF"/>
      </a:lt1>
      <a:dk2>
        <a:srgbClr val="4D4D4D"/>
      </a:dk2>
      <a:lt2>
        <a:srgbClr val="938D7D"/>
      </a:lt2>
      <a:accent1>
        <a:srgbClr val="A6A496"/>
      </a:accent1>
      <a:accent2>
        <a:srgbClr val="C4C4B8"/>
      </a:accent2>
      <a:accent3>
        <a:srgbClr val="FFFFFF"/>
      </a:accent3>
      <a:accent4>
        <a:srgbClr val="404040"/>
      </a:accent4>
      <a:accent5>
        <a:srgbClr val="D0CFC9"/>
      </a:accent5>
      <a:accent6>
        <a:srgbClr val="B1B1A6"/>
      </a:accent6>
      <a:hlink>
        <a:srgbClr val="3EACF0"/>
      </a:hlink>
      <a:folHlink>
        <a:srgbClr val="E1E1D9"/>
      </a:folHlink>
    </a:clrScheme>
    <a:fontScheme name="powerpoint-template-24">
      <a:majorFont>
        <a:latin typeface="Microsoft Sans Serif"/>
        <a:ea typeface=""/>
        <a:cs typeface=""/>
      </a:majorFont>
      <a:minorFont>
        <a:latin typeface="Microsoft Sans Serif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chemeClr val="bg2">
                <a:gamma/>
                <a:tint val="26667"/>
                <a:invGamma/>
              </a:schemeClr>
            </a:gs>
            <a:gs pos="100000">
              <a:schemeClr val="bg2">
                <a:alpha val="14999"/>
              </a:scheme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chemeClr val="bg2">
                <a:gamma/>
                <a:tint val="26667"/>
                <a:invGamma/>
              </a:schemeClr>
            </a:gs>
            <a:gs pos="100000">
              <a:schemeClr val="bg2">
                <a:alpha val="14999"/>
              </a:scheme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powerpoint-template-24 1">
        <a:dk1>
          <a:srgbClr val="4D4D4D"/>
        </a:dk1>
        <a:lt1>
          <a:srgbClr val="FFFFFF"/>
        </a:lt1>
        <a:dk2>
          <a:srgbClr val="4D4D4D"/>
        </a:dk2>
        <a:lt2>
          <a:srgbClr val="0C209B"/>
        </a:lt2>
        <a:accent1>
          <a:srgbClr val="2167BF"/>
        </a:accent1>
        <a:accent2>
          <a:srgbClr val="C60C0D"/>
        </a:accent2>
        <a:accent3>
          <a:srgbClr val="FFFFFF"/>
        </a:accent3>
        <a:accent4>
          <a:srgbClr val="404040"/>
        </a:accent4>
        <a:accent5>
          <a:srgbClr val="ABB8DC"/>
        </a:accent5>
        <a:accent6>
          <a:srgbClr val="B30A0B"/>
        </a:accent6>
        <a:hlink>
          <a:srgbClr val="4793C7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2">
        <a:dk1>
          <a:srgbClr val="4D4D4D"/>
        </a:dk1>
        <a:lt1>
          <a:srgbClr val="FFFFFF"/>
        </a:lt1>
        <a:dk2>
          <a:srgbClr val="4D4D4D"/>
        </a:dk2>
        <a:lt2>
          <a:srgbClr val="CC0000"/>
        </a:lt2>
        <a:accent1>
          <a:srgbClr val="FF9933"/>
        </a:accent1>
        <a:accent2>
          <a:srgbClr val="009900"/>
        </a:accent2>
        <a:accent3>
          <a:srgbClr val="FFFFFF"/>
        </a:accent3>
        <a:accent4>
          <a:srgbClr val="404040"/>
        </a:accent4>
        <a:accent5>
          <a:srgbClr val="FFCAAD"/>
        </a:accent5>
        <a:accent6>
          <a:srgbClr val="008A00"/>
        </a:accent6>
        <a:hlink>
          <a:srgbClr val="3366F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3">
        <a:dk1>
          <a:srgbClr val="4D4D4D"/>
        </a:dk1>
        <a:lt1>
          <a:srgbClr val="FFFFFF"/>
        </a:lt1>
        <a:dk2>
          <a:srgbClr val="4D4D4D"/>
        </a:dk2>
        <a:lt2>
          <a:srgbClr val="0E0F83"/>
        </a:lt2>
        <a:accent1>
          <a:srgbClr val="4049D2"/>
        </a:accent1>
        <a:accent2>
          <a:srgbClr val="494FD9"/>
        </a:accent2>
        <a:accent3>
          <a:srgbClr val="FFFFFF"/>
        </a:accent3>
        <a:accent4>
          <a:srgbClr val="404040"/>
        </a:accent4>
        <a:accent5>
          <a:srgbClr val="AFB1E5"/>
        </a:accent5>
        <a:accent6>
          <a:srgbClr val="4147C4"/>
        </a:accent6>
        <a:hlink>
          <a:srgbClr val="757DD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4">
        <a:dk1>
          <a:srgbClr val="4D4D4D"/>
        </a:dk1>
        <a:lt1>
          <a:srgbClr val="FFFFFF"/>
        </a:lt1>
        <a:dk2>
          <a:srgbClr val="4D4D4D"/>
        </a:dk2>
        <a:lt2>
          <a:srgbClr val="4B8ACD"/>
        </a:lt2>
        <a:accent1>
          <a:srgbClr val="5C98C2"/>
        </a:accent1>
        <a:accent2>
          <a:srgbClr val="93BAD6"/>
        </a:accent2>
        <a:accent3>
          <a:srgbClr val="FFFFFF"/>
        </a:accent3>
        <a:accent4>
          <a:srgbClr val="404040"/>
        </a:accent4>
        <a:accent5>
          <a:srgbClr val="B5CADD"/>
        </a:accent5>
        <a:accent6>
          <a:srgbClr val="85A8C2"/>
        </a:accent6>
        <a:hlink>
          <a:srgbClr val="AECDE1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5">
        <a:dk1>
          <a:srgbClr val="4D4D4D"/>
        </a:dk1>
        <a:lt1>
          <a:srgbClr val="FFFFFF"/>
        </a:lt1>
        <a:dk2>
          <a:srgbClr val="4D4D4D"/>
        </a:dk2>
        <a:lt2>
          <a:srgbClr val="114682"/>
        </a:lt2>
        <a:accent1>
          <a:srgbClr val="295B99"/>
        </a:accent1>
        <a:accent2>
          <a:srgbClr val="406DA6"/>
        </a:accent2>
        <a:accent3>
          <a:srgbClr val="FFFFFF"/>
        </a:accent3>
        <a:accent4>
          <a:srgbClr val="404040"/>
        </a:accent4>
        <a:accent5>
          <a:srgbClr val="ACB5CA"/>
        </a:accent5>
        <a:accent6>
          <a:srgbClr val="396296"/>
        </a:accent6>
        <a:hlink>
          <a:srgbClr val="5F84B5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6">
        <a:dk1>
          <a:srgbClr val="4D4D4D"/>
        </a:dk1>
        <a:lt1>
          <a:srgbClr val="FFFFFF"/>
        </a:lt1>
        <a:dk2>
          <a:srgbClr val="4D4D4D"/>
        </a:dk2>
        <a:lt2>
          <a:srgbClr val="617180"/>
        </a:lt2>
        <a:accent1>
          <a:srgbClr val="85919F"/>
        </a:accent1>
        <a:accent2>
          <a:srgbClr val="96A3AF"/>
        </a:accent2>
        <a:accent3>
          <a:srgbClr val="FFFFFF"/>
        </a:accent3>
        <a:accent4>
          <a:srgbClr val="404040"/>
        </a:accent4>
        <a:accent5>
          <a:srgbClr val="C2C7CD"/>
        </a:accent5>
        <a:accent6>
          <a:srgbClr val="87939E"/>
        </a:accent6>
        <a:hlink>
          <a:srgbClr val="AFB9C3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7">
        <a:dk1>
          <a:srgbClr val="4D4D4D"/>
        </a:dk1>
        <a:lt1>
          <a:srgbClr val="FFFFFF"/>
        </a:lt1>
        <a:dk2>
          <a:srgbClr val="4D4D4D"/>
        </a:dk2>
        <a:lt2>
          <a:srgbClr val="888888"/>
        </a:lt2>
        <a:accent1>
          <a:srgbClr val="9E9E9E"/>
        </a:accent1>
        <a:accent2>
          <a:srgbClr val="BEBEBE"/>
        </a:accent2>
        <a:accent3>
          <a:srgbClr val="FFFFFF"/>
        </a:accent3>
        <a:accent4>
          <a:srgbClr val="404040"/>
        </a:accent4>
        <a:accent5>
          <a:srgbClr val="CCCCCC"/>
        </a:accent5>
        <a:accent6>
          <a:srgbClr val="ACACAC"/>
        </a:accent6>
        <a:hlink>
          <a:srgbClr val="C8C8C8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8">
        <a:dk1>
          <a:srgbClr val="4D4D4D"/>
        </a:dk1>
        <a:lt1>
          <a:srgbClr val="FFFFFF"/>
        </a:lt1>
        <a:dk2>
          <a:srgbClr val="4D4D4D"/>
        </a:dk2>
        <a:lt2>
          <a:srgbClr val="888888"/>
        </a:lt2>
        <a:accent1>
          <a:srgbClr val="9E9E9E"/>
        </a:accent1>
        <a:accent2>
          <a:srgbClr val="BEBEBE"/>
        </a:accent2>
        <a:accent3>
          <a:srgbClr val="FFFFFF"/>
        </a:accent3>
        <a:accent4>
          <a:srgbClr val="404040"/>
        </a:accent4>
        <a:accent5>
          <a:srgbClr val="CCCCCC"/>
        </a:accent5>
        <a:accent6>
          <a:srgbClr val="ACACAC"/>
        </a:accent6>
        <a:hlink>
          <a:srgbClr val="F20000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9">
        <a:dk1>
          <a:srgbClr val="4D4D4D"/>
        </a:dk1>
        <a:lt1>
          <a:srgbClr val="FFFFFF"/>
        </a:lt1>
        <a:dk2>
          <a:srgbClr val="4D4D4D"/>
        </a:dk2>
        <a:lt2>
          <a:srgbClr val="888888"/>
        </a:lt2>
        <a:accent1>
          <a:srgbClr val="9E9E9E"/>
        </a:accent1>
        <a:accent2>
          <a:srgbClr val="BEBEBE"/>
        </a:accent2>
        <a:accent3>
          <a:srgbClr val="FFFFFF"/>
        </a:accent3>
        <a:accent4>
          <a:srgbClr val="404040"/>
        </a:accent4>
        <a:accent5>
          <a:srgbClr val="CCCCCC"/>
        </a:accent5>
        <a:accent6>
          <a:srgbClr val="ACACAC"/>
        </a:accent6>
        <a:hlink>
          <a:srgbClr val="D00000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0">
        <a:dk1>
          <a:srgbClr val="4D4D4D"/>
        </a:dk1>
        <a:lt1>
          <a:srgbClr val="FFFFFF"/>
        </a:lt1>
        <a:dk2>
          <a:srgbClr val="4D4D4D"/>
        </a:dk2>
        <a:lt2>
          <a:srgbClr val="888888"/>
        </a:lt2>
        <a:accent1>
          <a:srgbClr val="9E9E9E"/>
        </a:accent1>
        <a:accent2>
          <a:srgbClr val="BEBEBE"/>
        </a:accent2>
        <a:accent3>
          <a:srgbClr val="FFFFFF"/>
        </a:accent3>
        <a:accent4>
          <a:srgbClr val="404040"/>
        </a:accent4>
        <a:accent5>
          <a:srgbClr val="CCCCCC"/>
        </a:accent5>
        <a:accent6>
          <a:srgbClr val="ACACAC"/>
        </a:accent6>
        <a:hlink>
          <a:srgbClr val="397AFD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1">
        <a:dk1>
          <a:srgbClr val="4D4D4D"/>
        </a:dk1>
        <a:lt1>
          <a:srgbClr val="FFFFFF"/>
        </a:lt1>
        <a:dk2>
          <a:srgbClr val="4D4D4D"/>
        </a:dk2>
        <a:lt2>
          <a:srgbClr val="888888"/>
        </a:lt2>
        <a:accent1>
          <a:srgbClr val="9E9E9E"/>
        </a:accent1>
        <a:accent2>
          <a:srgbClr val="BEBEBE"/>
        </a:accent2>
        <a:accent3>
          <a:srgbClr val="FFFFFF"/>
        </a:accent3>
        <a:accent4>
          <a:srgbClr val="404040"/>
        </a:accent4>
        <a:accent5>
          <a:srgbClr val="CCCCCC"/>
        </a:accent5>
        <a:accent6>
          <a:srgbClr val="ACACAC"/>
        </a:accent6>
        <a:hlink>
          <a:srgbClr val="3892FE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2">
        <a:dk1>
          <a:srgbClr val="4D4D4D"/>
        </a:dk1>
        <a:lt1>
          <a:srgbClr val="FFFFFF"/>
        </a:lt1>
        <a:dk2>
          <a:srgbClr val="4D4D4D"/>
        </a:dk2>
        <a:lt2>
          <a:srgbClr val="888888"/>
        </a:lt2>
        <a:accent1>
          <a:srgbClr val="9E9E9E"/>
        </a:accent1>
        <a:accent2>
          <a:srgbClr val="BEBEBE"/>
        </a:accent2>
        <a:accent3>
          <a:srgbClr val="FFFFFF"/>
        </a:accent3>
        <a:accent4>
          <a:srgbClr val="404040"/>
        </a:accent4>
        <a:accent5>
          <a:srgbClr val="CCCCCC"/>
        </a:accent5>
        <a:accent6>
          <a:srgbClr val="ACACAC"/>
        </a:accent6>
        <a:hlink>
          <a:srgbClr val="0F0F0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3">
        <a:dk1>
          <a:srgbClr val="4D4D4D"/>
        </a:dk1>
        <a:lt1>
          <a:srgbClr val="FFFFFF"/>
        </a:lt1>
        <a:dk2>
          <a:srgbClr val="4D4D4D"/>
        </a:dk2>
        <a:lt2>
          <a:srgbClr val="938D7D"/>
        </a:lt2>
        <a:accent1>
          <a:srgbClr val="A6A496"/>
        </a:accent1>
        <a:accent2>
          <a:srgbClr val="C4C4B8"/>
        </a:accent2>
        <a:accent3>
          <a:srgbClr val="FFFFFF"/>
        </a:accent3>
        <a:accent4>
          <a:srgbClr val="404040"/>
        </a:accent4>
        <a:accent5>
          <a:srgbClr val="D0CFC9"/>
        </a:accent5>
        <a:accent6>
          <a:srgbClr val="B1B1A6"/>
        </a:accent6>
        <a:hlink>
          <a:srgbClr val="CDCDC3"/>
        </a:hlink>
        <a:folHlink>
          <a:srgbClr val="E1E1D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4">
        <a:dk1>
          <a:srgbClr val="4D4D4D"/>
        </a:dk1>
        <a:lt1>
          <a:srgbClr val="FFFFFF"/>
        </a:lt1>
        <a:dk2>
          <a:srgbClr val="4D4D4D"/>
        </a:dk2>
        <a:lt2>
          <a:srgbClr val="938D7D"/>
        </a:lt2>
        <a:accent1>
          <a:srgbClr val="A6A496"/>
        </a:accent1>
        <a:accent2>
          <a:srgbClr val="C4C4B8"/>
        </a:accent2>
        <a:accent3>
          <a:srgbClr val="FFFFFF"/>
        </a:accent3>
        <a:accent4>
          <a:srgbClr val="404040"/>
        </a:accent4>
        <a:accent5>
          <a:srgbClr val="D0CFC9"/>
        </a:accent5>
        <a:accent6>
          <a:srgbClr val="B1B1A6"/>
        </a:accent6>
        <a:hlink>
          <a:srgbClr val="3EACF0"/>
        </a:hlink>
        <a:folHlink>
          <a:srgbClr val="E1E1D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Тема2</Template>
  <TotalTime>164</TotalTime>
  <Words>711</Words>
  <Application>Microsoft Office PowerPoint</Application>
  <PresentationFormat>Экран (4:3)</PresentationFormat>
  <Paragraphs>82</Paragraphs>
  <Slides>25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Тема2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VERONIKA</dc:creator>
  <cp:lastModifiedBy>VERONIKA</cp:lastModifiedBy>
  <cp:revision>16</cp:revision>
  <dcterms:created xsi:type="dcterms:W3CDTF">2015-02-08T16:39:41Z</dcterms:created>
  <dcterms:modified xsi:type="dcterms:W3CDTF">2015-02-12T22:32:30Z</dcterms:modified>
</cp:coreProperties>
</file>