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>
      <p:cViewPr varScale="1">
        <p:scale>
          <a:sx n="66" d="100"/>
          <a:sy n="66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721128"/>
          </a:xfrm>
        </p:spPr>
        <p:txBody>
          <a:bodyPr/>
          <a:lstStyle/>
          <a:p>
            <a:r>
              <a:rPr lang="uk-UA" sz="3200" dirty="0" smtClean="0"/>
              <a:t>Підготувала</a:t>
            </a:r>
            <a:br>
              <a:rPr lang="uk-UA" sz="3200" dirty="0" smtClean="0"/>
            </a:br>
            <a:r>
              <a:rPr lang="uk-UA" sz="3200" dirty="0" smtClean="0"/>
              <a:t>учениця 11-А класу</a:t>
            </a:r>
            <a:br>
              <a:rPr lang="uk-UA" sz="3200" dirty="0" smtClean="0"/>
            </a:br>
            <a:r>
              <a:rPr lang="uk-UA" sz="3200" dirty="0" smtClean="0"/>
              <a:t>Прокопенко Анна </a:t>
            </a:r>
            <a:br>
              <a:rPr lang="uk-UA" sz="3200" dirty="0" smtClean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Електричний</a:t>
            </a:r>
            <a:r>
              <a:rPr lang="ru-RU" sz="4000" dirty="0"/>
              <a:t> струм в </a:t>
            </a:r>
            <a:r>
              <a:rPr lang="ru-RU" sz="4000" dirty="0" err="1"/>
              <a:t>різних</a:t>
            </a:r>
            <a:r>
              <a:rPr lang="ru-RU" sz="4000" dirty="0"/>
              <a:t> </a:t>
            </a:r>
            <a:r>
              <a:rPr lang="ru-RU" sz="4000" dirty="0" err="1"/>
              <a:t>середовищах</a:t>
            </a:r>
            <a:r>
              <a:rPr lang="ru-RU" sz="4000" dirty="0"/>
              <a:t> : </a:t>
            </a:r>
            <a:r>
              <a:rPr lang="ru-RU" sz="4000" dirty="0" err="1"/>
              <a:t>металах</a:t>
            </a:r>
            <a:r>
              <a:rPr lang="ru-RU" sz="4000" dirty="0"/>
              <a:t>, </a:t>
            </a:r>
            <a:r>
              <a:rPr lang="ru-RU" sz="4000" dirty="0" err="1"/>
              <a:t>рідинах,газах</a:t>
            </a:r>
            <a:r>
              <a:rPr lang="ru-RU" sz="4000" dirty="0"/>
              <a:t> .</a:t>
            </a:r>
            <a:br>
              <a:rPr lang="ru-RU" sz="4000" dirty="0"/>
            </a:br>
            <a:r>
              <a:rPr lang="ru-RU" sz="4000" dirty="0"/>
              <a:t>Та </a:t>
            </a:r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використання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84404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744416"/>
          </a:xfrm>
        </p:spPr>
        <p:txBody>
          <a:bodyPr>
            <a:normAutofit/>
          </a:bodyPr>
          <a:lstStyle/>
          <a:p>
            <a:r>
              <a:rPr lang="ru-RU" sz="3600" dirty="0" err="1"/>
              <a:t>Проходження</a:t>
            </a:r>
            <a:r>
              <a:rPr lang="ru-RU" sz="3600" dirty="0"/>
              <a:t> </a:t>
            </a:r>
            <a:r>
              <a:rPr lang="ru-RU" sz="3600" dirty="0" err="1"/>
              <a:t>електричного</a:t>
            </a:r>
            <a:r>
              <a:rPr lang="ru-RU" sz="3600" dirty="0"/>
              <a:t> струму через </a:t>
            </a:r>
            <a:r>
              <a:rPr lang="ru-RU" sz="3600" dirty="0" err="1"/>
              <a:t>електроліт</a:t>
            </a:r>
            <a:r>
              <a:rPr lang="ru-RU" sz="3600" dirty="0"/>
              <a:t> </a:t>
            </a:r>
            <a:r>
              <a:rPr lang="ru-RU" sz="3600" dirty="0" err="1"/>
              <a:t>обов'язково</a:t>
            </a:r>
            <a:r>
              <a:rPr lang="ru-RU" sz="3600" dirty="0"/>
              <a:t> </a:t>
            </a:r>
            <a:r>
              <a:rPr lang="ru-RU" sz="3600" dirty="0" err="1"/>
              <a:t>супроводжується</a:t>
            </a:r>
            <a:r>
              <a:rPr lang="ru-RU" sz="3600" dirty="0"/>
              <a:t> </a:t>
            </a:r>
            <a:r>
              <a:rPr lang="ru-RU" sz="3600" dirty="0" err="1"/>
              <a:t>виділенням</a:t>
            </a:r>
            <a:r>
              <a:rPr lang="ru-RU" sz="3600" dirty="0"/>
              <a:t> </a:t>
            </a:r>
            <a:r>
              <a:rPr lang="ru-RU" sz="3600" dirty="0" err="1"/>
              <a:t>речовини</a:t>
            </a:r>
            <a:r>
              <a:rPr lang="ru-RU" sz="3600" dirty="0"/>
              <a:t> в твердому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газоподібному</a:t>
            </a:r>
            <a:r>
              <a:rPr lang="ru-RU" sz="3600" dirty="0"/>
              <a:t> </a:t>
            </a:r>
            <a:r>
              <a:rPr lang="ru-RU" sz="3600" dirty="0" err="1"/>
              <a:t>стані</a:t>
            </a:r>
            <a:r>
              <a:rPr lang="ru-RU" sz="3600" dirty="0"/>
              <a:t> на </a:t>
            </a:r>
            <a:r>
              <a:rPr lang="ru-RU" sz="3600" dirty="0" err="1"/>
              <a:t>поверхні</a:t>
            </a:r>
            <a:r>
              <a:rPr lang="ru-RU" sz="3600" dirty="0"/>
              <a:t> </a:t>
            </a:r>
            <a:r>
              <a:rPr lang="ru-RU" sz="3600" dirty="0" err="1"/>
              <a:t>електродів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17032"/>
            <a:ext cx="3456384" cy="2592288"/>
          </a:xfrm>
        </p:spPr>
      </p:pic>
    </p:spTree>
    <p:extLst>
      <p:ext uri="{BB962C8B-B14F-4D97-AF65-F5344CB8AC3E}">
        <p14:creationId xmlns:p14="http://schemas.microsoft.com/office/powerpoint/2010/main" val="5428346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Електролізом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називають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процес</a:t>
            </a:r>
            <a:r>
              <a:rPr lang="ru-RU" sz="3600" dirty="0" smtClean="0"/>
              <a:t> </a:t>
            </a:r>
            <a:r>
              <a:rPr lang="ru-RU" sz="3600" dirty="0" err="1" smtClean="0"/>
              <a:t>виділення</a:t>
            </a:r>
            <a:r>
              <a:rPr lang="ru-RU" sz="3600" dirty="0" smtClean="0"/>
              <a:t> </a:t>
            </a:r>
            <a:r>
              <a:rPr lang="ru-RU" sz="3600" dirty="0" err="1"/>
              <a:t>речовини</a:t>
            </a:r>
            <a:r>
              <a:rPr lang="ru-RU" sz="3600" dirty="0"/>
              <a:t> на </a:t>
            </a:r>
            <a:r>
              <a:rPr lang="ru-RU" sz="3600" dirty="0" err="1"/>
              <a:t>електродах</a:t>
            </a:r>
            <a:r>
              <a:rPr lang="ru-RU" sz="3600" dirty="0"/>
              <a:t> </a:t>
            </a:r>
            <a:r>
              <a:rPr lang="ru-RU" sz="3600" dirty="0" err="1"/>
              <a:t>показує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в </a:t>
            </a:r>
            <a:r>
              <a:rPr lang="ru-RU" sz="3600" dirty="0" err="1"/>
              <a:t>електролітах</a:t>
            </a:r>
            <a:r>
              <a:rPr lang="ru-RU" sz="3600" dirty="0"/>
              <a:t> </a:t>
            </a:r>
            <a:r>
              <a:rPr lang="ru-RU" sz="3600" dirty="0" err="1"/>
              <a:t>електричні</a:t>
            </a:r>
            <a:r>
              <a:rPr lang="ru-RU" sz="3600" dirty="0"/>
              <a:t> заряди </a:t>
            </a:r>
            <a:r>
              <a:rPr lang="ru-RU" sz="3600" dirty="0" err="1"/>
              <a:t>переносять</a:t>
            </a:r>
            <a:r>
              <a:rPr lang="ru-RU" sz="3600" dirty="0"/>
              <a:t> </a:t>
            </a:r>
            <a:r>
              <a:rPr lang="ru-RU" sz="3600" dirty="0" err="1"/>
              <a:t>заряджені</a:t>
            </a:r>
            <a:r>
              <a:rPr lang="ru-RU" sz="3600" dirty="0"/>
              <a:t> </a:t>
            </a:r>
            <a:r>
              <a:rPr lang="ru-RU" sz="3600" dirty="0" err="1"/>
              <a:t>атоми</a:t>
            </a:r>
            <a:r>
              <a:rPr lang="ru-RU" sz="3600" dirty="0"/>
              <a:t> </a:t>
            </a:r>
            <a:r>
              <a:rPr lang="ru-RU" sz="3600" dirty="0" err="1"/>
              <a:t>речовини</a:t>
            </a:r>
            <a:r>
              <a:rPr lang="ru-RU" sz="3600" dirty="0"/>
              <a:t> - </a:t>
            </a:r>
            <a:r>
              <a:rPr lang="ru-RU" sz="3600" dirty="0" err="1" smtClean="0"/>
              <a:t>іони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28184" y="5949280"/>
            <a:ext cx="2458616" cy="176883"/>
          </a:xfrm>
        </p:spPr>
        <p:txBody>
          <a:bodyPr>
            <a:normAutofit fontScale="325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079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Майкл Фарадей на основі експериментів з різними електролітами встановив, що при електролізі маса </a:t>
            </a:r>
            <a:r>
              <a:rPr lang="en-US" sz="3200" dirty="0"/>
              <a:t>m </a:t>
            </a:r>
            <a:r>
              <a:rPr lang="uk-UA" sz="3200" dirty="0"/>
              <a:t>виділяється на електроді речовини пропорційна пройшов через електроліт заряду </a:t>
            </a:r>
            <a:r>
              <a:rPr lang="el-GR" sz="3200" dirty="0"/>
              <a:t>Δ</a:t>
            </a:r>
            <a:r>
              <a:rPr lang="en-US" sz="3200" dirty="0"/>
              <a:t>q </a:t>
            </a:r>
            <a:r>
              <a:rPr lang="uk-UA" sz="3200" dirty="0"/>
              <a:t>чи силі струму </a:t>
            </a:r>
            <a:r>
              <a:rPr lang="en-US" sz="3200" dirty="0"/>
              <a:t>I </a:t>
            </a:r>
            <a:r>
              <a:rPr lang="uk-UA" sz="3200" dirty="0"/>
              <a:t>і часу </a:t>
            </a:r>
            <a:r>
              <a:rPr lang="el-GR" sz="3200" dirty="0"/>
              <a:t>Δ</a:t>
            </a:r>
            <a:r>
              <a:rPr lang="en-US" sz="3200" dirty="0"/>
              <a:t>t </a:t>
            </a:r>
            <a:r>
              <a:rPr lang="uk-UA" sz="3200" dirty="0"/>
              <a:t>проходження струму: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4653136"/>
            <a:ext cx="5184576" cy="1473027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m = k</a:t>
            </a:r>
            <a:r>
              <a:rPr lang="el-GR" sz="5400" dirty="0"/>
              <a:t>Δ</a:t>
            </a:r>
            <a:r>
              <a:rPr lang="en-US" sz="5400" dirty="0"/>
              <a:t>q = </a:t>
            </a:r>
            <a:r>
              <a:rPr lang="en-US" sz="5400" dirty="0" err="1"/>
              <a:t>kI</a:t>
            </a:r>
            <a:r>
              <a:rPr lang="el-GR" sz="5400" dirty="0"/>
              <a:t>Δ</a:t>
            </a:r>
            <a:r>
              <a:rPr lang="en-US" sz="5400" dirty="0"/>
              <a:t>t.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16000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6192688" cy="4104456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Times New Roman"/>
              </a:rPr>
              <a:t>Носіями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струму в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металах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вільні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електрони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розміщені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зовнішній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оболонці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слабко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зв’язані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з ядром атома.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називають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зовнішніми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валентними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електронами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визначають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властивість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даного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елемента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здатність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атомів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входити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хімічний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зв’язок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певним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числом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атомів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2400" cy="1470025"/>
          </a:xfrm>
        </p:spPr>
        <p:txBody>
          <a:bodyPr>
            <a:normAutofit/>
          </a:bodyPr>
          <a:lstStyle/>
          <a:p>
            <a:r>
              <a:rPr lang="uk-UA" sz="3200" b="1" i="1" dirty="0"/>
              <a:t>Електричний струм у металах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9442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 fontScale="90000"/>
          </a:bodyPr>
          <a:lstStyle/>
          <a:p>
            <a:r>
              <a:rPr lang="uk-UA" dirty="0"/>
              <a:t>. Сукупність вільних електронів можна розглядати як електронний газ, що має властивості деякого ідеального газу. Якщо ж електричне поле відсутнє, вільні електрони рухаються хаотично.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80112" y="6237312"/>
            <a:ext cx="1152128" cy="144016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627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5365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Надпровідності-це </a:t>
            </a:r>
            <a:r>
              <a:rPr lang="uk-UA" dirty="0"/>
              <a:t>о</a:t>
            </a:r>
            <a:r>
              <a:rPr lang="uk-UA" dirty="0" smtClean="0"/>
              <a:t>пір </a:t>
            </a:r>
            <a:r>
              <a:rPr lang="uk-UA" dirty="0"/>
              <a:t>металів обумовлений дефектами решітки і тепловими коливаннями решітки. Під час охолодження деяких металів і сплавів нижче певної критичної температури їх опір наближується до нуля. 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805264"/>
            <a:ext cx="8229600" cy="79208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96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/>
              <a:t>Гази за </a:t>
            </a:r>
            <a:r>
              <a:rPr lang="ru-RU" dirty="0" err="1"/>
              <a:t>нормальних</a:t>
            </a:r>
            <a:r>
              <a:rPr lang="ru-RU" dirty="0"/>
              <a:t> умов погано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електричний</a:t>
            </a:r>
            <a:r>
              <a:rPr lang="ru-RU" dirty="0"/>
              <a:t> струм,</a:t>
            </a:r>
            <a:br>
              <a:rPr lang="ru-RU" dirty="0"/>
            </a:br>
            <a:r>
              <a:rPr lang="ru-RU" dirty="0" err="1"/>
              <a:t>тобто</a:t>
            </a:r>
            <a:r>
              <a:rPr lang="ru-RU" dirty="0"/>
              <a:t> є </a:t>
            </a:r>
            <a:r>
              <a:rPr lang="ru-RU" dirty="0" err="1"/>
              <a:t>ізоляторами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04048" y="5301208"/>
            <a:ext cx="3682752" cy="752947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812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 Внаслідок зовнішніх дій (опромінювання ультрафіолетовим, рентгенівським, радіоактивним випромінюванням, нагрівання і т.д.) газ іонізується, тобто від атомів і молекул відриваються електрони. Внаслідок іонізації утворюються позитивні іони і електрони.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44208" y="5661248"/>
            <a:ext cx="2242592" cy="464915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776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uk-UA" dirty="0"/>
              <a:t> Коефіцієнт </a:t>
            </a:r>
            <a:r>
              <a:rPr lang="uk-UA" dirty="0" smtClean="0"/>
              <a:t>іонізації-це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/>
              <a:t> -</a:t>
            </a:r>
            <a:r>
              <a:rPr lang="ru-RU" dirty="0" smtClean="0"/>
              <a:t> </a:t>
            </a:r>
            <a:r>
              <a:rPr lang="ru-RU" dirty="0" err="1"/>
              <a:t>відношення</a:t>
            </a:r>
            <a:r>
              <a:rPr lang="ru-RU" dirty="0"/>
              <a:t> числа </a:t>
            </a:r>
            <a:r>
              <a:rPr lang="ru-RU" dirty="0" err="1"/>
              <a:t>іонів</a:t>
            </a:r>
            <a:r>
              <a:rPr lang="ru-RU" dirty="0"/>
              <a:t> N,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, до числа молекул газу N0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об’ємі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17032"/>
            <a:ext cx="2653587" cy="221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7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Для різних газів енергія іонізації має різне значення і залежить від будови атома чи молекули. Необхідна умова іонізації – надання електронам значної швидкості: , де </a:t>
            </a:r>
            <a:r>
              <a:rPr lang="uk-UA" sz="3600" dirty="0" err="1"/>
              <a:t>Аі</a:t>
            </a:r>
            <a:r>
              <a:rPr lang="uk-UA" sz="3600" dirty="0"/>
              <a:t> - робота іонізації, </a:t>
            </a:r>
            <a:r>
              <a:rPr lang="en-US" sz="3600" dirty="0"/>
              <a:t>m </a:t>
            </a:r>
            <a:r>
              <a:rPr lang="en-US" sz="3600" dirty="0" err="1"/>
              <a:t>i</a:t>
            </a:r>
            <a:r>
              <a:rPr lang="en-US" sz="3600" dirty="0"/>
              <a:t> V – </a:t>
            </a:r>
            <a:r>
              <a:rPr lang="uk-UA" sz="3600" dirty="0"/>
              <a:t>відповідні швидкість і маса електронів</a:t>
            </a:r>
            <a:r>
              <a:rPr lang="uk-UA" sz="4800" dirty="0"/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21088"/>
            <a:ext cx="3096344" cy="1974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450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sz="3200" dirty="0" err="1"/>
              <a:t>Провідниками</a:t>
            </a:r>
            <a:r>
              <a:rPr lang="ru-RU" sz="3200" dirty="0"/>
              <a:t> </a:t>
            </a:r>
            <a:r>
              <a:rPr lang="ru-RU" sz="3200" dirty="0" err="1"/>
              <a:t>електричного</a:t>
            </a:r>
            <a:r>
              <a:rPr lang="ru-RU" sz="3200" dirty="0"/>
              <a:t> струму є не </a:t>
            </a:r>
            <a:r>
              <a:rPr lang="ru-RU" sz="3200" dirty="0" err="1"/>
              <a:t>тільки</a:t>
            </a:r>
            <a:r>
              <a:rPr lang="ru-RU" sz="3200" dirty="0"/>
              <a:t> метали і </a:t>
            </a:r>
            <a:r>
              <a:rPr lang="ru-RU" sz="3200" dirty="0" err="1"/>
              <a:t>напівпровідники</a:t>
            </a:r>
            <a:r>
              <a:rPr lang="ru-RU" sz="3200" dirty="0"/>
              <a:t>. </a:t>
            </a:r>
            <a:r>
              <a:rPr lang="ru-RU" sz="3200" dirty="0" err="1"/>
              <a:t>Електричний</a:t>
            </a:r>
            <a:r>
              <a:rPr lang="ru-RU" sz="3200" dirty="0"/>
              <a:t> струм </a:t>
            </a:r>
            <a:r>
              <a:rPr lang="ru-RU" sz="3200" dirty="0" err="1"/>
              <a:t>проводять</a:t>
            </a:r>
            <a:r>
              <a:rPr lang="ru-RU" sz="3200" dirty="0"/>
              <a:t> </a:t>
            </a:r>
            <a:r>
              <a:rPr lang="ru-RU" sz="3200" dirty="0" err="1"/>
              <a:t>розчини</a:t>
            </a:r>
            <a:r>
              <a:rPr lang="ru-RU" sz="3200" dirty="0"/>
              <a:t> </a:t>
            </a:r>
            <a:r>
              <a:rPr lang="ru-RU" sz="3200" dirty="0" err="1"/>
              <a:t>багатьох</a:t>
            </a:r>
            <a:r>
              <a:rPr lang="ru-RU" sz="3200" dirty="0"/>
              <a:t> </a:t>
            </a:r>
            <a:r>
              <a:rPr lang="ru-RU" sz="3200" dirty="0" err="1"/>
              <a:t>речовин</a:t>
            </a:r>
            <a:r>
              <a:rPr lang="ru-RU" sz="3200" dirty="0"/>
              <a:t> у </a:t>
            </a:r>
            <a:r>
              <a:rPr lang="ru-RU" sz="3200" dirty="0" err="1"/>
              <a:t>воді</a:t>
            </a:r>
            <a:r>
              <a:rPr lang="ru-RU" sz="3200" dirty="0"/>
              <a:t>.</a:t>
            </a:r>
            <a:endParaRPr lang="uk-UA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96952"/>
            <a:ext cx="4176464" cy="3177389"/>
          </a:xfrm>
        </p:spPr>
      </p:pic>
    </p:spTree>
    <p:extLst>
      <p:ext uri="{BB962C8B-B14F-4D97-AF65-F5344CB8AC3E}">
        <p14:creationId xmlns:p14="http://schemas.microsoft.com/office/powerpoint/2010/main" val="3016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330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Підготувала учениця 11-А класу Прокопенко Анна  </vt:lpstr>
      <vt:lpstr>Електричний струм у металах</vt:lpstr>
      <vt:lpstr>. Сукупність вільних електронів можна розглядати як електронний газ, що має властивості деякого ідеального газу. Якщо ж електричне поле відсутнє, вільні електрони рухаються хаотично. </vt:lpstr>
      <vt:lpstr>Надпровідності-це опір металів обумовлений дефектами решітки і тепловими коливаннями решітки. Під час охолодження деяких металів і сплавів нижче певної критичної температури їх опір наближується до нуля.  </vt:lpstr>
      <vt:lpstr>Гази за нормальних умов погано проводять електричний струм, тобто є ізоляторами.</vt:lpstr>
      <vt:lpstr> Внаслідок зовнішніх дій (опромінювання ультрафіолетовим, рентгенівським, радіоактивним випромінюванням, нагрівання і т.д.) газ іонізується, тобто від атомів і молекул відриваються електрони. Внаслідок іонізації утворюються позитивні іони і електрони.</vt:lpstr>
      <vt:lpstr> Коефіцієнт іонізації-це</vt:lpstr>
      <vt:lpstr>Для різних газів енергія іонізації має різне значення і залежить від будови атома чи молекули. Необхідна умова іонізації – надання електронам значної швидкості: , де Аі - робота іонізації, m i V – відповідні швидкість і маса електронів.</vt:lpstr>
      <vt:lpstr>Провідниками електричного струму є не тільки метали і напівпровідники. Електричний струм проводять розчини багатьох речовин у воді.</vt:lpstr>
      <vt:lpstr>Проходження електричного струму через електроліт обов'язково супроводжується виділенням речовини в твердому або газоподібному стані на поверхні електродів</vt:lpstr>
      <vt:lpstr>Електролізом називають процес виділення речовини на електродах показує, що в електролітах електричні заряди переносять заряджені атоми речовини - іони</vt:lpstr>
      <vt:lpstr>Майкл Фарадей на основі експериментів з різними електролітами встановив, що при електролізі маса m виділяється на електроді речовини пропорційна пройшов через електроліт заряду Δq чи силі струму I і часу Δt проходження струму: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різних середовищах : металах, рідинах,газах . Та його використання</dc:title>
  <dc:creator>Notebook</dc:creator>
  <cp:lastModifiedBy>Notebook</cp:lastModifiedBy>
  <cp:revision>7</cp:revision>
  <dcterms:created xsi:type="dcterms:W3CDTF">2014-09-29T16:29:38Z</dcterms:created>
  <dcterms:modified xsi:type="dcterms:W3CDTF">2014-09-29T19:00:01Z</dcterms:modified>
</cp:coreProperties>
</file>