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853172-90A9-4982-AA90-4D3A57CDF9D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DAEF61-61B4-44AD-9213-ACEDF0612D8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44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3172-90A9-4982-AA90-4D3A57CDF9D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EF61-61B4-44AD-9213-ACEDF0612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65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3172-90A9-4982-AA90-4D3A57CDF9D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EF61-61B4-44AD-9213-ACEDF0612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0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3172-90A9-4982-AA90-4D3A57CDF9D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EF61-61B4-44AD-9213-ACEDF0612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43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3172-90A9-4982-AA90-4D3A57CDF9D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EF61-61B4-44AD-9213-ACEDF0612D8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86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3172-90A9-4982-AA90-4D3A57CDF9D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EF61-61B4-44AD-9213-ACEDF0612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53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3172-90A9-4982-AA90-4D3A57CDF9D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EF61-61B4-44AD-9213-ACEDF0612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1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3172-90A9-4982-AA90-4D3A57CDF9D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EF61-61B4-44AD-9213-ACEDF0612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75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3172-90A9-4982-AA90-4D3A57CDF9D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EF61-61B4-44AD-9213-ACEDF0612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6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3172-90A9-4982-AA90-4D3A57CDF9D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EF61-61B4-44AD-9213-ACEDF0612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34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3172-90A9-4982-AA90-4D3A57CDF9D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EF61-61B4-44AD-9213-ACEDF0612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73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9853172-90A9-4982-AA90-4D3A57CDF9D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2DAEF61-61B4-44AD-9213-ACEDF0612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53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9600" dirty="0" smtClean="0"/>
              <a:t>Людина і біосфера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530" y="4890052"/>
            <a:ext cx="8767860" cy="1388165"/>
          </a:xfrm>
        </p:spPr>
        <p:txBody>
          <a:bodyPr/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11 А класу</a:t>
            </a:r>
          </a:p>
          <a:p>
            <a:r>
              <a:rPr lang="uk-UA" dirty="0" smtClean="0"/>
              <a:t>Гонтар Таміла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10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6104" y="4386469"/>
            <a:ext cx="112113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Тривалий</a:t>
            </a:r>
            <a:r>
              <a:rPr lang="ru-RU" sz="2800" dirty="0" smtClean="0"/>
              <a:t> час </a:t>
            </a:r>
            <a:r>
              <a:rPr lang="ru-RU" sz="2800" dirty="0" err="1" smtClean="0"/>
              <a:t>ставлення</a:t>
            </a:r>
            <a:r>
              <a:rPr lang="ru-RU" sz="2800" dirty="0" smtClean="0"/>
              <a:t> людей до </a:t>
            </a:r>
            <a:r>
              <a:rPr lang="ru-RU" sz="2800" dirty="0" err="1" smtClean="0"/>
              <a:t>природи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споживацьким</a:t>
            </a:r>
            <a:r>
              <a:rPr lang="ru-RU" sz="2800" dirty="0" smtClean="0"/>
              <a:t>, </a:t>
            </a:r>
            <a:r>
              <a:rPr lang="ru-RU" sz="2800" dirty="0" err="1" smtClean="0"/>
              <a:t>їм</a:t>
            </a:r>
            <a:r>
              <a:rPr lang="ru-RU" sz="2800" dirty="0" smtClean="0"/>
              <a:t> </a:t>
            </a:r>
            <a:r>
              <a:rPr lang="ru-RU" sz="2800" dirty="0" err="1" smtClean="0"/>
              <a:t>здавалося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природні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багатства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нескінченні</a:t>
            </a:r>
            <a:r>
              <a:rPr lang="ru-RU" sz="2800" dirty="0" smtClean="0"/>
              <a:t> й </a:t>
            </a:r>
            <a:r>
              <a:rPr lang="ru-RU" sz="2800" dirty="0" err="1" smtClean="0"/>
              <a:t>невичерпні</a:t>
            </a:r>
            <a:r>
              <a:rPr lang="ru-RU" sz="2800" dirty="0" smtClean="0"/>
              <a:t>. </a:t>
            </a:r>
            <a:r>
              <a:rPr lang="ru-RU" sz="2800" dirty="0" err="1" smtClean="0"/>
              <a:t>Нині</a:t>
            </a:r>
            <a:r>
              <a:rPr lang="ru-RU" sz="2800" dirty="0" smtClean="0"/>
              <a:t> </a:t>
            </a:r>
            <a:r>
              <a:rPr lang="ru-RU" sz="2800" dirty="0" err="1" smtClean="0"/>
              <a:t>вчені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б'ють</a:t>
            </a:r>
            <a:r>
              <a:rPr lang="ru-RU" sz="2800" dirty="0" smtClean="0"/>
              <a:t> на сполох: шкода, </a:t>
            </a:r>
            <a:r>
              <a:rPr lang="ru-RU" sz="2800" dirty="0" err="1" smtClean="0"/>
              <a:t>якої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людство</a:t>
            </a:r>
            <a:r>
              <a:rPr lang="ru-RU" sz="2800" dirty="0" smtClean="0"/>
              <a:t> </a:t>
            </a:r>
            <a:r>
              <a:rPr lang="ru-RU" sz="2800" dirty="0" err="1" smtClean="0"/>
              <a:t>біосфері</a:t>
            </a:r>
            <a:r>
              <a:rPr lang="ru-RU" sz="2800" dirty="0" smtClean="0"/>
              <a:t>,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виявитися</a:t>
            </a:r>
            <a:r>
              <a:rPr lang="ru-RU" sz="2800" dirty="0" smtClean="0"/>
              <a:t> необоротною.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хвилює</a:t>
            </a:r>
            <a:r>
              <a:rPr lang="ru-RU" sz="2800" dirty="0" smtClean="0"/>
              <a:t> людей у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куточках</a:t>
            </a:r>
            <a:r>
              <a:rPr lang="ru-RU" sz="2800" dirty="0" smtClean="0"/>
              <a:t> </a:t>
            </a:r>
            <a:r>
              <a:rPr lang="ru-RU" sz="2800" dirty="0" err="1" smtClean="0"/>
              <a:t>нашої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планети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2" y="471695"/>
            <a:ext cx="37147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4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3427" y="1099930"/>
            <a:ext cx="46647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Л</a:t>
            </a:r>
            <a:r>
              <a:rPr lang="ru-RU" sz="2800" dirty="0" smtClean="0"/>
              <a:t>юдина </a:t>
            </a:r>
            <a:r>
              <a:rPr lang="ru-RU" sz="2800" dirty="0" err="1" smtClean="0"/>
              <a:t>свідомо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впливає</a:t>
            </a:r>
            <a:r>
              <a:rPr lang="ru-RU" sz="2800" dirty="0" smtClean="0"/>
              <a:t> на живу природу, </a:t>
            </a:r>
            <a:r>
              <a:rPr lang="ru-RU" sz="2800" dirty="0" err="1" smtClean="0"/>
              <a:t>створюючи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своїх</a:t>
            </a:r>
            <a:r>
              <a:rPr lang="ru-RU" sz="2800" dirty="0" smtClean="0"/>
              <a:t> потреб </a:t>
            </a:r>
            <a:r>
              <a:rPr lang="ru-RU" sz="2800" dirty="0" err="1" smtClean="0"/>
              <a:t>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сорти</a:t>
            </a:r>
            <a:r>
              <a:rPr lang="ru-RU" sz="2800" dirty="0" smtClean="0"/>
              <a:t> </a:t>
            </a:r>
            <a:r>
              <a:rPr lang="ru-RU" sz="2800" dirty="0" err="1" smtClean="0"/>
              <a:t>рослин</a:t>
            </a:r>
            <a:r>
              <a:rPr lang="ru-RU" sz="2800" dirty="0" smtClean="0"/>
              <a:t> і породи </a:t>
            </a:r>
            <a:r>
              <a:rPr lang="ru-RU" sz="2800" dirty="0" err="1" smtClean="0"/>
              <a:t>тварин</a:t>
            </a:r>
            <a:r>
              <a:rPr lang="ru-RU" sz="2800" dirty="0" smtClean="0"/>
              <a:t> та </a:t>
            </a:r>
            <a:r>
              <a:rPr lang="ru-RU" sz="2800" dirty="0" err="1" smtClean="0"/>
              <a:t>розселяючи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значні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території</a:t>
            </a:r>
            <a:r>
              <a:rPr lang="ru-RU" sz="2800" dirty="0" smtClean="0"/>
              <a:t>. </a:t>
            </a:r>
            <a:r>
              <a:rPr lang="ru-RU" sz="2800" dirty="0" err="1" smtClean="0"/>
              <a:t>Однак</a:t>
            </a:r>
            <a:r>
              <a:rPr lang="ru-RU" sz="2800" dirty="0" smtClean="0"/>
              <a:t>, </a:t>
            </a:r>
            <a:r>
              <a:rPr lang="ru-RU" sz="2800" dirty="0" err="1" smtClean="0"/>
              <a:t>забезпечуючи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сприятливі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умови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існування</a:t>
            </a:r>
            <a:r>
              <a:rPr lang="ru-RU" sz="2800" dirty="0" smtClean="0"/>
              <a:t> одних </a:t>
            </a:r>
            <a:r>
              <a:rPr lang="ru-RU" sz="2800" dirty="0" err="1" smtClean="0"/>
              <a:t>Живих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організмів</a:t>
            </a:r>
            <a:r>
              <a:rPr lang="ru-RU" sz="2800" dirty="0" smtClean="0"/>
              <a:t>, </a:t>
            </a:r>
            <a:r>
              <a:rPr lang="ru-RU" sz="2800" dirty="0" err="1" smtClean="0"/>
              <a:t>трапляється</a:t>
            </a:r>
            <a:r>
              <a:rPr lang="ru-RU" sz="2800" dirty="0" smtClean="0"/>
              <a:t> й так,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вона </a:t>
            </a:r>
            <a:r>
              <a:rPr lang="ru-RU" sz="2800" dirty="0" err="1" smtClean="0"/>
              <a:t>знищує</a:t>
            </a:r>
            <a:r>
              <a:rPr lang="ru-RU" sz="2800" dirty="0" smtClean="0"/>
              <a:t> </a:t>
            </a:r>
            <a:r>
              <a:rPr lang="ru-RU" sz="2800" dirty="0" err="1" smtClean="0"/>
              <a:t>інші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430" y="1099930"/>
            <a:ext cx="5089608" cy="449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4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0087" y="728870"/>
            <a:ext cx="11092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Прикро</a:t>
            </a:r>
            <a:r>
              <a:rPr lang="ru-RU" sz="2400" dirty="0" smtClean="0"/>
              <a:t>, але в </a:t>
            </a:r>
            <a:r>
              <a:rPr lang="ru-RU" sz="2400" dirty="0" err="1" smtClean="0"/>
              <a:t>останні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сторіччя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посилився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негативний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мешканців</a:t>
            </a:r>
            <a:r>
              <a:rPr lang="ru-RU" sz="2400" dirty="0" smtClean="0"/>
              <a:t> </a:t>
            </a:r>
            <a:r>
              <a:rPr lang="ru-RU" sz="2400" dirty="0" err="1" smtClean="0"/>
              <a:t>біосфери</a:t>
            </a:r>
            <a:r>
              <a:rPr lang="ru-RU" sz="2400" dirty="0" smtClean="0"/>
              <a:t>. Так, </a:t>
            </a:r>
            <a:r>
              <a:rPr lang="ru-RU" sz="2400" dirty="0" err="1" smtClean="0"/>
              <a:t>приблизно</a:t>
            </a:r>
            <a:r>
              <a:rPr lang="ru-RU" sz="2400" dirty="0" smtClean="0"/>
              <a:t> за 300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Землі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безповоротно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зникли</a:t>
            </a:r>
            <a:r>
              <a:rPr lang="ru-RU" sz="2400" dirty="0" smtClean="0"/>
              <a:t> </a:t>
            </a:r>
            <a:r>
              <a:rPr lang="ru-RU" sz="2400" dirty="0" err="1" smtClean="0"/>
              <a:t>сотні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 і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, </a:t>
            </a:r>
            <a:r>
              <a:rPr lang="ru-RU" sz="2400" dirty="0" err="1" smtClean="0"/>
              <a:t>ще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перебуває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зникнення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462" y="2198078"/>
            <a:ext cx="4623146" cy="396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7924" y="4161183"/>
            <a:ext cx="104029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Будуючи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міста</a:t>
            </a:r>
            <a:r>
              <a:rPr lang="ru-RU" sz="2800" dirty="0" smtClean="0"/>
              <a:t> і дороги, </a:t>
            </a:r>
            <a:r>
              <a:rPr lang="ru-RU" sz="2800" dirty="0" err="1" smtClean="0"/>
              <a:t>людина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невпізнанно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змінює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великі</a:t>
            </a:r>
            <a:r>
              <a:rPr lang="ru-RU" sz="2800" dirty="0" smtClean="0"/>
              <a:t> </a:t>
            </a:r>
            <a:r>
              <a:rPr lang="ru-RU" sz="2800" dirty="0" err="1" smtClean="0"/>
              <a:t>площі</a:t>
            </a:r>
            <a:r>
              <a:rPr lang="ru-RU" sz="2800" dirty="0" smtClean="0"/>
              <a:t> </a:t>
            </a:r>
            <a:r>
              <a:rPr lang="ru-RU" sz="2800" dirty="0" err="1" smtClean="0"/>
              <a:t>землі</a:t>
            </a:r>
            <a:r>
              <a:rPr lang="ru-RU" sz="2800" dirty="0" smtClean="0"/>
              <a:t>, </a:t>
            </a:r>
            <a:r>
              <a:rPr lang="ru-RU" sz="2800" dirty="0" err="1" smtClean="0"/>
              <a:t>ґрунти</a:t>
            </a:r>
            <a:r>
              <a:rPr lang="ru-RU" sz="2800" dirty="0" smtClean="0"/>
              <a:t>, </a:t>
            </a:r>
            <a:r>
              <a:rPr lang="ru-RU" sz="2800" dirty="0" err="1" smtClean="0"/>
              <a:t>рослинний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покрив</a:t>
            </a:r>
            <a:r>
              <a:rPr lang="ru-RU" sz="2800" dirty="0" smtClean="0"/>
              <a:t> і </a:t>
            </a:r>
            <a:r>
              <a:rPr lang="ru-RU" sz="2800" dirty="0" err="1" smtClean="0"/>
              <a:t>тварин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ньому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мешкають</a:t>
            </a:r>
            <a:r>
              <a:rPr lang="ru-RU" sz="2800" dirty="0" smtClean="0"/>
              <a:t>. Через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назавжди</a:t>
            </a:r>
            <a:r>
              <a:rPr lang="ru-RU" sz="2800" dirty="0" smtClean="0"/>
              <a:t> </a:t>
            </a:r>
            <a:r>
              <a:rPr lang="ru-RU" sz="2800" dirty="0" err="1" smtClean="0"/>
              <a:t>зникають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цілі</a:t>
            </a:r>
            <a:r>
              <a:rPr lang="ru-RU" sz="2800" dirty="0" smtClean="0"/>
              <a:t> </a:t>
            </a:r>
            <a:r>
              <a:rPr lang="ru-RU" sz="2800" dirty="0" err="1" smtClean="0"/>
              <a:t>екосистеми</a:t>
            </a:r>
            <a:r>
              <a:rPr lang="ru-RU" sz="2800" dirty="0" smtClean="0"/>
              <a:t>.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замінює</a:t>
            </a:r>
            <a:r>
              <a:rPr lang="ru-RU" sz="2800" dirty="0" smtClean="0"/>
              <a:t> </a:t>
            </a:r>
            <a:r>
              <a:rPr lang="ru-RU" sz="2800" dirty="0" err="1" smtClean="0"/>
              <a:t>цегла</a:t>
            </a:r>
            <a:r>
              <a:rPr lang="ru-RU" sz="2800" dirty="0" smtClean="0"/>
              <a:t>, асфальт і бетон. Та </a:t>
            </a:r>
            <a:r>
              <a:rPr lang="ru-RU" sz="2800" dirty="0" err="1" smtClean="0"/>
              <a:t>людина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вже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не </a:t>
            </a:r>
            <a:r>
              <a:rPr lang="ru-RU" sz="2800" dirty="0" err="1" smtClean="0"/>
              <a:t>втручатися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біосферу</a:t>
            </a:r>
            <a:r>
              <a:rPr lang="ru-RU" sz="2800" dirty="0" smtClean="0"/>
              <a:t>, а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втручання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породжують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161" y="369404"/>
            <a:ext cx="4910483" cy="348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627" y="4187687"/>
            <a:ext cx="107740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Нині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залишилося</a:t>
            </a:r>
            <a:r>
              <a:rPr lang="ru-RU" sz="2400" dirty="0" smtClean="0"/>
              <a:t> </a:t>
            </a:r>
            <a:r>
              <a:rPr lang="ru-RU" sz="2400" dirty="0" err="1" smtClean="0"/>
              <a:t>куточків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біосфери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б не </a:t>
            </a:r>
            <a:r>
              <a:rPr lang="ru-RU" sz="2400" dirty="0" err="1" smtClean="0"/>
              <a:t>зазнали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втручання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впливу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Будь-яке </a:t>
            </a:r>
            <a:r>
              <a:rPr lang="ru-RU" sz="2400" dirty="0" err="1" smtClean="0"/>
              <a:t>втручання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в </a:t>
            </a:r>
            <a:r>
              <a:rPr lang="ru-RU" sz="2400" dirty="0" err="1" smtClean="0"/>
              <a:t>біосферу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змінює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середовище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позначається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життєдіяльності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організмів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Людині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слід</a:t>
            </a:r>
            <a:r>
              <a:rPr lang="ru-RU" sz="2400" dirty="0" smtClean="0"/>
              <a:t> </a:t>
            </a:r>
            <a:r>
              <a:rPr lang="ru-RU" sz="2400" dirty="0" err="1" smtClean="0"/>
              <a:t>усвідомити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біосфери</a:t>
            </a:r>
            <a:r>
              <a:rPr lang="ru-RU" sz="2400" dirty="0" smtClean="0"/>
              <a:t> й </a:t>
            </a:r>
            <a:r>
              <a:rPr lang="ru-RU" sz="2400" dirty="0" err="1" smtClean="0"/>
              <a:t>усіляко</a:t>
            </a:r>
            <a:r>
              <a:rPr lang="ru-RU" sz="2400" dirty="0" smtClean="0"/>
              <a:t> </a:t>
            </a:r>
            <a:r>
              <a:rPr lang="ru-RU" sz="2400" dirty="0" err="1" smtClean="0"/>
              <a:t>дбати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збереження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583" y="577713"/>
            <a:ext cx="5022573" cy="360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42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1149" y="1311965"/>
            <a:ext cx="106149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Людина і </a:t>
            </a:r>
            <a:r>
              <a:rPr lang="ru-RU" sz="2800" dirty="0" err="1" smtClean="0"/>
              <a:t>біосфера</a:t>
            </a:r>
            <a:r>
              <a:rPr lang="ru-RU" sz="2800" dirty="0" smtClean="0"/>
              <a:t> </a:t>
            </a:r>
            <a:r>
              <a:rPr lang="ru-RU" sz="2800" dirty="0" err="1" smtClean="0"/>
              <a:t>невіддільні</a:t>
            </a:r>
            <a:r>
              <a:rPr lang="ru-RU" sz="2800" dirty="0" smtClean="0"/>
              <a:t>. </a:t>
            </a:r>
            <a:r>
              <a:rPr lang="ru-RU" sz="2800" dirty="0" err="1" smtClean="0"/>
              <a:t>Біосфера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забезпечує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людину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необхідними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речовинами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енергією</a:t>
            </a:r>
            <a:r>
              <a:rPr lang="ru-RU" sz="2800" dirty="0" smtClean="0"/>
              <a:t>. Людина, у свою </a:t>
            </a:r>
            <a:r>
              <a:rPr lang="ru-RU" sz="2800" dirty="0" err="1" smtClean="0"/>
              <a:t>чергу</a:t>
            </a:r>
            <a:r>
              <a:rPr lang="ru-RU" sz="2800" dirty="0" smtClean="0"/>
              <a:t> </a:t>
            </a:r>
            <a:r>
              <a:rPr lang="ru-RU" sz="2800" dirty="0" err="1" smtClean="0"/>
              <a:t>дбає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біосферу</a:t>
            </a:r>
            <a:r>
              <a:rPr lang="ru-RU" sz="2800" dirty="0" smtClean="0"/>
              <a:t> - </a:t>
            </a:r>
            <a:r>
              <a:rPr lang="ru-RU" sz="2800" dirty="0" err="1" smtClean="0"/>
              <a:t>виявляє</a:t>
            </a:r>
            <a:r>
              <a:rPr lang="ru-RU" sz="2800" dirty="0" smtClean="0"/>
              <a:t> </a:t>
            </a:r>
            <a:r>
              <a:rPr lang="ru-RU" sz="2800" dirty="0" err="1" smtClean="0"/>
              <a:t>турботу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мешканців</a:t>
            </a:r>
            <a:r>
              <a:rPr lang="ru-RU" sz="2800" dirty="0" smtClean="0"/>
              <a:t>, </a:t>
            </a:r>
            <a:r>
              <a:rPr lang="ru-RU" sz="2800" dirty="0" err="1" smtClean="0"/>
              <a:t>охороняє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середовище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існування</a:t>
            </a:r>
            <a:r>
              <a:rPr lang="ru-RU" sz="2800" dirty="0" smtClean="0"/>
              <a:t>. </a:t>
            </a:r>
          </a:p>
          <a:p>
            <a:r>
              <a:rPr lang="ru-RU" sz="2800" dirty="0" err="1" smtClean="0"/>
              <a:t>Учені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працюють</a:t>
            </a:r>
            <a:r>
              <a:rPr lang="ru-RU" sz="2800" dirty="0" smtClean="0"/>
              <a:t> над </a:t>
            </a:r>
            <a:r>
              <a:rPr lang="ru-RU" sz="2800" dirty="0" err="1" smtClean="0"/>
              <a:t>тим</a:t>
            </a:r>
            <a:r>
              <a:rPr lang="ru-RU" sz="2800" dirty="0" smtClean="0"/>
              <a:t>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поліпшити</a:t>
            </a:r>
            <a:r>
              <a:rPr lang="ru-RU" sz="2800" dirty="0" smtClean="0"/>
              <a:t> стан </a:t>
            </a:r>
            <a:r>
              <a:rPr lang="ru-RU" sz="2800" dirty="0" err="1" smtClean="0"/>
              <a:t>біосфери</a:t>
            </a:r>
            <a:r>
              <a:rPr lang="ru-RU" sz="2800" dirty="0" smtClean="0"/>
              <a:t>. Вони </a:t>
            </a:r>
            <a:r>
              <a:rPr lang="ru-RU" sz="2800" dirty="0" err="1" smtClean="0"/>
              <a:t>вивчають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екосистеми</a:t>
            </a:r>
            <a:r>
              <a:rPr lang="ru-RU" sz="2800" dirty="0" smtClean="0"/>
              <a:t> в особливо </a:t>
            </a:r>
            <a:r>
              <a:rPr lang="ru-RU" sz="2800" dirty="0" err="1" smtClean="0"/>
              <a:t>забруднених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місцевостях</a:t>
            </a:r>
            <a:r>
              <a:rPr lang="ru-RU" sz="2800" dirty="0" smtClean="0"/>
              <a:t>, </a:t>
            </a:r>
            <a:r>
              <a:rPr lang="ru-RU" sz="2800" dirty="0" err="1" smtClean="0"/>
              <a:t>виявляють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природних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чинників</a:t>
            </a:r>
            <a:r>
              <a:rPr lang="ru-RU" sz="2800" dirty="0" smtClean="0"/>
              <a:t> і </a:t>
            </a:r>
            <a:r>
              <a:rPr lang="ru-RU" sz="2800" dirty="0" err="1" smtClean="0"/>
              <a:t>господарської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середовище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організмів</a:t>
            </a:r>
            <a:r>
              <a:rPr lang="ru-RU" sz="2800" dirty="0" smtClean="0"/>
              <a:t>, </a:t>
            </a:r>
            <a:r>
              <a:rPr lang="ru-RU" sz="2800" dirty="0" err="1" smtClean="0"/>
              <a:t>визначають</a:t>
            </a:r>
            <a:r>
              <a:rPr lang="ru-RU" sz="2800" dirty="0" smtClean="0"/>
              <a:t> шляхи </a:t>
            </a:r>
            <a:r>
              <a:rPr lang="ru-RU" sz="2800" dirty="0" err="1" smtClean="0"/>
              <a:t>поліпшення</a:t>
            </a:r>
            <a:r>
              <a:rPr lang="ru-RU" sz="2800" dirty="0" smtClean="0"/>
              <a:t> умов </a:t>
            </a:r>
            <a:r>
              <a:rPr lang="ru-RU" sz="2800" dirty="0" err="1" smtClean="0"/>
              <a:t>існування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живих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істот</a:t>
            </a:r>
            <a:r>
              <a:rPr lang="ru-RU" sz="2800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36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7165" y="1060173"/>
            <a:ext cx="61490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</a:t>
            </a:r>
            <a:r>
              <a:rPr lang="ru-RU" sz="2400" dirty="0" err="1" smtClean="0"/>
              <a:t>охороною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біосфери</a:t>
            </a:r>
            <a:r>
              <a:rPr lang="ru-RU" sz="2400" dirty="0" smtClean="0"/>
              <a:t> </a:t>
            </a:r>
            <a:r>
              <a:rPr lang="ru-RU" sz="2400" dirty="0" err="1" smtClean="0"/>
              <a:t>опікуються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спеціальні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та установи, видано </a:t>
            </a:r>
            <a:r>
              <a:rPr lang="ru-RU" sz="2400" dirty="0" err="1" smtClean="0"/>
              <a:t>укази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охорону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повітря</a:t>
            </a:r>
            <a:r>
              <a:rPr lang="ru-RU" sz="2400" dirty="0" smtClean="0"/>
              <a:t>, води, </a:t>
            </a:r>
            <a:r>
              <a:rPr lang="ru-RU" sz="2400" dirty="0" err="1" smtClean="0"/>
              <a:t>ґрунту</a:t>
            </a:r>
            <a:r>
              <a:rPr lang="ru-RU" sz="2400" dirty="0" smtClean="0"/>
              <a:t>, створено </a:t>
            </a:r>
            <a:r>
              <a:rPr lang="ru-RU" sz="2400" dirty="0" err="1" smtClean="0"/>
              <a:t>Червону</a:t>
            </a:r>
            <a:r>
              <a:rPr lang="ru-RU" sz="2400" dirty="0" smtClean="0"/>
              <a:t> книгу - </a:t>
            </a:r>
            <a:r>
              <a:rPr lang="ru-RU" sz="2400" dirty="0" err="1" smtClean="0"/>
              <a:t>природоохоронний</a:t>
            </a:r>
            <a:r>
              <a:rPr lang="ru-RU" sz="2400" dirty="0" smtClean="0"/>
              <a:t> документ державного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. Для того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захистити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живі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вимирання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перешкодити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руйнуванню</a:t>
            </a:r>
            <a:r>
              <a:rPr lang="ru-RU" sz="2400" dirty="0" smtClean="0"/>
              <a:t> </a:t>
            </a:r>
            <a:r>
              <a:rPr lang="ru-RU" sz="2400" dirty="0" err="1" smtClean="0"/>
              <a:t>родючих</a:t>
            </a:r>
            <a:r>
              <a:rPr lang="ru-RU" sz="2400" dirty="0" smtClean="0"/>
              <a:t> земель, </a:t>
            </a:r>
            <a:r>
              <a:rPr lang="ru-RU" sz="2400" dirty="0" err="1" smtClean="0"/>
              <a:t>обмілінню</a:t>
            </a:r>
            <a:r>
              <a:rPr lang="ru-RU" sz="2400" dirty="0" smtClean="0"/>
              <a:t> </a:t>
            </a:r>
            <a:r>
              <a:rPr lang="ru-RU" sz="2400" dirty="0" err="1" smtClean="0"/>
              <a:t>річок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висихання</a:t>
            </a:r>
            <a:r>
              <a:rPr lang="ru-RU" sz="2400" dirty="0" smtClean="0"/>
              <a:t>, з метою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примноження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 і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 створено </a:t>
            </a:r>
            <a:r>
              <a:rPr lang="ru-RU" sz="2400" dirty="0" err="1" smtClean="0"/>
              <a:t>природоохороні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- </a:t>
            </a:r>
            <a:r>
              <a:rPr lang="ru-RU" sz="2400" dirty="0" err="1" smtClean="0"/>
              <a:t>заповідники</a:t>
            </a:r>
            <a:r>
              <a:rPr lang="ru-RU" sz="2400" dirty="0" smtClean="0"/>
              <a:t>, заказники, </a:t>
            </a:r>
            <a:r>
              <a:rPr lang="ru-RU" sz="2400" dirty="0" err="1" smtClean="0"/>
              <a:t>національні</a:t>
            </a:r>
            <a:r>
              <a:rPr lang="ru-RU" sz="2400" dirty="0" smtClean="0"/>
              <a:t> парки.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899" y="786178"/>
            <a:ext cx="3765432" cy="534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96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5809" y="1683026"/>
            <a:ext cx="57646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 smtClean="0"/>
              <a:t>Дякую за увагу!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45771796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20</TotalTime>
  <Words>384</Words>
  <Application>Microsoft Office PowerPoint</Application>
  <PresentationFormat>Широкоэкранный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Corbel</vt:lpstr>
      <vt:lpstr>Базис</vt:lpstr>
      <vt:lpstr>Людина і біосфера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Людина і біосфера</dc:title>
  <dc:creator>Оксана Дубінська</dc:creator>
  <cp:lastModifiedBy>Оксана Дубінська</cp:lastModifiedBy>
  <cp:revision>3</cp:revision>
  <dcterms:created xsi:type="dcterms:W3CDTF">2014-02-20T13:39:09Z</dcterms:created>
  <dcterms:modified xsi:type="dcterms:W3CDTF">2014-02-20T14:00:00Z</dcterms:modified>
</cp:coreProperties>
</file>