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sldIdLst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0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34" autoAdjust="0"/>
    <p:restoredTop sz="94660"/>
  </p:normalViewPr>
  <p:slideViewPr>
    <p:cSldViewPr>
      <p:cViewPr varScale="1">
        <p:scale>
          <a:sx n="80" d="100"/>
          <a:sy n="80" d="100"/>
        </p:scale>
        <p:origin x="-199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763668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45920" y="4302720"/>
            <a:ext cx="763668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58760" y="430272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45920" y="430272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745920" y="1938960"/>
            <a:ext cx="7636680" cy="4526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7636680" cy="4526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4526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4526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71760" y="634320"/>
            <a:ext cx="7808760" cy="5830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745920" y="430272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4526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45920" y="1938960"/>
            <a:ext cx="7636680" cy="4526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4526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58760" y="430272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745920" y="4302720"/>
            <a:ext cx="763632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763668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745920" y="4302720"/>
            <a:ext cx="763668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58760" y="430272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745920" y="430272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7636680" cy="4526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4526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4526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71760" y="634320"/>
            <a:ext cx="7808760" cy="5830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45920" y="430272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4526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4526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58760" y="430272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71760" y="634320"/>
            <a:ext cx="780876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4592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58760" y="1938960"/>
            <a:ext cx="372636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45920" y="4302720"/>
            <a:ext cx="7636320" cy="2158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30.3.14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B1611181-D161-41B1-B161-61713121D1A1}" type="slidenum">
              <a:rPr lang="ru-RU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heel spokes="1"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>
                <a:solidFill>
                  <a:srgbClr val="000000"/>
                </a:solidFill>
                <a:latin typeface="Calibri"/>
              </a:rPr>
              <a:t>30.3.14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C1D141B1-2171-4131-A181-511191D1A191}" type="slidenum">
              <a:rPr lang="ru-RU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wheel spokes="1"/>
  </p:transition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ru-RU" smtClean="0">
                <a:solidFill>
                  <a:srgbClr val="000000"/>
                </a:solidFill>
                <a:latin typeface="Calibri"/>
              </a:rPr>
              <a:t>30.3.14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611181-D161-41B1-B161-61713121D1A1}" type="slidenum">
              <a:rPr lang="ru-RU" smtClean="0">
                <a:solidFill>
                  <a:srgbClr val="000000"/>
                </a:solidFill>
                <a:latin typeface="Calibri"/>
              </a:r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wheel spokes="1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Милорад</a:t>
            </a:r>
            <a:r>
              <a:rPr lang="uk-UA" dirty="0" smtClean="0"/>
              <a:t> Павич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66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251340" y="274680"/>
            <a:ext cx="5256764" cy="3312368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Історичний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Іоанн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Дамаскин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— один з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найвидатніших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діячів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християнської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церкви,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літератури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культури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духовний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ватажок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могутнього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руху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проти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іконоборства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«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боротьби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іконами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»,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тобто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заборони не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лише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поклоніння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іконам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а й права на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саме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їхнє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існування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прирівнювання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їх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язичницьких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ідолів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Іоанн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Дамаскин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вивів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ікону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з-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під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смертельного удару, написавши три Слова «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Проти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супротивників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святих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ікон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».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Боротьба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з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іконоборством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тривала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ще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понад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століття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зрештою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закінчилася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перемогою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іконошанувальників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але першим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бій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прийняв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витримав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саме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Іоанн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Дамаскин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..</a:t>
            </a:r>
            <a:endParaRPr dirty="0"/>
          </a:p>
        </p:txBody>
      </p:sp>
      <p:pic>
        <p:nvPicPr>
          <p:cNvPr id="9220" name="Picture 4" descr="http://ru-icons.ru/part16/part163/15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71" y="324541"/>
            <a:ext cx="3881082" cy="62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0" y="374132"/>
            <a:ext cx="8970882" cy="4525560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Другого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героя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оповідання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звати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Йован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Лествичник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Звичайно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ім'я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теж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аж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ніяк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випадкове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Так звали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видатного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діяча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православної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церкви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ченця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Іоанна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названого за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своєю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головною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працею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Лествичником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». «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Лествиця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»,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тобто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драбина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» —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наскрізний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символ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важкого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духовного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сходження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проходить через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усю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книгу.</a:t>
            </a:r>
            <a:endParaRPr dirty="0"/>
          </a:p>
        </p:txBody>
      </p:sp>
      <p:pic>
        <p:nvPicPr>
          <p:cNvPr id="10242" name="Picture 2" descr="http://tvspas.ru/foto_statyi/2013-11-5/svprpIoannLestvB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92992"/>
            <a:ext cx="5897116" cy="44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179512" y="332655"/>
            <a:ext cx="4752528" cy="6344369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Автор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визначав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жанр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твору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: новела для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комп'ютера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плотникового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циркуля.</a:t>
            </a:r>
            <a:endParaRPr dirty="0"/>
          </a:p>
          <a:p>
            <a:pPr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В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центрі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оповідання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Милорада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Дамаскин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» проблема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духовності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і «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необхідності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сходження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драбиною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» духовного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самовдосконалення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людини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проблема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гріха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й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спокути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нього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Ці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проблеми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розкривалися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оповіданні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прикладі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головних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героїв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: пана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Николича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дочки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Атиллії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Батько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протягом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твору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так і не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змінився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залишився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таким же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жорстоким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егоїстичним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самовпевненим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..</a:t>
            </a:r>
            <a:endParaRPr dirty="0"/>
          </a:p>
        </p:txBody>
      </p:sp>
      <p:pic>
        <p:nvPicPr>
          <p:cNvPr id="11270" name="Picture 6" descr="http://www.pravmir.ru/wp-content/uploads/2010/02/les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42" y="476672"/>
            <a:ext cx="4068858" cy="570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457200" y="548680"/>
            <a:ext cx="4724400" cy="5577080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Проте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динаміці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показана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героїня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Атиллія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Милорад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дав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їй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можливість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змінитися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і вона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скористалася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нею. На початку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оповіді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героїня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сказала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батькові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всі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справи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має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закінчувати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сама.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Атиллія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таки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спокутувала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гріхи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батька.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Передусім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дівчина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щиро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плакала, 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сльози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стали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найкращим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очищаючим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засобом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 Але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найголовнішим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її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кроком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було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повернення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будівельникам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батькового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боргу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покаянний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лист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Йовану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Лествичнику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  <p:pic>
        <p:nvPicPr>
          <p:cNvPr id="12290" name="Picture 2" descr="http://www.banaterra.eu/srpski/slikari/djura%20jaksic/Devojka_u_plav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92696"/>
            <a:ext cx="39624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Отже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показавши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внутрішні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зміни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головної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героїні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Милорад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підвів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читача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до думки,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якщо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хочеш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щасливо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жити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будувати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й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володіти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храмом (домом,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палацом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) на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землі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то треба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прагнути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до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моральної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чистоти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—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будувати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храм на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небі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2400" dirty="0"/>
          </a:p>
        </p:txBody>
      </p:sp>
      <p:pic>
        <p:nvPicPr>
          <p:cNvPr id="13314" name="Picture 2" descr="http://img0.liveinternet.ru/images/attach/c/2/65/918/65918597_1442283_5ebbe7474a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674010" cy="425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008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58" y="383443"/>
            <a:ext cx="50625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Сербський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класик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за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власним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визнанням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боявся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набриднути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читачеві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зумів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підкорити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читача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зробивши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співавтором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своїх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творів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Експерименти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з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інтерактивністю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персонажі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місця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час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від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часу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міняють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агрегатний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стан, де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розходяться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сюжетні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лінії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 — у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своїх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творах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змішував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сон з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дійсністю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, не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намагався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робити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між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ними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відмінностей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і в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цьому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залишився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неперевершений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Був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одружений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з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Ясміною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Михайлович,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письменницею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й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літературним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критиком.</a:t>
            </a:r>
            <a:endParaRPr lang="ru-RU" sz="2400" dirty="0"/>
          </a:p>
        </p:txBody>
      </p:sp>
      <p:pic>
        <p:nvPicPr>
          <p:cNvPr id="15362" name="Picture 2" descr="http://img.tyt.by/n/fotofact/10/8/dsc_0033_as_smart_objec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0937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dcafe.rs/slike_vesti/velika/fb8451529d3eea25113501bba7463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50"/>
            <a:ext cx="10167709" cy="61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914760" y="6170500"/>
            <a:ext cx="8229240" cy="864096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Помер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у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віці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80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років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інфаркту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міокарда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251520" y="692696"/>
            <a:ext cx="4536504" cy="5760640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Милорад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—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сербський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поет,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прозаїк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літературознавець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перекладач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фахівець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історії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сербської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літератури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XVII—XIX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ст.ст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сербського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бароко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поезії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символізму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Один з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найбільш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читабельних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письменників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екс-Югославії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ХХ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століття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твори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перекладено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30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мовами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  <p:pic>
        <p:nvPicPr>
          <p:cNvPr id="1026" name="Picture 2" descr="http://s41.radikal.ru/i094/0911/e7/53f58e3d1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3"/>
            <a:ext cx="3865612" cy="569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215336" y="300415"/>
            <a:ext cx="8712968" cy="3528392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Милорад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народився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15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жовтня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1929 року в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Белграді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батько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був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скульптором і походив з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інтелігентної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сім'ї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мати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викладала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філософію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була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знавцем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сербського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фольклору.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Писати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почав з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раннього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віку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завжди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вважав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літературу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своїм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родовим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покликанням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 —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серед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родичів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предків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по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лінії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батька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були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письменники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своїх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інтерв'ю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віддавав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їм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належне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  <p:pic>
        <p:nvPicPr>
          <p:cNvPr id="2050" name="Picture 2" descr="http://lit.lib.ru/img/k/kuznecow_i_r/text_0090/igorx__masha__tolstoj_i_pawich__jasnaja_poljan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6336704" cy="42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107504" y="548680"/>
            <a:ext cx="5400600" cy="6309320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Дитинство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прийшлося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німецьку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окупацію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Переживши два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бомбардування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Белграда, при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яких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загинули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25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тисяч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чоловік,письменник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одного разу мало не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загинув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рук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німецьких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солдат. Лише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завдяки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зусиллям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батька,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трохи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знав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німецьку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зумів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порозумітися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з солдатами,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розстріляли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Згодом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у 1999-му,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письменнику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довелося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пережити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третього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житті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бомбардування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 —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ці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враження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знайшли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відображення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романі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Зоряна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мантія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».</a:t>
            </a:r>
            <a:endParaRPr dirty="0"/>
          </a:p>
        </p:txBody>
      </p:sp>
      <p:pic>
        <p:nvPicPr>
          <p:cNvPr id="3076" name="Picture 4" descr="http://www.spc.rs/files/u5/bgd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3053"/>
            <a:ext cx="399711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98525" y="404664"/>
            <a:ext cx="5913635" cy="6453336"/>
          </a:xfrm>
          <a:prstGeom prst="rect">
            <a:avLst/>
          </a:prstGeom>
        </p:spPr>
        <p:txBody>
          <a:bodyPr/>
          <a:lstStyle/>
          <a:p>
            <a:r>
              <a:rPr lang="ru-RU" sz="2200" dirty="0" err="1">
                <a:solidFill>
                  <a:srgbClr val="000000"/>
                </a:solidFill>
                <a:latin typeface="Calibri"/>
              </a:rPr>
              <a:t>Учився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Милорад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школі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імені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Карагеоргія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Белграді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. У 1953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році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закінчив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філософський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факультет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Белградського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університету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а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потім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отримав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докторський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ступінь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Загребському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університеті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. Попри те,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не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залишав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письменництва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за видом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діяльності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він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залишався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вченим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літературознавцем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журналістом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перекладачем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викладачем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 — ким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завгодно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але не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письменником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. Так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було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до 1973 року, коли в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Югославії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була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опублікована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перша книга —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збірка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оповідань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Залізна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завіса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».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Втім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навіть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після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цього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як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він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скаже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пізніше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був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найбільш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нечитабельним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письменником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своєї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країни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». </a:t>
            </a:r>
            <a:endParaRPr sz="2200" dirty="0"/>
          </a:p>
        </p:txBody>
      </p:sp>
      <p:pic>
        <p:nvPicPr>
          <p:cNvPr id="4098" name="Picture 2" descr="http://www.audiobooks.ua/pimages/76/300/73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83" y="620688"/>
            <a:ext cx="310379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338760" y="620688"/>
            <a:ext cx="3657176" cy="5859312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Добре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володіючи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російською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англійською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мовами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проявив себе й як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видатний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перекладач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творів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Пушкіна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та Байрона.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Професор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є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дійсним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членом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Сербської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Академії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наук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мистецтва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(1991), регулярно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читав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лекції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Белграді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Сорбонні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Регенбурзі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Відні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  <p:pic>
        <p:nvPicPr>
          <p:cNvPr id="5122" name="Picture 2" descr="http://rb16.ru/files/news/world/news12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32" y="1124744"/>
            <a:ext cx="45214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251520" y="476672"/>
            <a:ext cx="4176464" cy="5400600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У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світову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літературу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увійшов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завдяки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роману «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Хозарський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словник»,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вийшов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в 1984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році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Цей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роман, перший для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письменника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став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європейським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відображенням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магічного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реалізму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гіпертекстовою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фантазією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на тему Борхеса. 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Критики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захоплено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прийняли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роман, назвавши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першим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зразком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нелінійної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прози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а самого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 — першим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письменником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XXI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століття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  <p:pic>
        <p:nvPicPr>
          <p:cNvPr id="6146" name="Picture 2" descr="http://toloka.hurtom.com/photos/12052523045113463_f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35" y="476672"/>
            <a:ext cx="4393443" cy="572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308520" y="692696"/>
            <a:ext cx="4824536" cy="4525560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Роман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"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Хазарський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словник" -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своєрідний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сплав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історичного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дослідження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художнього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тексту,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енциклопедичного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довідника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
  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Ос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новний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зміст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словника,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передає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історію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хазар через три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види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джерел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християнські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Червона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книга),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ісламські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(Зелена книга)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єврейські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Жовта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книга).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Цікаво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Червоній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Зеленій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Жовтій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книгах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йдеться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майже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про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одні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самі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події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але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подані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різних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точок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зору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  <p:pic>
        <p:nvPicPr>
          <p:cNvPr id="7170" name="Picture 2" descr="http://im4.asset.yvimg.kz/userimages/xapon/T1wsBW0B36SDEI9UMRCX892fZIO4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4680"/>
            <a:ext cx="4053212" cy="63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323514" y="624310"/>
            <a:ext cx="4392501" cy="5396977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«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Дамаскин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»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займав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вагоме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місце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творчому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доробку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Милорада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Павича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Цей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невеликий за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обсягом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твір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піднімав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складні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філософські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проблеми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показав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процес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внутрішньої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зміни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героїв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endParaRPr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Прототипами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головних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героїв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стали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реальні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історичні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персонажі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відомі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церковні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діячі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  <p:pic>
        <p:nvPicPr>
          <p:cNvPr id="8194" name="Picture 2" descr="http://img1.liveinternet.ru/images/attach/b/4/103/310/103310701_7OP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98246"/>
            <a:ext cx="4197847" cy="56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730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Office Theme</vt:lpstr>
      <vt:lpstr>Office Theme</vt:lpstr>
      <vt:lpstr>NewsPrint</vt:lpstr>
      <vt:lpstr>Милорад Павич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Милорад Павич</dc:title>
  <dc:creator>Admin</dc:creator>
  <cp:lastModifiedBy>Admin</cp:lastModifiedBy>
  <cp:revision>5</cp:revision>
  <dcterms:modified xsi:type="dcterms:W3CDTF">2014-03-30T17:28:03Z</dcterms:modified>
</cp:coreProperties>
</file>